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3" Type="http://schemas.openxmlformats.org/officeDocument/2006/relationships/image" Target="../media/image28.sv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358090"/>
            <a:ext cx="9340371" cy="4698659"/>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3600" b="1" dirty="0">
                <a:solidFill>
                  <a:srgbClr val="222222"/>
                </a:solidFill>
                <a:latin typeface="+mj-lt"/>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để</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đạt</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được</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ước</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mơ</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của</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mình</a:t>
            </a:r>
            <a:r>
              <a:rPr lang="en-US" sz="3600" b="1" dirty="0">
                <a:solidFill>
                  <a:srgbClr val="222222"/>
                </a:solidFill>
                <a:latin typeface="+mj-lt"/>
                <a:cs typeface="Calibri" panose="020F0502020204030204" pitchFamily="34" charset="0"/>
              </a:rPr>
              <a:t>.</a:t>
            </a:r>
            <a:endParaRPr lang="vi-VN" sz="3600" b="1" dirty="0">
              <a:solidFill>
                <a:srgbClr val="222222"/>
              </a:solidFill>
              <a:latin typeface="+mj-lt"/>
              <a:cs typeface="Calibri" panose="020F0502020204030204" pitchFamily="34" charset="0"/>
            </a:endParaRP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206634"/>
            <a:ext cx="9340371" cy="4687886"/>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3600" b="1" dirty="0">
                <a:solidFill>
                  <a:srgbClr val="222222"/>
                </a:solidFill>
                <a:latin typeface="+mj-lt"/>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a:t>
            </a:r>
            <a:r>
              <a:rPr lang="en-US" sz="3600" b="1" dirty="0" err="1">
                <a:solidFill>
                  <a:srgbClr val="222222"/>
                </a:solidFill>
                <a:latin typeface="+mj-lt"/>
                <a:cs typeface="Calibri" panose="020F0502020204030204" pitchFamily="34" charset="0"/>
              </a:rPr>
              <a:t>Lúc</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đó</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em</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sẽ</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rất</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vui</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và</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hạnh</a:t>
            </a:r>
            <a:r>
              <a:rPr lang="en-US" sz="3600" b="1" dirty="0">
                <a:solidFill>
                  <a:srgbClr val="222222"/>
                </a:solidFill>
                <a:latin typeface="+mj-lt"/>
                <a:cs typeface="Calibri" panose="020F0502020204030204" pitchFamily="34" charset="0"/>
              </a:rPr>
              <a:t> </a:t>
            </a:r>
            <a:r>
              <a:rPr lang="en-US" sz="3600" b="1" dirty="0" err="1">
                <a:solidFill>
                  <a:srgbClr val="222222"/>
                </a:solidFill>
                <a:latin typeface="+mj-lt"/>
                <a:cs typeface="Calibri" panose="020F0502020204030204" pitchFamily="34" charset="0"/>
              </a:rPr>
              <a:t>phúc</a:t>
            </a:r>
            <a:r>
              <a:rPr lang="en-US" sz="3600" b="1" dirty="0">
                <a:solidFill>
                  <a:srgbClr val="222222"/>
                </a:solidFill>
                <a:latin typeface="+mj-lt"/>
                <a:cs typeface="Calibri" panose="020F0502020204030204" pitchFamily="34" charset="0"/>
              </a:rPr>
              <a:t>. </a:t>
            </a:r>
            <a:r>
              <a:rPr lang="vi-VN" sz="3600" b="1" dirty="0">
                <a:solidFill>
                  <a:srgbClr val="222222"/>
                </a:solidFill>
                <a:latin typeface="+mj-lt"/>
                <a:cs typeface="Calibri" panose="020F0502020204030204" pitchFamily="34" charset="0"/>
              </a:rPr>
              <a:t>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383</Words>
  <Application>Microsoft Office PowerPoint</Application>
  <PresentationFormat>Widescreen</PresentationFormat>
  <Paragraphs>30</Paragraphs>
  <Slides>14</Slides>
  <Notes>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等线</vt:lpstr>
      <vt:lpstr>宋体</vt:lpstr>
      <vt:lpstr>Arial</vt:lpstr>
      <vt:lpstr>Calibri</vt:lpstr>
      <vt:lpstr>Calibri Light</vt:lpstr>
      <vt:lpstr>Cambria</vt:lpstr>
      <vt:lpstr>Times New Roman</vt:lpstr>
      <vt:lpstr>方正正中黑简体</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2022-11-26T07:01:41Z</dcterms:created>
  <dcterms:modified xsi:type="dcterms:W3CDTF">2024-03-01T09:54:05Z</dcterms:modified>
</cp:coreProperties>
</file>