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2" r:id="rId5"/>
  </p:sldMasterIdLst>
  <p:notesMasterIdLst>
    <p:notesMasterId r:id="rId22"/>
  </p:notesMasterIdLst>
  <p:sldIdLst>
    <p:sldId id="745" r:id="rId6"/>
    <p:sldId id="746" r:id="rId7"/>
    <p:sldId id="278" r:id="rId8"/>
    <p:sldId id="722" r:id="rId9"/>
    <p:sldId id="750" r:id="rId10"/>
    <p:sldId id="757" r:id="rId11"/>
    <p:sldId id="758" r:id="rId12"/>
    <p:sldId id="759" r:id="rId13"/>
    <p:sldId id="760" r:id="rId14"/>
    <p:sldId id="761" r:id="rId15"/>
    <p:sldId id="762" r:id="rId16"/>
    <p:sldId id="284" r:id="rId17"/>
    <p:sldId id="365" r:id="rId18"/>
    <p:sldId id="763" r:id="rId19"/>
    <p:sldId id="342" r:id="rId20"/>
    <p:sldId id="40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109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EBA21-1093-4E1E-A712-892B185DF085}"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76DA8-46DD-436C-9218-8F3DD563E629}" type="slidenum">
              <a:rPr lang="en-US" smtClean="0"/>
              <a:t>‹#›</a:t>
            </a:fld>
            <a:endParaRPr lang="en-US"/>
          </a:p>
        </p:txBody>
      </p:sp>
    </p:spTree>
    <p:extLst>
      <p:ext uri="{BB962C8B-B14F-4D97-AF65-F5344CB8AC3E}">
        <p14:creationId xmlns:p14="http://schemas.microsoft.com/office/powerpoint/2010/main" val="1930724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D3072D-544F-4639-AE34-E4B8E6A73AA7}"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44287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685001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030969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11/03/2024</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50368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11/03/2024</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8477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11/03/2024</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2076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11/03/2024</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5230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11/03/2024</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524330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11/03/2024</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12618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11/03/2024</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83695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11/03/2024</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71838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113885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11/03/2024</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677860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11/03/2024</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965893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11/03/2024</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515587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3/11/2024</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41487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3/11/2024</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85988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1EC2-83EE-ACB0-7A34-69A59EC821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CEAE0-087D-327E-B53B-794A3ED67D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D6D42-C6E7-D286-8F59-CC96E370B2BD}"/>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3/11/2024</a:t>
            </a:fld>
            <a:endParaRPr lang="en-US"/>
          </a:p>
        </p:txBody>
      </p:sp>
      <p:sp>
        <p:nvSpPr>
          <p:cNvPr id="5" name="Footer Placeholder 4">
            <a:extLst>
              <a:ext uri="{FF2B5EF4-FFF2-40B4-BE49-F238E27FC236}">
                <a16:creationId xmlns:a16="http://schemas.microsoft.com/office/drawing/2014/main" id="{A7ECD8D8-803B-8823-67EA-08128D5223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7E0F5E-7AF6-B90D-5D77-6D56A01392A3}"/>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565712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3/11/2024</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804769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3/11/2024</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0515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3/11/2024</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43653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3/11/2024</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040726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D3072D-544F-4639-AE34-E4B8E6A73AA7}"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4224809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3/11/2024</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60068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3/11/2024</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22052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3/11/2024</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768430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3/11/2024</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46022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5743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321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8310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3342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1191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9795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D3072D-544F-4639-AE34-E4B8E6A73AA7}"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998573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6768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9544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0989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2880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127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994343"/>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2024/3/11</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4213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26664836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2024/3/11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28689331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D3072D-544F-4639-AE34-E4B8E6A73AA7}" type="datetimeFigureOut">
              <a:rPr lang="en-US" smtClean="0"/>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40648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D3072D-544F-4639-AE34-E4B8E6A73AA7}" type="datetimeFigureOut">
              <a:rPr lang="en-US" smtClean="0"/>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19940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3072D-544F-4639-AE34-E4B8E6A73AA7}" type="datetimeFigureOut">
              <a:rPr lang="en-US" smtClean="0"/>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832719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p:txBody>
          <a:bodyPr/>
          <a:lstStyle/>
          <a:p>
            <a:fld id="{39D3072D-544F-4639-AE34-E4B8E6A73AA7}"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40047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p:txBody>
          <a:bodyPr/>
          <a:lstStyle/>
          <a:p>
            <a:fld id="{39D3072D-544F-4639-AE34-E4B8E6A73AA7}"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895075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sv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7.xml"/><Relationship Id="rId7" Type="http://schemas.openxmlformats.org/officeDocument/2006/relationships/image" Target="../media/image6.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5.jpg"/><Relationship Id="rId11" Type="http://schemas.openxmlformats.org/officeDocument/2006/relationships/image" Target="../media/image1.jpg"/><Relationship Id="rId5" Type="http://schemas.openxmlformats.org/officeDocument/2006/relationships/theme" Target="../theme/theme5.xml"/><Relationship Id="rId10" Type="http://schemas.openxmlformats.org/officeDocument/2006/relationships/image" Target="../media/image9.png"/><Relationship Id="rId4" Type="http://schemas.openxmlformats.org/officeDocument/2006/relationships/slideLayout" Target="../slideLayouts/slideLayout48.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4CCEF7B1-CC9C-42C3-8668-ECCAD392A84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fld id="{39D3072D-544F-4639-AE34-E4B8E6A73AA7}" type="datetimeFigureOut">
              <a:rPr lang="en-US" smtClean="0"/>
              <a:t>3/11/2024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r>
              <a:rPr lang="en-US" dirty="0"/>
              <a:t>tranthao121004@gmail.com</a:t>
            </a:r>
          </a:p>
        </p:txBody>
      </p:sp>
      <p:pic>
        <p:nvPicPr>
          <p:cNvPr id="8" name="Picture 7" descr="A picture containing shape&#10;&#10;Description automatically generated">
            <a:extLst>
              <a:ext uri="{FF2B5EF4-FFF2-40B4-BE49-F238E27FC236}">
                <a16:creationId xmlns:a16="http://schemas.microsoft.com/office/drawing/2014/main" id="{9D889C5A-B90D-42CF-8369-792404D70BA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8301" y="342899"/>
            <a:ext cx="1362075" cy="1362075"/>
          </a:xfrm>
          <a:prstGeom prst="rect">
            <a:avLst/>
          </a:prstGeom>
        </p:spPr>
      </p:pic>
    </p:spTree>
    <p:extLst>
      <p:ext uri="{BB962C8B-B14F-4D97-AF65-F5344CB8AC3E}">
        <p14:creationId xmlns:p14="http://schemas.microsoft.com/office/powerpoint/2010/main" val="820948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29898742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8121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4C6B60B6-4A0A-4558-ADEC-0943567827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2024/3/11</a:t>
            </a:fld>
            <a:endParaRPr lang="zh-CN" altLang="en-US" kern="1200">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6245317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F23325BB-F4F8-4F28-9ABB-69D98C6336E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295916396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4.png"/><Relationship Id="rId3" Type="http://schemas.openxmlformats.org/officeDocument/2006/relationships/image" Target="../media/image65.png"/><Relationship Id="rId7" Type="http://schemas.openxmlformats.org/officeDocument/2006/relationships/image" Target="../media/image69.png"/><Relationship Id="rId12"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48.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22.jp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6.xm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1.wdp"/><Relationship Id="rId7" Type="http://schemas.openxmlformats.org/officeDocument/2006/relationships/image" Target="../media/image38.svg"/><Relationship Id="rId2"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1.wdp"/><Relationship Id="rId7" Type="http://schemas.openxmlformats.org/officeDocument/2006/relationships/image" Target="../media/image38.svg"/><Relationship Id="rId2" Type="http://schemas.openxmlformats.org/officeDocument/2006/relationships/image" Target="../media/image34.png"/><Relationship Id="rId1" Type="http://schemas.openxmlformats.org/officeDocument/2006/relationships/slideLayout" Target="../slideLayouts/slideLayout40.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42.png"/><Relationship Id="rId4" Type="http://schemas.openxmlformats.org/officeDocument/2006/relationships/image" Target="../media/image35.png"/><Relationship Id="rId9"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1.wdp"/><Relationship Id="rId7" Type="http://schemas.openxmlformats.org/officeDocument/2006/relationships/image" Target="../media/image38.svg"/><Relationship Id="rId2" Type="http://schemas.openxmlformats.org/officeDocument/2006/relationships/image" Target="../media/image34.png"/><Relationship Id="rId1" Type="http://schemas.openxmlformats.org/officeDocument/2006/relationships/slideLayout" Target="../slideLayouts/slideLayout40.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58.png"/><Relationship Id="rId4" Type="http://schemas.openxmlformats.org/officeDocument/2006/relationships/image" Target="../media/image35.png"/><Relationship Id="rId9"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5280EFAA-BA98-4F89-A0DA-896FEC1E8B2D}"/>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图片 20">
            <a:extLst>
              <a:ext uri="{FF2B5EF4-FFF2-40B4-BE49-F238E27FC236}">
                <a16:creationId xmlns:a16="http://schemas.microsoft.com/office/drawing/2014/main"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4" name="图片 30">
            <a:extLst>
              <a:ext uri="{FF2B5EF4-FFF2-40B4-BE49-F238E27FC236}">
                <a16:creationId xmlns:a16="http://schemas.microsoft.com/office/drawing/2014/main"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6" name="图片 46">
            <a:extLst>
              <a:ext uri="{FF2B5EF4-FFF2-40B4-BE49-F238E27FC236}">
                <a16:creationId xmlns:a16="http://schemas.microsoft.com/office/drawing/2014/main" id="{1325A9C4-E106-4C06-8F77-4A69B1AF0A51}"/>
              </a:ext>
            </a:extLst>
          </p:cNvPr>
          <p:cNvPicPr>
            <a:picLocks noChangeAspect="1"/>
          </p:cNvPicPr>
          <p:nvPr/>
        </p:nvPicPr>
        <p:blipFill>
          <a:blip r:embed="rId6" cstate="print">
            <a:extLst>
              <a:ext uri="{28A0092B-C50C-407E-A947-70E740481C1C}">
                <a14:useLocalDpi xmlns:a14="http://schemas.microsoft.com/office/drawing/2010/main" val="0"/>
              </a:ext>
            </a:extLst>
          </a:blip>
          <a:srcRect l="4859" t="11698" r="55340" b="66795"/>
          <a:stretch>
            <a:fillRect/>
          </a:stretch>
        </p:blipFill>
        <p:spPr>
          <a:xfrm>
            <a:off x="10233099" y="3256681"/>
            <a:ext cx="1635365" cy="883698"/>
          </a:xfrm>
          <a:custGeom>
            <a:avLst/>
            <a:gdLst>
              <a:gd name="connsiteX0" fmla="*/ 0 w 1950708"/>
              <a:gd name="connsiteY0" fmla="*/ 0 h 1054100"/>
              <a:gd name="connsiteX1" fmla="*/ 1950708 w 1950708"/>
              <a:gd name="connsiteY1" fmla="*/ 0 h 1054100"/>
              <a:gd name="connsiteX2" fmla="*/ 1950708 w 1950708"/>
              <a:gd name="connsiteY2" fmla="*/ 1054100 h 1054100"/>
              <a:gd name="connsiteX3" fmla="*/ 0 w 1950708"/>
              <a:gd name="connsiteY3" fmla="*/ 1054100 h 1054100"/>
              <a:gd name="connsiteX4" fmla="*/ 0 w 1950708"/>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08" h="1054100">
                <a:moveTo>
                  <a:pt x="0" y="0"/>
                </a:moveTo>
                <a:lnTo>
                  <a:pt x="1950708" y="0"/>
                </a:lnTo>
                <a:lnTo>
                  <a:pt x="1950708" y="1054100"/>
                </a:lnTo>
                <a:lnTo>
                  <a:pt x="0" y="1054100"/>
                </a:lnTo>
                <a:lnTo>
                  <a:pt x="0" y="0"/>
                </a:lnTo>
                <a:close/>
              </a:path>
            </a:pathLst>
          </a:custGeom>
        </p:spPr>
      </p:pic>
      <p:pic>
        <p:nvPicPr>
          <p:cNvPr id="7" name="图片 51">
            <a:extLst>
              <a:ext uri="{FF2B5EF4-FFF2-40B4-BE49-F238E27FC236}">
                <a16:creationId xmlns:a16="http://schemas.microsoft.com/office/drawing/2014/main" id="{614A7971-49E5-4DEE-865D-9BF857A26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2825" y="2428569"/>
            <a:ext cx="5051094" cy="5051094"/>
          </a:xfrm>
          <a:prstGeom prst="rect">
            <a:avLst/>
          </a:prstGeom>
        </p:spPr>
      </p:pic>
      <p:pic>
        <p:nvPicPr>
          <p:cNvPr id="8" name="图片 59">
            <a:extLst>
              <a:ext uri="{FF2B5EF4-FFF2-40B4-BE49-F238E27FC236}">
                <a16:creationId xmlns:a16="http://schemas.microsoft.com/office/drawing/2014/main" id="{2DB0F56E-7A9D-4BC7-9DA2-9D6B58ACDE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pic>
        <p:nvPicPr>
          <p:cNvPr id="10" name="图片 2">
            <a:extLst>
              <a:ext uri="{FF2B5EF4-FFF2-40B4-BE49-F238E27FC236}">
                <a16:creationId xmlns:a16="http://schemas.microsoft.com/office/drawing/2014/main" id="{B7333CFD-DAE7-4732-9513-52D28D8C37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65" y="1948734"/>
            <a:ext cx="4909266" cy="4909266"/>
          </a:xfrm>
          <a:prstGeom prst="rect">
            <a:avLst/>
          </a:prstGeom>
        </p:spPr>
      </p:pic>
      <p:sp>
        <p:nvSpPr>
          <p:cNvPr id="11" name="文本框 15">
            <a:extLst>
              <a:ext uri="{FF2B5EF4-FFF2-40B4-BE49-F238E27FC236}">
                <a16:creationId xmlns:a16="http://schemas.microsoft.com/office/drawing/2014/main" id="{672D1DBF-E920-4B3F-8AD1-09054CE1AA8E}"/>
              </a:ext>
            </a:extLst>
          </p:cNvPr>
          <p:cNvSpPr txBox="1"/>
          <p:nvPr/>
        </p:nvSpPr>
        <p:spPr>
          <a:xfrm>
            <a:off x="1826451" y="7354215"/>
            <a:ext cx="7619181"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sng"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cs"/>
                <a:sym typeface="+mn-ea"/>
              </a:rPr>
              <a:t>Chủ đề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w="13462">
                  <a:solidFill>
                    <a:prstClr val="white"/>
                  </a:solidFill>
                  <a:prstDash val="solid"/>
                </a:ln>
                <a:solidFill>
                  <a:srgbClr val="FF000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rPr>
              <a:t>AN TOÀN TRONG CUỘC SỐNG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w="13462">
                  <a:solidFill>
                    <a:prstClr val="white"/>
                  </a:solidFill>
                  <a:prstDash val="solid"/>
                </a:ln>
                <a:solidFill>
                  <a:srgbClr val="00B05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rPr>
              <a:t>TUẦN 5</a:t>
            </a:r>
            <a:endParaRPr kumimoji="0" lang="zh-CN" altLang="en-US" sz="6000" b="1" i="0" u="none" strike="noStrike" kern="1200" cap="none" spc="0" normalizeH="0" baseline="0" noProof="0" dirty="0">
              <a:ln w="13462">
                <a:solidFill>
                  <a:prstClr val="white"/>
                </a:solidFill>
                <a:prstDash val="solid"/>
              </a:ln>
              <a:solidFill>
                <a:srgbClr val="00B05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endParaRPr>
          </a:p>
        </p:txBody>
      </p:sp>
      <p:pic>
        <p:nvPicPr>
          <p:cNvPr id="13" name="Picture 12">
            <a:extLst>
              <a:ext uri="{FF2B5EF4-FFF2-40B4-BE49-F238E27FC236}">
                <a16:creationId xmlns:a16="http://schemas.microsoft.com/office/drawing/2014/main" id="{426E8F38-55B0-41D5-96A3-59055A91C1A8}"/>
              </a:ext>
            </a:extLst>
          </p:cNvPr>
          <p:cNvPicPr>
            <a:picLocks noChangeAspect="1"/>
          </p:cNvPicPr>
          <p:nvPr/>
        </p:nvPicPr>
        <p:blipFill>
          <a:blip r:embed="rId10"/>
          <a:stretch>
            <a:fillRect/>
          </a:stretch>
        </p:blipFill>
        <p:spPr>
          <a:xfrm>
            <a:off x="3778178" y="1478243"/>
            <a:ext cx="4578493" cy="853514"/>
          </a:xfrm>
          <a:prstGeom prst="rect">
            <a:avLst/>
          </a:prstGeom>
        </p:spPr>
      </p:pic>
      <p:pic>
        <p:nvPicPr>
          <p:cNvPr id="15" name="Picture 14">
            <a:extLst>
              <a:ext uri="{FF2B5EF4-FFF2-40B4-BE49-F238E27FC236}">
                <a16:creationId xmlns:a16="http://schemas.microsoft.com/office/drawing/2014/main" id="{9F5644AA-D40E-4D39-88F8-FC6D25E8192F}"/>
              </a:ext>
            </a:extLst>
          </p:cNvPr>
          <p:cNvPicPr>
            <a:picLocks noChangeAspect="1"/>
          </p:cNvPicPr>
          <p:nvPr/>
        </p:nvPicPr>
        <p:blipFill>
          <a:blip r:embed="rId11"/>
          <a:stretch>
            <a:fillRect/>
          </a:stretch>
        </p:blipFill>
        <p:spPr>
          <a:xfrm>
            <a:off x="4563877" y="2120980"/>
            <a:ext cx="2816596" cy="1072989"/>
          </a:xfrm>
          <a:prstGeom prst="rect">
            <a:avLst/>
          </a:prstGeom>
        </p:spPr>
      </p:pic>
      <p:pic>
        <p:nvPicPr>
          <p:cNvPr id="19" name="Picture 18">
            <a:extLst>
              <a:ext uri="{FF2B5EF4-FFF2-40B4-BE49-F238E27FC236}">
                <a16:creationId xmlns:a16="http://schemas.microsoft.com/office/drawing/2014/main" id="{ED80DE82-6ED1-4D32-8A6A-1510154749F8}"/>
              </a:ext>
            </a:extLst>
          </p:cNvPr>
          <p:cNvPicPr>
            <a:picLocks noChangeAspect="1"/>
          </p:cNvPicPr>
          <p:nvPr/>
        </p:nvPicPr>
        <p:blipFill>
          <a:blip r:embed="rId12"/>
          <a:stretch>
            <a:fillRect/>
          </a:stretch>
        </p:blipFill>
        <p:spPr>
          <a:xfrm>
            <a:off x="2141614" y="2919540"/>
            <a:ext cx="8480271" cy="1457070"/>
          </a:xfrm>
          <a:prstGeom prst="rect">
            <a:avLst/>
          </a:prstGeom>
        </p:spPr>
      </p:pic>
      <p:pic>
        <p:nvPicPr>
          <p:cNvPr id="12" name="Picture 11" descr="A cartoon character on a notepad&#10;&#10;Description automatically generated">
            <a:extLst>
              <a:ext uri="{FF2B5EF4-FFF2-40B4-BE49-F238E27FC236}">
                <a16:creationId xmlns:a16="http://schemas.microsoft.com/office/drawing/2014/main" id="{C70EB450-F4B4-4EAD-904A-BC8B5ED043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62229" y="-222693"/>
            <a:ext cx="1630729" cy="1874211"/>
          </a:xfrm>
          <a:prstGeom prst="rect">
            <a:avLst/>
          </a:prstGeom>
        </p:spPr>
      </p:pic>
    </p:spTree>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5CD5DF3B-6BAF-4C2D-AC65-077FDDDA4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7">
            <a:extLst>
              <a:ext uri="{FF2B5EF4-FFF2-40B4-BE49-F238E27FC236}">
                <a16:creationId xmlns:a16="http://schemas.microsoft.com/office/drawing/2014/main" id="{9B4BED68-4152-4E7B-A271-DAAA8AB99A4E}"/>
              </a:ext>
            </a:extLst>
          </p:cNvPr>
          <p:cNvPicPr>
            <a:picLocks noChangeAspect="1"/>
          </p:cNvPicPr>
          <p:nvPr/>
        </p:nvPicPr>
        <p:blipFill rotWithShape="1">
          <a:blip r:embed="rId3">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7" name="图片 9">
            <a:extLst>
              <a:ext uri="{FF2B5EF4-FFF2-40B4-BE49-F238E27FC236}">
                <a16:creationId xmlns:a16="http://schemas.microsoft.com/office/drawing/2014/main" id="{89D1E6CA-27C8-4860-8190-7ECBFF487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8" name="图片 5">
            <a:extLst>
              <a:ext uri="{FF2B5EF4-FFF2-40B4-BE49-F238E27FC236}">
                <a16:creationId xmlns:a16="http://schemas.microsoft.com/office/drawing/2014/main" id="{A3340168-FF4E-4943-9181-6BFB1BCAF8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9" name="图片 4">
            <a:extLst>
              <a:ext uri="{FF2B5EF4-FFF2-40B4-BE49-F238E27FC236}">
                <a16:creationId xmlns:a16="http://schemas.microsoft.com/office/drawing/2014/main" id="{B3CF6D0A-7E0C-42A4-9819-9ABA75A1D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10" name="图片 3">
            <a:extLst>
              <a:ext uri="{FF2B5EF4-FFF2-40B4-BE49-F238E27FC236}">
                <a16:creationId xmlns:a16="http://schemas.microsoft.com/office/drawing/2014/main" id="{917B11C9-E401-4DD8-85D1-07FA28BDF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12" name="图片 1">
            <a:extLst>
              <a:ext uri="{FF2B5EF4-FFF2-40B4-BE49-F238E27FC236}">
                <a16:creationId xmlns:a16="http://schemas.microsoft.com/office/drawing/2014/main" id="{26212CD0-9434-4B34-9690-B03B2232A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13" name="图片 2">
            <a:extLst>
              <a:ext uri="{FF2B5EF4-FFF2-40B4-BE49-F238E27FC236}">
                <a16:creationId xmlns:a16="http://schemas.microsoft.com/office/drawing/2014/main" id="{5241D81C-C203-4DEF-B284-88A5EB16E0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14" name="图片 6">
            <a:extLst>
              <a:ext uri="{FF2B5EF4-FFF2-40B4-BE49-F238E27FC236}">
                <a16:creationId xmlns:a16="http://schemas.microsoft.com/office/drawing/2014/main" id="{F7524020-9C73-4946-82E2-2AD2A836A5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a16="http://schemas.microsoft.com/office/drawing/2014/main" id="{9FAD08BA-C4A5-474B-8995-AB12438A0E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grpSp>
        <p:nvGrpSpPr>
          <p:cNvPr id="20" name="Group 19">
            <a:extLst>
              <a:ext uri="{FF2B5EF4-FFF2-40B4-BE49-F238E27FC236}">
                <a16:creationId xmlns:a16="http://schemas.microsoft.com/office/drawing/2014/main" id="{9040EF9E-3DA2-47B9-A025-8C1995F50D4A}"/>
              </a:ext>
            </a:extLst>
          </p:cNvPr>
          <p:cNvGrpSpPr/>
          <p:nvPr/>
        </p:nvGrpSpPr>
        <p:grpSpPr>
          <a:xfrm>
            <a:off x="5534026" y="2018602"/>
            <a:ext cx="6372224" cy="3004019"/>
            <a:chOff x="903320" y="1985271"/>
            <a:chExt cx="4290531" cy="7977869"/>
          </a:xfrm>
        </p:grpSpPr>
        <p:sp>
          <p:nvSpPr>
            <p:cNvPr id="21" name="矩形 17">
              <a:extLst>
                <a:ext uri="{FF2B5EF4-FFF2-40B4-BE49-F238E27FC236}">
                  <a16:creationId xmlns:a16="http://schemas.microsoft.com/office/drawing/2014/main" id="{159A72E2-D396-43AB-A786-8F91ADA3289D}"/>
                </a:ext>
              </a:extLst>
            </p:cNvPr>
            <p:cNvSpPr/>
            <p:nvPr/>
          </p:nvSpPr>
          <p:spPr>
            <a:xfrm>
              <a:off x="903320" y="1985271"/>
              <a:ext cx="4290531" cy="6528182"/>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907E2AF3-CC6D-4855-85B3-13B744ED456E}"/>
                </a:ext>
              </a:extLst>
            </p:cNvPr>
            <p:cNvSpPr txBox="1"/>
            <p:nvPr/>
          </p:nvSpPr>
          <p:spPr>
            <a:xfrm>
              <a:off x="1056566" y="2204576"/>
              <a:ext cx="4084363" cy="775856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Lập kế hoạch tìm hiểu một số nét truyền thống tại địa phương</a:t>
              </a:r>
              <a:endPar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039054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 doll&#10;&#10;Description automatically generated">
            <a:extLst>
              <a:ext uri="{FF2B5EF4-FFF2-40B4-BE49-F238E27FC236}">
                <a16:creationId xmlns:a16="http://schemas.microsoft.com/office/drawing/2014/main" id="{8DF35391-EE11-4D18-9AC7-73B58F2F0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5111" y="3324225"/>
            <a:ext cx="3801663" cy="2171700"/>
          </a:xfrm>
          <a:prstGeom prst="rect">
            <a:avLst/>
          </a:prstGeom>
        </p:spPr>
      </p:pic>
      <p:sp>
        <p:nvSpPr>
          <p:cNvPr id="3" name="Rectangle: Rounded Corners 2">
            <a:extLst>
              <a:ext uri="{FF2B5EF4-FFF2-40B4-BE49-F238E27FC236}">
                <a16:creationId xmlns:a16="http://schemas.microsoft.com/office/drawing/2014/main" id="{58ADB5BC-78E3-461C-8D31-D3BCBDB153FF}"/>
              </a:ext>
            </a:extLst>
          </p:cNvPr>
          <p:cNvSpPr/>
          <p:nvPr/>
        </p:nvSpPr>
        <p:spPr>
          <a:xfrm>
            <a:off x="251801" y="198710"/>
            <a:ext cx="9226496" cy="3106466"/>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algn="ctr"/>
            <a:endParaRPr lang="en-US" sz="4800" dirty="0">
              <a:solidFill>
                <a:srgbClr val="00B050"/>
              </a:solidFill>
              <a:effectLst>
                <a:outerShdw blurRad="38100" dist="38100" dir="2700000" algn="tl">
                  <a:srgbClr val="000000">
                    <a:alpha val="43137"/>
                  </a:srgbClr>
                </a:outerShdw>
              </a:effectLst>
              <a:latin typeface="#9Slide05 SVNClementine" panose="020F0502020204030203" pitchFamily="34" charset="0"/>
            </a:endParaRPr>
          </a:p>
          <a:p>
            <a:pPr algn="ctr"/>
            <a:endParaRPr lang="en-US" dirty="0"/>
          </a:p>
        </p:txBody>
      </p:sp>
      <p:sp>
        <p:nvSpPr>
          <p:cNvPr id="4" name="TextBox 3">
            <a:extLst>
              <a:ext uri="{FF2B5EF4-FFF2-40B4-BE49-F238E27FC236}">
                <a16:creationId xmlns:a16="http://schemas.microsoft.com/office/drawing/2014/main" id="{6F25D01A-7DF9-4303-8198-35C5DE4C0AF8}"/>
              </a:ext>
            </a:extLst>
          </p:cNvPr>
          <p:cNvSpPr txBox="1"/>
          <p:nvPr/>
        </p:nvSpPr>
        <p:spPr>
          <a:xfrm>
            <a:off x="568277" y="457200"/>
            <a:ext cx="8709073" cy="2677656"/>
          </a:xfrm>
          <a:prstGeom prst="rect">
            <a:avLst/>
          </a:prstGeom>
          <a:noFill/>
        </p:spPr>
        <p:txBody>
          <a:bodyPr wrap="square" rtlCol="0">
            <a:spAutoFit/>
          </a:bodyPr>
          <a:lstStyle/>
          <a:p>
            <a:pPr marL="285750" indent="-285750">
              <a:buFont typeface="Wingdings" panose="05000000000000000000" pitchFamily="2" charset="2"/>
              <a:buChar char="ü"/>
            </a:pPr>
            <a:r>
              <a:rPr lang="vi-VN" sz="2800" b="1" dirty="0">
                <a:solidFill>
                  <a:srgbClr val="0070C0"/>
                </a:solidFill>
                <a:latin typeface="Calibri" panose="020F0502020204030204" pitchFamily="34" charset="0"/>
                <a:cs typeface="Calibri" panose="020F0502020204030204" pitchFamily="34" charset="0"/>
              </a:rPr>
              <a:t>Mỗi nhóm chọn 1 trong số 5 mục đã ghi trên bảng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yêu</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nước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nghề</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lễ</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hội</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a:t>
            </a:r>
          </a:p>
          <a:p>
            <a:pPr marL="285750" indent="-285750" algn="just">
              <a:buFont typeface="Wingdings" panose="05000000000000000000" pitchFamily="2" charset="2"/>
              <a:buChar char="ü"/>
            </a:pPr>
            <a:r>
              <a:rPr lang="vi-VN" sz="2800" b="1" dirty="0">
                <a:solidFill>
                  <a:srgbClr val="0070C0"/>
                </a:solidFill>
                <a:latin typeface="Calibri" panose="020F0502020204030204" pitchFamily="34" charset="0"/>
                <a:cs typeface="Calibri" panose="020F0502020204030204" pitchFamily="34" charset="0"/>
              </a:rPr>
              <a:t>Lựa chọn hình thức trình bày bài thu hoạch để chuẩn bị trước.</a:t>
            </a:r>
            <a:endParaRPr lang="en-US" sz="2800" b="1" dirty="0">
              <a:solidFill>
                <a:srgbClr val="0070C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Phân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nhiệm</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vụ</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cho</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từng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thành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viên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trong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nhóm</a:t>
            </a:r>
            <a:r>
              <a:rPr lang="en-US" sz="2800" b="1" dirty="0">
                <a:solidFill>
                  <a:srgbClr val="0070C0"/>
                </a:solidFill>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234D82B1-6B98-470F-943F-BA31F0ED9293}"/>
              </a:ext>
            </a:extLst>
          </p:cNvPr>
          <p:cNvPicPr>
            <a:picLocks noChangeAspect="1"/>
          </p:cNvPicPr>
          <p:nvPr/>
        </p:nvPicPr>
        <p:blipFill>
          <a:blip r:embed="rId3"/>
          <a:stretch>
            <a:fillRect/>
          </a:stretch>
        </p:blipFill>
        <p:spPr>
          <a:xfrm>
            <a:off x="423862" y="3833812"/>
            <a:ext cx="7758164" cy="29384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7578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2E3090-F844-DDA9-8CEC-19EB765EC352}"/>
              </a:ext>
            </a:extLst>
          </p:cNvPr>
          <p:cNvSpPr txBox="1"/>
          <p:nvPr/>
        </p:nvSpPr>
        <p:spPr>
          <a:xfrm>
            <a:off x="3200400" y="1923473"/>
            <a:ext cx="617219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kế</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hoạch</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495300"/>
            <a:ext cx="7691120" cy="536702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Vì sao nhóm lại chọn chủ đề đó?</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Nhóm phân công bạn nào làm gì? Kế hoạch của mỗi bạn về nhà sẽ làm gì?</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Các bạn có cần thêm sự hỗ trợ của người thân để hoàn thành nhiệm vụ không?</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Kế hoạch trình bày của nhóm thế nào? Các bạn cần những gì cho phần trình bày đó?</a:t>
            </a:r>
            <a:endParaRPr lang="en-US" sz="3200" b="1"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6D5BE564-E8CD-40C7-A8B6-EDEE5CF90595}"/>
              </a:ext>
            </a:extLst>
          </p:cNvPr>
          <p:cNvGrpSpPr>
            <a:grpSpLocks/>
          </p:cNvGrpSpPr>
          <p:nvPr/>
        </p:nvGrpSpPr>
        <p:grpSpPr bwMode="auto">
          <a:xfrm>
            <a:off x="381000" y="676275"/>
            <a:ext cx="9669463" cy="4487863"/>
            <a:chOff x="5610688" y="1031736"/>
            <a:chExt cx="5879305" cy="3980523"/>
          </a:xfrm>
        </p:grpSpPr>
        <p:sp>
          <p:nvSpPr>
            <p:cNvPr id="3" name="Freeform: Shape 9">
              <a:extLst>
                <a:ext uri="{FF2B5EF4-FFF2-40B4-BE49-F238E27FC236}">
                  <a16:creationId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11">
              <a:extLst>
                <a:ext uri="{FF2B5EF4-FFF2-40B4-BE49-F238E27FC236}">
                  <a16:creationId xmlns:a16="http://schemas.microsoft.com/office/drawing/2014/main" id="{EB3FFE27-E549-4B00-B07B-F56A61A18121}"/>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Tại địa phương có thể có nhiều truyền thống khác nhau, mỗi nhóm chọn một truyền thống để tìm hiểu rồi trình bày trước lớp. Như vậy, chúng ta sẽ biết được nhiều truyền thống khác nhau ở địa phương mình.</a:t>
              </a:r>
              <a:endParaRPr kumimoji="0" lang="en-US"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5" name="Graphic 4">
              <a:extLst>
                <a:ext uri="{FF2B5EF4-FFF2-40B4-BE49-F238E27FC236}">
                  <a16:creationId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 name="Group 11">
            <a:extLst>
              <a:ext uri="{FF2B5EF4-FFF2-40B4-BE49-F238E27FC236}">
                <a16:creationId xmlns:a16="http://schemas.microsoft.com/office/drawing/2014/main" id="{775F14AF-88F0-4E5C-B313-EB36FDA7F118}"/>
              </a:ext>
            </a:extLst>
          </p:cNvPr>
          <p:cNvGrpSpPr>
            <a:grpSpLocks/>
          </p:cNvGrpSpPr>
          <p:nvPr/>
        </p:nvGrpSpPr>
        <p:grpSpPr bwMode="auto">
          <a:xfrm>
            <a:off x="8993188" y="2922588"/>
            <a:ext cx="3286125" cy="3795712"/>
            <a:chOff x="8408633" y="1992570"/>
            <a:chExt cx="3507011" cy="3833036"/>
          </a:xfrm>
        </p:grpSpPr>
        <p:grpSp>
          <p:nvGrpSpPr>
            <p:cNvPr id="13" name="Graphic 4">
              <a:extLst>
                <a:ext uri="{FF2B5EF4-FFF2-40B4-BE49-F238E27FC236}">
                  <a16:creationId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102">
                  <a:extLst>
                    <a:ext uri="{FF2B5EF4-FFF2-40B4-BE49-F238E27FC236}">
                      <a16:creationId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103">
                  <a:extLst>
                    <a:ext uri="{FF2B5EF4-FFF2-40B4-BE49-F238E27FC236}">
                      <a16:creationId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104">
                  <a:extLst>
                    <a:ext uri="{FF2B5EF4-FFF2-40B4-BE49-F238E27FC236}">
                      <a16:creationId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105">
                  <a:extLst>
                    <a:ext uri="{FF2B5EF4-FFF2-40B4-BE49-F238E27FC236}">
                      <a16:creationId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106">
                  <a:extLst>
                    <a:ext uri="{FF2B5EF4-FFF2-40B4-BE49-F238E27FC236}">
                      <a16:creationId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107">
                  <a:extLst>
                    <a:ext uri="{FF2B5EF4-FFF2-40B4-BE49-F238E27FC236}">
                      <a16:creationId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108">
                  <a:extLst>
                    <a:ext uri="{FF2B5EF4-FFF2-40B4-BE49-F238E27FC236}">
                      <a16:creationId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9">
                  <a:extLst>
                    <a:ext uri="{FF2B5EF4-FFF2-40B4-BE49-F238E27FC236}">
                      <a16:creationId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Shape 27">
                <a:extLst>
                  <a:ext uri="{FF2B5EF4-FFF2-40B4-BE49-F238E27FC236}">
                    <a16:creationId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28">
                <a:extLst>
                  <a:ext uri="{FF2B5EF4-FFF2-40B4-BE49-F238E27FC236}">
                    <a16:creationId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29">
                <a:extLst>
                  <a:ext uri="{FF2B5EF4-FFF2-40B4-BE49-F238E27FC236}">
                    <a16:creationId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30">
                <a:extLst>
                  <a:ext uri="{FF2B5EF4-FFF2-40B4-BE49-F238E27FC236}">
                    <a16:creationId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31">
                <a:extLst>
                  <a:ext uri="{FF2B5EF4-FFF2-40B4-BE49-F238E27FC236}">
                    <a16:creationId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32">
                <a:extLst>
                  <a:ext uri="{FF2B5EF4-FFF2-40B4-BE49-F238E27FC236}">
                    <a16:creationId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95">
                    <a:extLst>
                      <a:ext uri="{FF2B5EF4-FFF2-40B4-BE49-F238E27FC236}">
                        <a16:creationId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96">
                    <a:extLst>
                      <a:ext uri="{FF2B5EF4-FFF2-40B4-BE49-F238E27FC236}">
                        <a16:creationId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97">
                    <a:extLst>
                      <a:ext uri="{FF2B5EF4-FFF2-40B4-BE49-F238E27FC236}">
                        <a16:creationId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98">
                    <a:extLst>
                      <a:ext uri="{FF2B5EF4-FFF2-40B4-BE49-F238E27FC236}">
                        <a16:creationId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99">
                    <a:extLst>
                      <a:ext uri="{FF2B5EF4-FFF2-40B4-BE49-F238E27FC236}">
                        <a16:creationId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100">
                    <a:extLst>
                      <a:ext uri="{FF2B5EF4-FFF2-40B4-BE49-F238E27FC236}">
                        <a16:creationId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Freeform: Shape 91">
                  <a:extLst>
                    <a:ext uri="{FF2B5EF4-FFF2-40B4-BE49-F238E27FC236}">
                      <a16:creationId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92">
                  <a:extLst>
                    <a:ext uri="{FF2B5EF4-FFF2-40B4-BE49-F238E27FC236}">
                      <a16:creationId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93">
                  <a:extLst>
                    <a:ext uri="{FF2B5EF4-FFF2-40B4-BE49-F238E27FC236}">
                      <a16:creationId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aphic 4">
                <a:extLst>
                  <a:ext uri="{FF2B5EF4-FFF2-40B4-BE49-F238E27FC236}">
                    <a16:creationId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89">
                    <a:extLst>
                      <a:ext uri="{FF2B5EF4-FFF2-40B4-BE49-F238E27FC236}">
                        <a16:creationId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 name="Graphic 4">
                  <a:extLst>
                    <a:ext uri="{FF2B5EF4-FFF2-40B4-BE49-F238E27FC236}">
                      <a16:creationId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87">
                    <a:extLst>
                      <a:ext uri="{FF2B5EF4-FFF2-40B4-BE49-F238E27FC236}">
                        <a16:creationId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4" name="Freeform: Shape 35">
                <a:extLst>
                  <a:ext uri="{FF2B5EF4-FFF2-40B4-BE49-F238E27FC236}">
                    <a16:creationId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aphic 4">
                <a:extLst>
                  <a:ext uri="{FF2B5EF4-FFF2-40B4-BE49-F238E27FC236}">
                    <a16:creationId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3" name="Graphic 4">
                  <a:extLst>
                    <a:ext uri="{FF2B5EF4-FFF2-40B4-BE49-F238E27FC236}">
                      <a16:creationId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4" name="Graphic 4">
                  <a:extLst>
                    <a:ext uri="{FF2B5EF4-FFF2-40B4-BE49-F238E27FC236}">
                      <a16:creationId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5" name="Freeform: Shape 66">
                  <a:extLst>
                    <a:ext uri="{FF2B5EF4-FFF2-40B4-BE49-F238E27FC236}">
                      <a16:creationId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aphic 4">
                  <a:extLst>
                    <a:ext uri="{FF2B5EF4-FFF2-40B4-BE49-F238E27FC236}">
                      <a16:creationId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69">
                    <a:extLst>
                      <a:ext uri="{FF2B5EF4-FFF2-40B4-BE49-F238E27FC236}">
                        <a16:creationId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6" name="Freeform: Shape 37">
                <a:extLst>
                  <a:ext uri="{FF2B5EF4-FFF2-40B4-BE49-F238E27FC236}">
                    <a16:creationId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38">
                <a:extLst>
                  <a:ext uri="{FF2B5EF4-FFF2-40B4-BE49-F238E27FC236}">
                    <a16:creationId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9">
                <a:extLst>
                  <a:ext uri="{FF2B5EF4-FFF2-40B4-BE49-F238E27FC236}">
                    <a16:creationId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40">
                <a:extLst>
                  <a:ext uri="{FF2B5EF4-FFF2-40B4-BE49-F238E27FC236}">
                    <a16:creationId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41">
                <a:extLst>
                  <a:ext uri="{FF2B5EF4-FFF2-40B4-BE49-F238E27FC236}">
                    <a16:creationId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42">
                <a:extLst>
                  <a:ext uri="{FF2B5EF4-FFF2-40B4-BE49-F238E27FC236}">
                    <a16:creationId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43">
                <a:extLst>
                  <a:ext uri="{FF2B5EF4-FFF2-40B4-BE49-F238E27FC236}">
                    <a16:creationId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44">
                <a:extLst>
                  <a:ext uri="{FF2B5EF4-FFF2-40B4-BE49-F238E27FC236}">
                    <a16:creationId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45">
                <a:extLst>
                  <a:ext uri="{FF2B5EF4-FFF2-40B4-BE49-F238E27FC236}">
                    <a16:creationId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46">
                <a:extLst>
                  <a:ext uri="{FF2B5EF4-FFF2-40B4-BE49-F238E27FC236}">
                    <a16:creationId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47">
                <a:extLst>
                  <a:ext uri="{FF2B5EF4-FFF2-40B4-BE49-F238E27FC236}">
                    <a16:creationId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aphic 4">
                <a:extLst>
                  <a:ext uri="{FF2B5EF4-FFF2-40B4-BE49-F238E27FC236}">
                    <a16:creationId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61">
                  <a:extLst>
                    <a:ext uri="{FF2B5EF4-FFF2-40B4-BE49-F238E27FC236}">
                      <a16:creationId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62">
                  <a:extLst>
                    <a:ext uri="{FF2B5EF4-FFF2-40B4-BE49-F238E27FC236}">
                      <a16:creationId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49">
                <a:extLst>
                  <a:ext uri="{FF2B5EF4-FFF2-40B4-BE49-F238E27FC236}">
                    <a16:creationId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aphic 4">
                <a:extLst>
                  <a:ext uri="{FF2B5EF4-FFF2-40B4-BE49-F238E27FC236}">
                    <a16:creationId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59">
                    <a:extLst>
                      <a:ext uri="{FF2B5EF4-FFF2-40B4-BE49-F238E27FC236}">
                        <a16:creationId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57">
                  <a:extLst>
                    <a:ext uri="{FF2B5EF4-FFF2-40B4-BE49-F238E27FC236}">
                      <a16:creationId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Freeform: Shape 51">
                <a:extLst>
                  <a:ext uri="{FF2B5EF4-FFF2-40B4-BE49-F238E27FC236}">
                    <a16:creationId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52">
                <a:extLst>
                  <a:ext uri="{FF2B5EF4-FFF2-40B4-BE49-F238E27FC236}">
                    <a16:creationId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53">
                <a:extLst>
                  <a:ext uri="{FF2B5EF4-FFF2-40B4-BE49-F238E27FC236}">
                    <a16:creationId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54">
                <a:extLst>
                  <a:ext uri="{FF2B5EF4-FFF2-40B4-BE49-F238E27FC236}">
                    <a16:creationId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55">
                <a:extLst>
                  <a:ext uri="{FF2B5EF4-FFF2-40B4-BE49-F238E27FC236}">
                    <a16:creationId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Freeform: Shape 25">
              <a:extLst>
                <a:ext uri="{FF2B5EF4-FFF2-40B4-BE49-F238E27FC236}">
                  <a16:creationId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57944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7691" y="2257291"/>
            <a:ext cx="1423035" cy="2743200"/>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3"/>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711920C4-0970-4C94-957C-4BDC7779C57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pic>
        <p:nvPicPr>
          <p:cNvPr id="19" name="Picture 18" descr="A cartoon character on a notepad&#10;&#10;Description automatically generated">
            <a:extLst>
              <a:ext uri="{FF2B5EF4-FFF2-40B4-BE49-F238E27FC236}">
                <a16:creationId xmlns:a16="http://schemas.microsoft.com/office/drawing/2014/main" id="{747E9F64-CC3E-42CE-83D2-542B383D66C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45847" y="-176038"/>
            <a:ext cx="1914347" cy="2779279"/>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27">
            <a:extLst>
              <a:ext uri="{FF2B5EF4-FFF2-40B4-BE49-F238E27FC236}">
                <a16:creationId xmlns:a16="http://schemas.microsoft.com/office/drawing/2014/main" id="{12F872A9-36D3-46B1-9D90-DE1C3B165032}"/>
              </a:ext>
            </a:extLst>
          </p:cNvPr>
          <p:cNvGrpSpPr/>
          <p:nvPr/>
        </p:nvGrpSpPr>
        <p:grpSpPr>
          <a:xfrm>
            <a:off x="438150" y="400052"/>
            <a:ext cx="10382249" cy="2952748"/>
            <a:chOff x="5718583" y="3029819"/>
            <a:chExt cx="2991776" cy="902673"/>
          </a:xfrm>
        </p:grpSpPr>
        <p:pic>
          <p:nvPicPr>
            <p:cNvPr id="8" name="Picture 28" descr="Shape, rectangle&#10;&#10;Description automatically generated">
              <a:extLst>
                <a:ext uri="{FF2B5EF4-FFF2-40B4-BE49-F238E27FC236}">
                  <a16:creationId xmlns:a16="http://schemas.microsoft.com/office/drawing/2014/main" id="{C8D1AEB8-4657-4F22-AFC3-C1C0D4F9D8F4}"/>
                </a:ext>
              </a:extLst>
            </p:cNvPr>
            <p:cNvPicPr>
              <a:picLocks noChangeAspect="1"/>
            </p:cNvPicPr>
            <p:nvPr/>
          </p:nvPicPr>
          <p:blipFill rotWithShape="1">
            <a:blip r:embed="rId2">
              <a:extLst>
                <a:ext uri="{28A0092B-C50C-407E-A947-70E740481C1C}">
                  <a14:useLocalDpi xmlns:a14="http://schemas.microsoft.com/office/drawing/2010/main" val="0"/>
                </a:ext>
              </a:extLst>
            </a:blip>
            <a:srcRect l="3503" t="10572" r="8301"/>
            <a:stretch/>
          </p:blipFill>
          <p:spPr>
            <a:xfrm>
              <a:off x="5718583" y="3029819"/>
              <a:ext cx="2991776" cy="902673"/>
            </a:xfrm>
            <a:prstGeom prst="rect">
              <a:avLst/>
            </a:prstGeom>
          </p:spPr>
        </p:pic>
        <p:sp>
          <p:nvSpPr>
            <p:cNvPr id="9" name="TextBox 29">
              <a:extLst>
                <a:ext uri="{FF2B5EF4-FFF2-40B4-BE49-F238E27FC236}">
                  <a16:creationId xmlns:a16="http://schemas.microsoft.com/office/drawing/2014/main" id="{F89ADCCB-2BB2-4323-A33E-B2F4AF78181E}"/>
                </a:ext>
              </a:extLst>
            </p:cNvPr>
            <p:cNvSpPr txBox="1"/>
            <p:nvPr/>
          </p:nvSpPr>
          <p:spPr>
            <a:xfrm>
              <a:off x="5891910" y="3175693"/>
              <a:ext cx="2656828" cy="624410"/>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vi-VN" sz="2800" b="1" i="1" kern="1200" dirty="0">
                  <a:solidFill>
                    <a:schemeClr val="bg1"/>
                  </a:solidFill>
                  <a:latin typeface="Calibri" panose="020F0502020204030204" pitchFamily="34" charset="0"/>
                  <a:ea typeface="+mn-ea"/>
                  <a:cs typeface="Calibri" panose="020F0502020204030204" pitchFamily="34" charset="0"/>
                </a:rPr>
                <a:t>- Thực hiện kế hoạch của tổ hoặc nhóm: Nhờ người thân hỗ trợ tìm hiểu về truyền thống của địa phương mà em đã lựa chọn.</a:t>
              </a:r>
            </a:p>
            <a:p>
              <a:pPr marL="342900" indent="-342900" algn="just" defTabSz="685800">
                <a:buClrTx/>
                <a:buFont typeface="Arial" panose="020B0604020202020204" pitchFamily="34" charset="0"/>
                <a:buChar char="•"/>
              </a:pPr>
              <a:r>
                <a:rPr lang="vi-VN" sz="2800" b="1" i="1" kern="1200" dirty="0">
                  <a:solidFill>
                    <a:schemeClr val="bg1"/>
                  </a:solidFill>
                  <a:latin typeface="Calibri" panose="020F0502020204030204" pitchFamily="34" charset="0"/>
                  <a:ea typeface="+mn-ea"/>
                  <a:cs typeface="Calibri" panose="020F0502020204030204" pitchFamily="34" charset="0"/>
                </a:rPr>
                <a:t>- Chuẩn bị nội dung: đạo cụ cho việc trình bày thu hoạch.</a:t>
              </a:r>
            </a:p>
          </p:txBody>
        </p:sp>
      </p:grpSp>
      <p:grpSp>
        <p:nvGrpSpPr>
          <p:cNvPr id="14" name="Group 13">
            <a:extLst>
              <a:ext uri="{FF2B5EF4-FFF2-40B4-BE49-F238E27FC236}">
                <a16:creationId xmlns:a16="http://schemas.microsoft.com/office/drawing/2014/main" id="{35682612-1C7A-4CC6-8A0F-0A4EC90BFD16}"/>
              </a:ext>
            </a:extLst>
          </p:cNvPr>
          <p:cNvGrpSpPr/>
          <p:nvPr/>
        </p:nvGrpSpPr>
        <p:grpSpPr>
          <a:xfrm>
            <a:off x="3495675" y="3205162"/>
            <a:ext cx="4743450" cy="3294960"/>
            <a:chOff x="3495675" y="3205162"/>
            <a:chExt cx="4743450" cy="3294960"/>
          </a:xfrm>
        </p:grpSpPr>
        <p:pic>
          <p:nvPicPr>
            <p:cNvPr id="11" name="Picture 10">
              <a:extLst>
                <a:ext uri="{FF2B5EF4-FFF2-40B4-BE49-F238E27FC236}">
                  <a16:creationId xmlns:a16="http://schemas.microsoft.com/office/drawing/2014/main" id="{23E3E877-3A87-48E6-9FD0-3469C4BB9396}"/>
                </a:ext>
              </a:extLst>
            </p:cNvPr>
            <p:cNvPicPr>
              <a:picLocks noChangeAspect="1"/>
            </p:cNvPicPr>
            <p:nvPr/>
          </p:nvPicPr>
          <p:blipFill>
            <a:blip r:embed="rId3"/>
            <a:stretch>
              <a:fillRect/>
            </a:stretch>
          </p:blipFill>
          <p:spPr>
            <a:xfrm>
              <a:off x="3500437" y="3205162"/>
              <a:ext cx="4738688" cy="3294960"/>
            </a:xfrm>
            <a:prstGeom prst="rect">
              <a:avLst/>
            </a:prstGeom>
          </p:spPr>
        </p:pic>
        <p:pic>
          <p:nvPicPr>
            <p:cNvPr id="13" name="Picture 12">
              <a:extLst>
                <a:ext uri="{FF2B5EF4-FFF2-40B4-BE49-F238E27FC236}">
                  <a16:creationId xmlns:a16="http://schemas.microsoft.com/office/drawing/2014/main" id="{1310A884-100A-4557-8193-4F4B5C278677}"/>
                </a:ext>
              </a:extLst>
            </p:cNvPr>
            <p:cNvPicPr>
              <a:picLocks noChangeAspect="1"/>
            </p:cNvPicPr>
            <p:nvPr/>
          </p:nvPicPr>
          <p:blipFill>
            <a:blip r:embed="rId4"/>
            <a:stretch>
              <a:fillRect/>
            </a:stretch>
          </p:blipFill>
          <p:spPr>
            <a:xfrm>
              <a:off x="3495675" y="4219575"/>
              <a:ext cx="809625" cy="1809750"/>
            </a:xfrm>
            <a:prstGeom prst="rect">
              <a:avLst/>
            </a:prstGeom>
          </p:spPr>
        </p:pic>
      </p:grpSp>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B752F27-BE80-44FF-AE22-E4567F5326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8897" y="61452"/>
            <a:ext cx="9679401" cy="6200221"/>
          </a:xfrm>
          <a:prstGeom prst="rect">
            <a:avLst/>
          </a:prstGeom>
        </p:spPr>
      </p:pic>
      <p:pic>
        <p:nvPicPr>
          <p:cNvPr id="3" name="Picture 4">
            <a:extLst>
              <a:ext uri="{FF2B5EF4-FFF2-40B4-BE49-F238E27FC236}">
                <a16:creationId xmlns:a16="http://schemas.microsoft.com/office/drawing/2014/main" id="{745C4403-AE2A-42CE-BB0E-D5A0DDCA83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7809" y="3846786"/>
            <a:ext cx="2356083" cy="3130062"/>
          </a:xfrm>
          <a:prstGeom prst="rect">
            <a:avLst/>
          </a:prstGeom>
        </p:spPr>
      </p:pic>
      <p:pic>
        <p:nvPicPr>
          <p:cNvPr id="4" name="Picture 6">
            <a:extLst>
              <a:ext uri="{FF2B5EF4-FFF2-40B4-BE49-F238E27FC236}">
                <a16:creationId xmlns:a16="http://schemas.microsoft.com/office/drawing/2014/main" id="{BA2FF1E4-ABB9-4512-97D0-5B500E5BE17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6551" y="4114800"/>
            <a:ext cx="3800403" cy="2743200"/>
          </a:xfrm>
          <a:prstGeom prst="rect">
            <a:avLst/>
          </a:prstGeom>
        </p:spPr>
      </p:pic>
      <p:pic>
        <p:nvPicPr>
          <p:cNvPr id="7" name="Picture 17">
            <a:extLst>
              <a:ext uri="{FF2B5EF4-FFF2-40B4-BE49-F238E27FC236}">
                <a16:creationId xmlns:a16="http://schemas.microsoft.com/office/drawing/2014/main" id="{7A6ED6B8-01EE-4BF5-9A22-73FDB747BFA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16551" y="654301"/>
            <a:ext cx="1161476" cy="766574"/>
          </a:xfrm>
          <a:prstGeom prst="rect">
            <a:avLst/>
          </a:prstGeom>
        </p:spPr>
      </p:pic>
      <p:pic>
        <p:nvPicPr>
          <p:cNvPr id="8" name="Picture 6">
            <a:extLst>
              <a:ext uri="{FF2B5EF4-FFF2-40B4-BE49-F238E27FC236}">
                <a16:creationId xmlns:a16="http://schemas.microsoft.com/office/drawing/2014/main" id="{F6DB315A-8D08-49DD-8972-81BFDC840C9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96123" y="884319"/>
            <a:ext cx="450721" cy="476724"/>
          </a:xfrm>
          <a:prstGeom prst="rect">
            <a:avLst/>
          </a:prstGeom>
        </p:spPr>
      </p:pic>
      <p:sp>
        <p:nvSpPr>
          <p:cNvPr id="9" name="Rectangle 22">
            <a:extLst>
              <a:ext uri="{FF2B5EF4-FFF2-40B4-BE49-F238E27FC236}">
                <a16:creationId xmlns:a16="http://schemas.microsoft.com/office/drawing/2014/main" id="{AF01D6AE-841C-44E2-B5FB-F2F3D1B9A53E}"/>
              </a:ext>
            </a:extLst>
          </p:cNvPr>
          <p:cNvSpPr>
            <a:spLocks noChangeArrowheads="1"/>
          </p:cNvSpPr>
          <p:nvPr/>
        </p:nvSpPr>
        <p:spPr bwMode="auto">
          <a:xfrm>
            <a:off x="2172157" y="1788742"/>
            <a:ext cx="7569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a:spcBef>
                <a:spcPct val="0"/>
              </a:spcBef>
            </a:pPr>
            <a:r>
              <a:rPr lang="en-US" altLang="en-VN" sz="2800" b="1" dirty="0">
                <a:solidFill>
                  <a:srgbClr val="FFFF00"/>
                </a:solidFill>
              </a:rPr>
              <a:t>L</a:t>
            </a:r>
            <a:r>
              <a:rPr lang="vi-VN" altLang="en-VN" sz="2800" b="1" dirty="0">
                <a:solidFill>
                  <a:srgbClr val="FFFF00"/>
                </a:solidFill>
              </a:rPr>
              <a:t>àm được “ Cẩm nang ăn uống an toàn” để nhắc nhở mình và chỉ dẫn mọi người.</a:t>
            </a:r>
            <a:endParaRPr kumimoji="0" lang="en-US" altLang="en-VN" sz="2800" b="1" i="1" u="none" strike="noStrike" kern="1200" cap="none" spc="0" normalizeH="0" baseline="0" noProof="0" dirty="0">
              <a:ln>
                <a:noFill/>
              </a:ln>
              <a:solidFill>
                <a:srgbClr val="FFFF00"/>
              </a:solidFill>
              <a:effectLst/>
              <a:uLnTx/>
              <a:uFillTx/>
            </a:endParaRPr>
          </a:p>
        </p:txBody>
      </p:sp>
      <p:sp>
        <p:nvSpPr>
          <p:cNvPr id="10" name="Rectangle 22">
            <a:extLst>
              <a:ext uri="{FF2B5EF4-FFF2-40B4-BE49-F238E27FC236}">
                <a16:creationId xmlns:a16="http://schemas.microsoft.com/office/drawing/2014/main" id="{CBEFF20F-E916-495D-A53A-8BE19419F3F4}"/>
              </a:ext>
            </a:extLst>
          </p:cNvPr>
          <p:cNvSpPr>
            <a:spLocks noChangeArrowheads="1"/>
          </p:cNvSpPr>
          <p:nvPr/>
        </p:nvSpPr>
        <p:spPr bwMode="auto">
          <a:xfrm>
            <a:off x="2095957" y="3141646"/>
            <a:ext cx="7569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a:spcBef>
                <a:spcPct val="0"/>
              </a:spcBef>
            </a:pPr>
            <a:r>
              <a:rPr lang="en-US" altLang="en-VN" sz="2800" b="1" dirty="0" err="1">
                <a:solidFill>
                  <a:srgbClr val="FFFF00"/>
                </a:solidFill>
              </a:rPr>
              <a:t>Thực</a:t>
            </a:r>
            <a:r>
              <a:rPr lang="en-US" altLang="en-VN" sz="2800" b="1" dirty="0">
                <a:solidFill>
                  <a:srgbClr val="FFFF00"/>
                </a:solidFill>
              </a:rPr>
              <a:t> </a:t>
            </a:r>
            <a:r>
              <a:rPr lang="en-US" altLang="en-VN" sz="2800" b="1" dirty="0" err="1">
                <a:solidFill>
                  <a:srgbClr val="FFFF00"/>
                </a:solidFill>
              </a:rPr>
              <a:t>hiện</a:t>
            </a:r>
            <a:r>
              <a:rPr lang="en-US" altLang="en-VN" sz="2800" b="1" dirty="0">
                <a:solidFill>
                  <a:srgbClr val="FFFF00"/>
                </a:solidFill>
              </a:rPr>
              <a:t> </a:t>
            </a:r>
            <a:r>
              <a:rPr lang="en-US" altLang="en-VN" sz="2800" b="1" dirty="0" err="1">
                <a:solidFill>
                  <a:srgbClr val="FFFF00"/>
                </a:solidFill>
              </a:rPr>
              <a:t>những</a:t>
            </a:r>
            <a:r>
              <a:rPr lang="en-US" altLang="en-VN" sz="2800" b="1" dirty="0">
                <a:solidFill>
                  <a:srgbClr val="FFFF00"/>
                </a:solidFill>
              </a:rPr>
              <a:t> </a:t>
            </a:r>
            <a:r>
              <a:rPr lang="en-US" altLang="en-VN" sz="2800" b="1" dirty="0" err="1">
                <a:solidFill>
                  <a:srgbClr val="FFFF00"/>
                </a:solidFill>
              </a:rPr>
              <a:t>quy</a:t>
            </a:r>
            <a:r>
              <a:rPr lang="en-US" altLang="en-VN" sz="2800" b="1" dirty="0">
                <a:solidFill>
                  <a:srgbClr val="FFFF00"/>
                </a:solidFill>
              </a:rPr>
              <a:t> </a:t>
            </a:r>
            <a:r>
              <a:rPr lang="en-US" altLang="en-VN" sz="2800" b="1" dirty="0" err="1">
                <a:solidFill>
                  <a:srgbClr val="FFFF00"/>
                </a:solidFill>
              </a:rPr>
              <a:t>tắc</a:t>
            </a:r>
            <a:r>
              <a:rPr lang="en-US" altLang="en-VN" sz="2800" b="1" dirty="0">
                <a:solidFill>
                  <a:srgbClr val="FFFF00"/>
                </a:solidFill>
              </a:rPr>
              <a:t> </a:t>
            </a:r>
            <a:r>
              <a:rPr lang="en-US" altLang="en-VN" sz="2800" b="1" dirty="0" err="1">
                <a:solidFill>
                  <a:srgbClr val="FFFF00"/>
                </a:solidFill>
              </a:rPr>
              <a:t>đảm</a:t>
            </a:r>
            <a:r>
              <a:rPr lang="en-US" altLang="en-VN" sz="2800" b="1" dirty="0">
                <a:solidFill>
                  <a:srgbClr val="FFFF00"/>
                </a:solidFill>
              </a:rPr>
              <a:t> </a:t>
            </a:r>
            <a:r>
              <a:rPr lang="en-US" altLang="en-VN" sz="2800" b="1" dirty="0" err="1">
                <a:solidFill>
                  <a:srgbClr val="FFFF00"/>
                </a:solidFill>
              </a:rPr>
              <a:t>bảo</a:t>
            </a:r>
            <a:r>
              <a:rPr lang="en-US" altLang="en-VN" sz="2800" b="1" dirty="0">
                <a:solidFill>
                  <a:srgbClr val="FFFF00"/>
                </a:solidFill>
              </a:rPr>
              <a:t> an </a:t>
            </a:r>
            <a:r>
              <a:rPr lang="en-US" altLang="en-VN" sz="2800" b="1" dirty="0" err="1">
                <a:solidFill>
                  <a:srgbClr val="FFFF00"/>
                </a:solidFill>
              </a:rPr>
              <a:t>toàn</a:t>
            </a:r>
            <a:r>
              <a:rPr lang="en-US" altLang="en-VN" sz="2800" b="1" dirty="0">
                <a:solidFill>
                  <a:srgbClr val="FFFF00"/>
                </a:solidFill>
              </a:rPr>
              <a:t> </a:t>
            </a:r>
            <a:r>
              <a:rPr lang="en-US" altLang="en-VN" sz="2800" b="1" dirty="0" err="1">
                <a:solidFill>
                  <a:srgbClr val="FFFF00"/>
                </a:solidFill>
              </a:rPr>
              <a:t>khi</a:t>
            </a:r>
            <a:r>
              <a:rPr lang="en-US" altLang="en-VN" sz="2800" b="1" dirty="0">
                <a:solidFill>
                  <a:srgbClr val="FFFF00"/>
                </a:solidFill>
              </a:rPr>
              <a:t> </a:t>
            </a:r>
            <a:r>
              <a:rPr lang="en-US" altLang="en-VN" sz="2800" b="1" dirty="0" err="1">
                <a:solidFill>
                  <a:srgbClr val="FFFF00"/>
                </a:solidFill>
              </a:rPr>
              <a:t>cần</a:t>
            </a:r>
            <a:r>
              <a:rPr lang="en-US" altLang="en-VN" sz="2800" b="1" dirty="0">
                <a:solidFill>
                  <a:srgbClr val="FFFF00"/>
                </a:solidFill>
              </a:rPr>
              <a:t> </a:t>
            </a:r>
            <a:r>
              <a:rPr lang="en-US" altLang="en-VN" sz="2800" b="1" dirty="0" err="1">
                <a:solidFill>
                  <a:srgbClr val="FFFF00"/>
                </a:solidFill>
              </a:rPr>
              <a:t>ăn</a:t>
            </a:r>
            <a:r>
              <a:rPr lang="en-US" altLang="en-VN" sz="2800" b="1" dirty="0">
                <a:solidFill>
                  <a:srgbClr val="FFFF00"/>
                </a:solidFill>
              </a:rPr>
              <a:t> </a:t>
            </a:r>
            <a:r>
              <a:rPr lang="en-US" altLang="en-VN" sz="2800" b="1" dirty="0" err="1">
                <a:solidFill>
                  <a:srgbClr val="FFFF00"/>
                </a:solidFill>
              </a:rPr>
              <a:t>uống</a:t>
            </a:r>
            <a:r>
              <a:rPr lang="en-US" altLang="en-VN" sz="2800" b="1" dirty="0">
                <a:solidFill>
                  <a:srgbClr val="FFFF00"/>
                </a:solidFill>
              </a:rPr>
              <a:t> </a:t>
            </a:r>
            <a:r>
              <a:rPr lang="en-US" altLang="en-VN" sz="2800" b="1" dirty="0" err="1">
                <a:solidFill>
                  <a:srgbClr val="FFFF00"/>
                </a:solidFill>
              </a:rPr>
              <a:t>bên</a:t>
            </a:r>
            <a:r>
              <a:rPr lang="en-US" altLang="en-VN" sz="2800" b="1" dirty="0">
                <a:solidFill>
                  <a:srgbClr val="FFFF00"/>
                </a:solidFill>
              </a:rPr>
              <a:t> </a:t>
            </a:r>
            <a:r>
              <a:rPr lang="en-US" altLang="en-VN" sz="2800" b="1" dirty="0" err="1">
                <a:solidFill>
                  <a:srgbClr val="FFFF00"/>
                </a:solidFill>
              </a:rPr>
              <a:t>ngoài</a:t>
            </a:r>
            <a:r>
              <a:rPr lang="en-US" altLang="en-VN" sz="2800" b="1" dirty="0">
                <a:solidFill>
                  <a:srgbClr val="FFFF00"/>
                </a:solidFill>
              </a:rPr>
              <a:t>.</a:t>
            </a:r>
            <a:endParaRPr kumimoji="0" lang="en-US" altLang="en-VN" sz="2800" b="1" i="1" u="none" strike="noStrike" kern="1200" cap="none" spc="0" normalizeH="0" baseline="0" noProof="0" dirty="0">
              <a:ln>
                <a:noFill/>
              </a:ln>
              <a:solidFill>
                <a:srgbClr val="FFFF00"/>
              </a:solidFill>
              <a:effectLst/>
              <a:uLnTx/>
              <a:uFillTx/>
            </a:endParaRPr>
          </a:p>
        </p:txBody>
      </p:sp>
      <p:pic>
        <p:nvPicPr>
          <p:cNvPr id="6" name="Picture 5">
            <a:extLst>
              <a:ext uri="{FF2B5EF4-FFF2-40B4-BE49-F238E27FC236}">
                <a16:creationId xmlns:a16="http://schemas.microsoft.com/office/drawing/2014/main" id="{89EA47AF-D8AD-4D9A-A16F-199B26FBF3ED}"/>
              </a:ext>
            </a:extLst>
          </p:cNvPr>
          <p:cNvPicPr>
            <a:picLocks noChangeAspect="1"/>
          </p:cNvPicPr>
          <p:nvPr/>
        </p:nvPicPr>
        <p:blipFill>
          <a:blip r:embed="rId12"/>
          <a:stretch>
            <a:fillRect/>
          </a:stretch>
        </p:blipFill>
        <p:spPr>
          <a:xfrm>
            <a:off x="3118999" y="463637"/>
            <a:ext cx="5706351" cy="920576"/>
          </a:xfrm>
          <a:prstGeom prst="rect">
            <a:avLst/>
          </a:prstGeom>
        </p:spPr>
      </p:pic>
    </p:spTree>
    <p:extLst>
      <p:ext uri="{BB962C8B-B14F-4D97-AF65-F5344CB8AC3E}">
        <p14:creationId xmlns:p14="http://schemas.microsoft.com/office/powerpoint/2010/main" val="968020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
                                        <p:tgtEl>
                                          <p:spTgt spid="9"/>
                                        </p:tgtEl>
                                      </p:cBhvr>
                                    </p:animEffect>
                                    <p:anim calcmode="lin" valueType="num">
                                      <p:cBhvr>
                                        <p:cTn id="20" dur="400" fill="hold"/>
                                        <p:tgtEl>
                                          <p:spTgt spid="9"/>
                                        </p:tgtEl>
                                        <p:attrNameLst>
                                          <p:attrName>ppt_x</p:attrName>
                                        </p:attrNameLst>
                                      </p:cBhvr>
                                      <p:tavLst>
                                        <p:tav tm="0">
                                          <p:val>
                                            <p:strVal val="#ppt_x"/>
                                          </p:val>
                                        </p:tav>
                                        <p:tav tm="100000">
                                          <p:val>
                                            <p:strVal val="#ppt_x"/>
                                          </p:val>
                                        </p:tav>
                                      </p:tavLst>
                                    </p:anim>
                                    <p:anim calcmode="lin" valueType="num">
                                      <p:cBhvr>
                                        <p:cTn id="21" dur="400" fill="hold"/>
                                        <p:tgtEl>
                                          <p:spTgt spid="9"/>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3"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
                                        <p:tgtEl>
                                          <p:spTgt spid="10"/>
                                        </p:tgtEl>
                                      </p:cBhvr>
                                    </p:animEffect>
                                    <p:anim calcmode="lin" valueType="num">
                                      <p:cBhvr>
                                        <p:cTn id="29" dur="400" fill="hold"/>
                                        <p:tgtEl>
                                          <p:spTgt spid="10"/>
                                        </p:tgtEl>
                                        <p:attrNameLst>
                                          <p:attrName>ppt_x</p:attrName>
                                        </p:attrNameLst>
                                      </p:cBhvr>
                                      <p:tavLst>
                                        <p:tav tm="0">
                                          <p:val>
                                            <p:strVal val="#ppt_x"/>
                                          </p:val>
                                        </p:tav>
                                        <p:tav tm="100000">
                                          <p:val>
                                            <p:strVal val="#ppt_x"/>
                                          </p:val>
                                        </p:tav>
                                      </p:tavLst>
                                    </p:anim>
                                    <p:anim calcmode="lin" valueType="num">
                                      <p:cBhvr>
                                        <p:cTn id="30" dur="400" fill="hold"/>
                                        <p:tgtEl>
                                          <p:spTgt spid="10"/>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C03F7445-C52D-437F-9DD2-54E2EA47A9FE}"/>
              </a:ext>
            </a:extLst>
          </p:cNvPr>
          <p:cNvPicPr>
            <a:picLocks noChangeAspect="1"/>
          </p:cNvPicPr>
          <p:nvPr/>
        </p:nvPicPr>
        <p:blipFill>
          <a:blip r:embed="rId10"/>
          <a:stretch>
            <a:fillRect/>
          </a:stretch>
        </p:blipFill>
        <p:spPr>
          <a:xfrm>
            <a:off x="5959390" y="1888572"/>
            <a:ext cx="4883319" cy="1042506"/>
          </a:xfrm>
          <a:prstGeom prst="rect">
            <a:avLst/>
          </a:prstGeom>
        </p:spPr>
      </p:pic>
    </p:spTree>
    <p:extLst>
      <p:ext uri="{BB962C8B-B14F-4D97-AF65-F5344CB8AC3E}">
        <p14:creationId xmlns:p14="http://schemas.microsoft.com/office/powerpoint/2010/main" val="395568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7" name="Picture 6">
            <a:extLst>
              <a:ext uri="{FF2B5EF4-FFF2-40B4-BE49-F238E27FC236}">
                <a16:creationId xmlns:a16="http://schemas.microsoft.com/office/drawing/2014/main" id="{0B596F1A-44FF-48F1-8FA9-9395B652EB6C}"/>
              </a:ext>
            </a:extLst>
          </p:cNvPr>
          <p:cNvPicPr>
            <a:picLocks noChangeAspect="1"/>
          </p:cNvPicPr>
          <p:nvPr/>
        </p:nvPicPr>
        <p:blipFill>
          <a:blip r:embed="rId10"/>
          <a:stretch>
            <a:fillRect/>
          </a:stretch>
        </p:blipFill>
        <p:spPr>
          <a:xfrm>
            <a:off x="5817249" y="1660345"/>
            <a:ext cx="5529551" cy="1213209"/>
          </a:xfrm>
          <a:prstGeom prst="rect">
            <a:avLst/>
          </a:prstGeom>
        </p:spPr>
      </p:pic>
    </p:spTree>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5CD5DF3B-6BAF-4C2D-AC65-077FDDDA4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7">
            <a:extLst>
              <a:ext uri="{FF2B5EF4-FFF2-40B4-BE49-F238E27FC236}">
                <a16:creationId xmlns:a16="http://schemas.microsoft.com/office/drawing/2014/main" id="{9B4BED68-4152-4E7B-A271-DAAA8AB99A4E}"/>
              </a:ext>
            </a:extLst>
          </p:cNvPr>
          <p:cNvPicPr>
            <a:picLocks noChangeAspect="1"/>
          </p:cNvPicPr>
          <p:nvPr/>
        </p:nvPicPr>
        <p:blipFill rotWithShape="1">
          <a:blip r:embed="rId3">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7" name="图片 9">
            <a:extLst>
              <a:ext uri="{FF2B5EF4-FFF2-40B4-BE49-F238E27FC236}">
                <a16:creationId xmlns:a16="http://schemas.microsoft.com/office/drawing/2014/main" id="{89D1E6CA-27C8-4860-8190-7ECBFF487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8" name="图片 5">
            <a:extLst>
              <a:ext uri="{FF2B5EF4-FFF2-40B4-BE49-F238E27FC236}">
                <a16:creationId xmlns:a16="http://schemas.microsoft.com/office/drawing/2014/main" id="{A3340168-FF4E-4943-9181-6BFB1BCAF8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9" name="图片 4">
            <a:extLst>
              <a:ext uri="{FF2B5EF4-FFF2-40B4-BE49-F238E27FC236}">
                <a16:creationId xmlns:a16="http://schemas.microsoft.com/office/drawing/2014/main" id="{B3CF6D0A-7E0C-42A4-9819-9ABA75A1D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10" name="图片 3">
            <a:extLst>
              <a:ext uri="{FF2B5EF4-FFF2-40B4-BE49-F238E27FC236}">
                <a16:creationId xmlns:a16="http://schemas.microsoft.com/office/drawing/2014/main" id="{917B11C9-E401-4DD8-85D1-07FA28BDF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12" name="图片 1">
            <a:extLst>
              <a:ext uri="{FF2B5EF4-FFF2-40B4-BE49-F238E27FC236}">
                <a16:creationId xmlns:a16="http://schemas.microsoft.com/office/drawing/2014/main" id="{26212CD0-9434-4B34-9690-B03B2232A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13" name="图片 2">
            <a:extLst>
              <a:ext uri="{FF2B5EF4-FFF2-40B4-BE49-F238E27FC236}">
                <a16:creationId xmlns:a16="http://schemas.microsoft.com/office/drawing/2014/main" id="{5241D81C-C203-4DEF-B284-88A5EB16E0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14" name="图片 6">
            <a:extLst>
              <a:ext uri="{FF2B5EF4-FFF2-40B4-BE49-F238E27FC236}">
                <a16:creationId xmlns:a16="http://schemas.microsoft.com/office/drawing/2014/main" id="{F7524020-9C73-4946-82E2-2AD2A836A5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a16="http://schemas.microsoft.com/office/drawing/2014/main" id="{9FAD08BA-C4A5-474B-8995-AB12438A0E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grpSp>
        <p:nvGrpSpPr>
          <p:cNvPr id="20" name="Group 19">
            <a:extLst>
              <a:ext uri="{FF2B5EF4-FFF2-40B4-BE49-F238E27FC236}">
                <a16:creationId xmlns:a16="http://schemas.microsoft.com/office/drawing/2014/main" id="{9040EF9E-3DA2-47B9-A025-8C1995F50D4A}"/>
              </a:ext>
            </a:extLst>
          </p:cNvPr>
          <p:cNvGrpSpPr/>
          <p:nvPr/>
        </p:nvGrpSpPr>
        <p:grpSpPr>
          <a:xfrm>
            <a:off x="6043266" y="2018602"/>
            <a:ext cx="5862983" cy="1532334"/>
            <a:chOff x="903320" y="1985271"/>
            <a:chExt cx="4290531" cy="4069468"/>
          </a:xfrm>
        </p:grpSpPr>
        <p:sp>
          <p:nvSpPr>
            <p:cNvPr id="21" name="矩形 17">
              <a:extLst>
                <a:ext uri="{FF2B5EF4-FFF2-40B4-BE49-F238E27FC236}">
                  <a16:creationId xmlns:a16="http://schemas.microsoft.com/office/drawing/2014/main" id="{159A72E2-D396-43AB-A786-8F91ADA3289D}"/>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907E2AF3-CC6D-4855-85B3-13B744ED456E}"/>
                </a:ext>
              </a:extLst>
            </p:cNvPr>
            <p:cNvSpPr txBox="1"/>
            <p:nvPr/>
          </p:nvSpPr>
          <p:spPr>
            <a:xfrm>
              <a:off x="1056566" y="2204576"/>
              <a:ext cx="4084363" cy="3850163"/>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vi-VN"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Chia sẻ truyền thống quê hương em</a:t>
              </a:r>
              <a:endPar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5138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129F840-06F1-4198-8165-882FD5EEA9D1}"/>
              </a:ext>
            </a:extLst>
          </p:cNvPr>
          <p:cNvPicPr>
            <a:picLocks noChangeAspect="1"/>
          </p:cNvPicPr>
          <p:nvPr/>
        </p:nvPicPr>
        <p:blipFill>
          <a:blip r:embed="rId2"/>
          <a:stretch>
            <a:fillRect/>
          </a:stretch>
        </p:blipFill>
        <p:spPr>
          <a:xfrm>
            <a:off x="1" y="-3628"/>
            <a:ext cx="12191999" cy="6945067"/>
          </a:xfrm>
          <a:prstGeom prst="rect">
            <a:avLst/>
          </a:prstGeom>
        </p:spPr>
      </p:pic>
      <p:pic>
        <p:nvPicPr>
          <p:cNvPr id="20" name="Picture 19" descr="A picture containing text, table, indoor, toy&#10;&#10;Description automatically generated">
            <a:extLst>
              <a:ext uri="{FF2B5EF4-FFF2-40B4-BE49-F238E27FC236}">
                <a16:creationId xmlns:a16="http://schemas.microsoft.com/office/drawing/2014/main" id="{95E6F4F3-B045-49B7-8E87-B1DC16F33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22" name="Rectangle: Rounded Corners 21">
            <a:extLst>
              <a:ext uri="{FF2B5EF4-FFF2-40B4-BE49-F238E27FC236}">
                <a16:creationId xmlns:a16="http://schemas.microsoft.com/office/drawing/2014/main" id="{04770215-91A9-42BE-9999-DDA56368CAF5}"/>
              </a:ext>
            </a:extLst>
          </p:cNvPr>
          <p:cNvSpPr/>
          <p:nvPr/>
        </p:nvSpPr>
        <p:spPr>
          <a:xfrm>
            <a:off x="709293" y="215996"/>
            <a:ext cx="7796532" cy="24414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a:solidFill>
                  <a:srgbClr val="002060"/>
                </a:solidFill>
                <a:latin typeface="Calibri"/>
              </a:rPr>
              <a:t>Sau </a:t>
            </a:r>
            <a:r>
              <a:rPr lang="en-US" sz="4400" b="1" dirty="0" err="1">
                <a:solidFill>
                  <a:srgbClr val="002060"/>
                </a:solidFill>
                <a:latin typeface="Calibri"/>
              </a:rPr>
              <a:t>khi</a:t>
            </a:r>
            <a:r>
              <a:rPr lang="en-US" sz="4400" b="1" dirty="0">
                <a:solidFill>
                  <a:srgbClr val="002060"/>
                </a:solidFill>
                <a:latin typeface="Calibri"/>
              </a:rPr>
              <a:t> </a:t>
            </a:r>
            <a:r>
              <a:rPr lang="en-US" sz="4400" b="1" dirty="0" err="1">
                <a:solidFill>
                  <a:srgbClr val="002060"/>
                </a:solidFill>
                <a:latin typeface="Calibri"/>
              </a:rPr>
              <a:t>quan</a:t>
            </a:r>
            <a:r>
              <a:rPr lang="en-US" sz="4400" b="1" dirty="0">
                <a:solidFill>
                  <a:srgbClr val="002060"/>
                </a:solidFill>
                <a:latin typeface="Calibri"/>
              </a:rPr>
              <a:t> </a:t>
            </a:r>
            <a:r>
              <a:rPr lang="en-US" sz="4400" b="1" dirty="0" err="1">
                <a:solidFill>
                  <a:srgbClr val="002060"/>
                </a:solidFill>
                <a:latin typeface="Calibri"/>
              </a:rPr>
              <a:t>sát</a:t>
            </a:r>
            <a:r>
              <a:rPr lang="en-US" sz="4400" b="1" dirty="0">
                <a:solidFill>
                  <a:srgbClr val="002060"/>
                </a:solidFill>
                <a:latin typeface="Calibri"/>
              </a:rPr>
              <a:t> </a:t>
            </a:r>
            <a:r>
              <a:rPr lang="en-US" sz="4400" b="1" dirty="0" err="1">
                <a:solidFill>
                  <a:srgbClr val="002060"/>
                </a:solidFill>
                <a:latin typeface="Calibri"/>
              </a:rPr>
              <a:t>đoạn</a:t>
            </a:r>
            <a:r>
              <a:rPr lang="en-US" sz="4400" b="1" dirty="0">
                <a:solidFill>
                  <a:srgbClr val="002060"/>
                </a:solidFill>
                <a:latin typeface="Calibri"/>
              </a:rPr>
              <a:t> video </a:t>
            </a:r>
            <a:r>
              <a:rPr lang="en-US" sz="4400" b="1" dirty="0" err="1">
                <a:solidFill>
                  <a:srgbClr val="002060"/>
                </a:solidFill>
                <a:latin typeface="Calibri"/>
              </a:rPr>
              <a:t>em</a:t>
            </a:r>
            <a:r>
              <a:rPr lang="en-US" sz="4400" b="1" dirty="0">
                <a:solidFill>
                  <a:srgbClr val="002060"/>
                </a:solidFill>
                <a:latin typeface="Calibri"/>
              </a:rPr>
              <a:t> </a:t>
            </a:r>
            <a:r>
              <a:rPr lang="en-US" sz="4400" b="1" dirty="0" err="1">
                <a:solidFill>
                  <a:srgbClr val="002060"/>
                </a:solidFill>
                <a:latin typeface="Calibri"/>
              </a:rPr>
              <a:t>hãy</a:t>
            </a:r>
            <a:r>
              <a:rPr lang="en-US" sz="4400" b="1" dirty="0">
                <a:solidFill>
                  <a:srgbClr val="002060"/>
                </a:solidFill>
                <a:latin typeface="Calibri"/>
              </a:rPr>
              <a:t> </a:t>
            </a:r>
            <a:r>
              <a:rPr lang="en-US" sz="4400" b="1" dirty="0" err="1">
                <a:solidFill>
                  <a:srgbClr val="002060"/>
                </a:solidFill>
                <a:latin typeface="Calibri"/>
              </a:rPr>
              <a:t>cho</a:t>
            </a:r>
            <a:r>
              <a:rPr lang="en-US" sz="4400" b="1" dirty="0">
                <a:solidFill>
                  <a:srgbClr val="002060"/>
                </a:solidFill>
                <a:latin typeface="Calibri"/>
              </a:rPr>
              <a:t> </a:t>
            </a:r>
            <a:r>
              <a:rPr lang="en-US" sz="4400" b="1" dirty="0" err="1">
                <a:solidFill>
                  <a:srgbClr val="002060"/>
                </a:solidFill>
                <a:latin typeface="Calibri"/>
              </a:rPr>
              <a:t>biết</a:t>
            </a:r>
            <a:r>
              <a:rPr lang="en-US" sz="4400" b="1" dirty="0">
                <a:solidFill>
                  <a:srgbClr val="002060"/>
                </a:solidFill>
                <a:latin typeface="Calibri"/>
              </a:rPr>
              <a:t>, </a:t>
            </a:r>
            <a:r>
              <a:rPr lang="en-US" sz="4400" b="1" dirty="0" err="1">
                <a:solidFill>
                  <a:srgbClr val="002060"/>
                </a:solidFill>
                <a:latin typeface="Calibri"/>
              </a:rPr>
              <a:t>em</a:t>
            </a:r>
            <a:r>
              <a:rPr lang="en-US" sz="4400" b="1" dirty="0">
                <a:solidFill>
                  <a:srgbClr val="002060"/>
                </a:solidFill>
                <a:latin typeface="Calibri"/>
              </a:rPr>
              <a:t> </a:t>
            </a:r>
            <a:r>
              <a:rPr lang="en-US" sz="4400" b="1" dirty="0" err="1">
                <a:solidFill>
                  <a:srgbClr val="002060"/>
                </a:solidFill>
                <a:latin typeface="Calibri"/>
              </a:rPr>
              <a:t>nhìn</a:t>
            </a:r>
            <a:r>
              <a:rPr lang="en-US" sz="4400" b="1" dirty="0">
                <a:solidFill>
                  <a:srgbClr val="002060"/>
                </a:solidFill>
                <a:latin typeface="Calibri"/>
              </a:rPr>
              <a:t> </a:t>
            </a:r>
            <a:r>
              <a:rPr lang="en-US" sz="4400" b="1" dirty="0" err="1">
                <a:solidFill>
                  <a:srgbClr val="002060"/>
                </a:solidFill>
                <a:latin typeface="Calibri"/>
              </a:rPr>
              <a:t>thấy</a:t>
            </a:r>
            <a:r>
              <a:rPr lang="en-US" sz="4400" b="1" dirty="0">
                <a:solidFill>
                  <a:srgbClr val="002060"/>
                </a:solidFill>
                <a:latin typeface="Calibri"/>
              </a:rPr>
              <a:t> </a:t>
            </a:r>
            <a:r>
              <a:rPr lang="en-US" sz="4400" b="1" dirty="0" err="1">
                <a:solidFill>
                  <a:srgbClr val="002060"/>
                </a:solidFill>
                <a:latin typeface="Calibri"/>
              </a:rPr>
              <a:t>những</a:t>
            </a:r>
            <a:r>
              <a:rPr lang="en-US" sz="4400" b="1" dirty="0">
                <a:solidFill>
                  <a:srgbClr val="002060"/>
                </a:solidFill>
                <a:latin typeface="Calibri"/>
              </a:rPr>
              <a:t> </a:t>
            </a:r>
            <a:r>
              <a:rPr lang="en-US" sz="4400" b="1" dirty="0" err="1">
                <a:solidFill>
                  <a:srgbClr val="002060"/>
                </a:solidFill>
                <a:latin typeface="Calibri"/>
              </a:rPr>
              <a:t>gì</a:t>
            </a:r>
            <a:r>
              <a:rPr lang="en-US" sz="4400" b="1" dirty="0">
                <a:solidFill>
                  <a:srgbClr val="002060"/>
                </a:solidFill>
                <a:latin typeface="Calibri"/>
              </a:rPr>
              <a:t> </a:t>
            </a:r>
            <a:r>
              <a:rPr lang="en-US" sz="4400" b="1" dirty="0" err="1">
                <a:solidFill>
                  <a:srgbClr val="002060"/>
                </a:solidFill>
                <a:latin typeface="Calibri"/>
              </a:rPr>
              <a:t>trên</a:t>
            </a:r>
            <a:r>
              <a:rPr lang="en-US" sz="4400" b="1" dirty="0">
                <a:solidFill>
                  <a:srgbClr val="002060"/>
                </a:solidFill>
                <a:latin typeface="Calibri"/>
              </a:rPr>
              <a:t> </a:t>
            </a:r>
            <a:r>
              <a:rPr lang="en-US" sz="4400" b="1" dirty="0" err="1">
                <a:solidFill>
                  <a:srgbClr val="002060"/>
                </a:solidFill>
                <a:latin typeface="Calibri"/>
              </a:rPr>
              <a:t>những</a:t>
            </a:r>
            <a:r>
              <a:rPr lang="en-US" sz="4400" b="1" dirty="0">
                <a:solidFill>
                  <a:srgbClr val="002060"/>
                </a:solidFill>
                <a:latin typeface="Calibri"/>
              </a:rPr>
              <a:t> video?</a:t>
            </a:r>
            <a:endParaRPr lang="en-US" sz="4000" dirty="0">
              <a:solidFill>
                <a:srgbClr val="002060"/>
              </a:solidFill>
              <a:latin typeface="Calibri"/>
            </a:endParaRPr>
          </a:p>
        </p:txBody>
      </p:sp>
    </p:spTree>
    <p:extLst>
      <p:ext uri="{BB962C8B-B14F-4D97-AF65-F5344CB8AC3E}">
        <p14:creationId xmlns:p14="http://schemas.microsoft.com/office/powerpoint/2010/main" val="695435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D38BE5C-6C46-4C36-B3F0-89B0454CADF4}"/>
              </a:ext>
            </a:extLst>
          </p:cNvPr>
          <p:cNvGrpSpPr>
            <a:grpSpLocks/>
          </p:cNvGrpSpPr>
          <p:nvPr/>
        </p:nvGrpSpPr>
        <p:grpSpPr bwMode="auto">
          <a:xfrm>
            <a:off x="969963" y="527050"/>
            <a:ext cx="10240963" cy="1606549"/>
            <a:chOff x="970426" y="495842"/>
            <a:chExt cx="10240035" cy="1331720"/>
          </a:xfrm>
        </p:grpSpPr>
        <p:sp>
          <p:nvSpPr>
            <p:cNvPr id="6" name="Rectangle: Rounded Corners 28">
              <a:extLst>
                <a:ext uri="{FF2B5EF4-FFF2-40B4-BE49-F238E27FC236}">
                  <a16:creationId xmlns:a16="http://schemas.microsoft.com/office/drawing/2014/main" id="{4F45B26C-72F9-46B1-8CB6-A5B4F8A7889E}"/>
                </a:ext>
              </a:extLst>
            </p:cNvPr>
            <p:cNvSpPr/>
            <p:nvPr/>
          </p:nvSpPr>
          <p:spPr>
            <a:xfrm>
              <a:off x="1543461" y="773503"/>
              <a:ext cx="9667000" cy="1054059"/>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lgn="just">
                <a:lnSpc>
                  <a:spcPct val="120000"/>
                </a:lnSpc>
                <a:spcBef>
                  <a:spcPts val="0"/>
                </a:spcBef>
                <a:spcAft>
                  <a:spcPts val="0"/>
                </a:spcAft>
              </a:pP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a:t>
              </a:r>
              <a:r>
                <a:rPr lang="vi-VN"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viết ra giấy những gì mình nhớ được.</a:t>
              </a:r>
              <a:endPar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29">
              <a:extLst>
                <a:ext uri="{FF2B5EF4-FFF2-40B4-BE49-F238E27FC236}">
                  <a16:creationId xmlns:a16="http://schemas.microsoft.com/office/drawing/2014/main" id="{BE87E78A-ABDA-4E15-BF16-40B217D6C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426" y="495842"/>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EAD48069-AB77-4E32-8208-B28C5BA2B753}"/>
              </a:ext>
            </a:extLst>
          </p:cNvPr>
          <p:cNvPicPr>
            <a:picLocks noChangeAspect="1"/>
          </p:cNvPicPr>
          <p:nvPr/>
        </p:nvPicPr>
        <p:blipFill>
          <a:blip r:embed="rId3"/>
          <a:stretch>
            <a:fillRect/>
          </a:stretch>
        </p:blipFill>
        <p:spPr>
          <a:xfrm>
            <a:off x="2971436" y="3236662"/>
            <a:ext cx="8382727" cy="3621338"/>
          </a:xfrm>
          <a:prstGeom prst="rect">
            <a:avLst/>
          </a:prstGeom>
        </p:spPr>
      </p:pic>
    </p:spTree>
    <p:extLst>
      <p:ext uri="{BB962C8B-B14F-4D97-AF65-F5344CB8AC3E}">
        <p14:creationId xmlns:p14="http://schemas.microsoft.com/office/powerpoint/2010/main" val="2444372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6D5BE564-E8CD-40C7-A8B6-EDEE5CF90595}"/>
              </a:ext>
            </a:extLst>
          </p:cNvPr>
          <p:cNvGrpSpPr>
            <a:grpSpLocks/>
          </p:cNvGrpSpPr>
          <p:nvPr/>
        </p:nvGrpSpPr>
        <p:grpSpPr bwMode="auto">
          <a:xfrm>
            <a:off x="381000" y="676275"/>
            <a:ext cx="9669463" cy="4487863"/>
            <a:chOff x="5610688" y="1031736"/>
            <a:chExt cx="5879305" cy="3980523"/>
          </a:xfrm>
        </p:grpSpPr>
        <p:sp>
          <p:nvSpPr>
            <p:cNvPr id="3" name="Freeform: Shape 9">
              <a:extLst>
                <a:ext uri="{FF2B5EF4-FFF2-40B4-BE49-F238E27FC236}">
                  <a16:creationId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 name="Freeform: Shape 11">
              <a:extLst>
                <a:ext uri="{FF2B5EF4-FFF2-40B4-BE49-F238E27FC236}">
                  <a16:creationId xmlns:a16="http://schemas.microsoft.com/office/drawing/2014/main" id="{EB3FFE27-E549-4B00-B07B-F56A61A18121}"/>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200" b="1" dirty="0">
                  <a:solidFill>
                    <a:srgbClr val="0070C0"/>
                  </a:solidFill>
                  <a:cs typeface="Calibri" panose="020F0502020204030204" pitchFamily="34" charset="0"/>
                </a:rPr>
                <a:t>Mỗi địa phương đều có những nét truyền thống riêng. Mỗi nơi có thể có những nghề thủ công, nghệ thuật biểu diễn, lễ hội hay món ăn truyền thống riêng. Các địa phương đều có những chuyện về lịch sử dựng nước và g</a:t>
              </a:r>
              <a:r>
                <a:rPr lang="en-US" altLang="en-US" sz="3200" b="1" dirty="0" err="1">
                  <a:solidFill>
                    <a:srgbClr val="0070C0"/>
                  </a:solidFill>
                  <a:cs typeface="Calibri" panose="020F0502020204030204" pitchFamily="34" charset="0"/>
                </a:rPr>
                <a:t>iữ</a:t>
              </a:r>
              <a:r>
                <a:rPr lang="vi-VN" altLang="en-US" sz="3200" b="1" dirty="0">
                  <a:solidFill>
                    <a:srgbClr val="0070C0"/>
                  </a:solidFill>
                  <a:cs typeface="Calibri" panose="020F0502020204030204" pitchFamily="34" charset="0"/>
                </a:rPr>
                <a:t> nước. Chúng ta hãy cùng nhau tìm hiểu về những nét truyền thống của địa phương mình nhé.</a:t>
              </a:r>
              <a:endParaRPr lang="en-US" altLang="en-US" sz="3200" b="1" dirty="0">
                <a:solidFill>
                  <a:srgbClr val="0070C0"/>
                </a:solidFill>
                <a:cs typeface="Calibri" panose="020F0502020204030204" pitchFamily="34" charset="0"/>
              </a:endParaRPr>
            </a:p>
          </p:txBody>
        </p:sp>
        <p:grpSp>
          <p:nvGrpSpPr>
            <p:cNvPr id="5" name="Graphic 4">
              <a:extLst>
                <a:ext uri="{FF2B5EF4-FFF2-40B4-BE49-F238E27FC236}">
                  <a16:creationId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 name="Freeform: Shape 6">
                <a:extLst>
                  <a:ext uri="{FF2B5EF4-FFF2-40B4-BE49-F238E27FC236}">
                    <a16:creationId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 name="Freeform: Shape 7">
                <a:extLst>
                  <a:ext uri="{FF2B5EF4-FFF2-40B4-BE49-F238E27FC236}">
                    <a16:creationId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9" name="Freeform: Shape 8">
                <a:extLst>
                  <a:ext uri="{FF2B5EF4-FFF2-40B4-BE49-F238E27FC236}">
                    <a16:creationId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0" name="Freeform: Shape 9">
                <a:extLst>
                  <a:ext uri="{FF2B5EF4-FFF2-40B4-BE49-F238E27FC236}">
                    <a16:creationId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1" name="Freeform: Shape 10">
                <a:extLst>
                  <a:ext uri="{FF2B5EF4-FFF2-40B4-BE49-F238E27FC236}">
                    <a16:creationId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12" name="Group 11">
            <a:extLst>
              <a:ext uri="{FF2B5EF4-FFF2-40B4-BE49-F238E27FC236}">
                <a16:creationId xmlns:a16="http://schemas.microsoft.com/office/drawing/2014/main" id="{775F14AF-88F0-4E5C-B313-EB36FDA7F118}"/>
              </a:ext>
            </a:extLst>
          </p:cNvPr>
          <p:cNvGrpSpPr>
            <a:grpSpLocks/>
          </p:cNvGrpSpPr>
          <p:nvPr/>
        </p:nvGrpSpPr>
        <p:grpSpPr bwMode="auto">
          <a:xfrm>
            <a:off x="8993188" y="2922588"/>
            <a:ext cx="3286125" cy="3795712"/>
            <a:chOff x="8408633" y="1992570"/>
            <a:chExt cx="3507011" cy="3833036"/>
          </a:xfrm>
        </p:grpSpPr>
        <p:grpSp>
          <p:nvGrpSpPr>
            <p:cNvPr id="13" name="Graphic 4">
              <a:extLst>
                <a:ext uri="{FF2B5EF4-FFF2-40B4-BE49-F238E27FC236}">
                  <a16:creationId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102">
                  <a:extLst>
                    <a:ext uri="{FF2B5EF4-FFF2-40B4-BE49-F238E27FC236}">
                      <a16:creationId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2" name="Freeform: Shape 103">
                  <a:extLst>
                    <a:ext uri="{FF2B5EF4-FFF2-40B4-BE49-F238E27FC236}">
                      <a16:creationId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104">
                  <a:extLst>
                    <a:ext uri="{FF2B5EF4-FFF2-40B4-BE49-F238E27FC236}">
                      <a16:creationId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105">
                  <a:extLst>
                    <a:ext uri="{FF2B5EF4-FFF2-40B4-BE49-F238E27FC236}">
                      <a16:creationId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106">
                  <a:extLst>
                    <a:ext uri="{FF2B5EF4-FFF2-40B4-BE49-F238E27FC236}">
                      <a16:creationId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107">
                  <a:extLst>
                    <a:ext uri="{FF2B5EF4-FFF2-40B4-BE49-F238E27FC236}">
                      <a16:creationId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108">
                  <a:extLst>
                    <a:ext uri="{FF2B5EF4-FFF2-40B4-BE49-F238E27FC236}">
                      <a16:creationId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9">
                  <a:extLst>
                    <a:ext uri="{FF2B5EF4-FFF2-40B4-BE49-F238E27FC236}">
                      <a16:creationId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16" name="Freeform: Shape 27">
                <a:extLst>
                  <a:ext uri="{FF2B5EF4-FFF2-40B4-BE49-F238E27FC236}">
                    <a16:creationId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7" name="Freeform: Shape 28">
                <a:extLst>
                  <a:ext uri="{FF2B5EF4-FFF2-40B4-BE49-F238E27FC236}">
                    <a16:creationId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8" name="Freeform: Shape 29">
                <a:extLst>
                  <a:ext uri="{FF2B5EF4-FFF2-40B4-BE49-F238E27FC236}">
                    <a16:creationId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9" name="Freeform: Shape 30">
                <a:extLst>
                  <a:ext uri="{FF2B5EF4-FFF2-40B4-BE49-F238E27FC236}">
                    <a16:creationId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0" name="Freeform: Shape 31">
                <a:extLst>
                  <a:ext uri="{FF2B5EF4-FFF2-40B4-BE49-F238E27FC236}">
                    <a16:creationId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1" name="Freeform: Shape 32">
                <a:extLst>
                  <a:ext uri="{FF2B5EF4-FFF2-40B4-BE49-F238E27FC236}">
                    <a16:creationId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22" name="Graphic 4">
                <a:extLst>
                  <a:ext uri="{FF2B5EF4-FFF2-40B4-BE49-F238E27FC236}">
                    <a16:creationId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4" name="Freeform: Shape 95">
                    <a:extLst>
                      <a:ext uri="{FF2B5EF4-FFF2-40B4-BE49-F238E27FC236}">
                        <a16:creationId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96">
                    <a:extLst>
                      <a:ext uri="{FF2B5EF4-FFF2-40B4-BE49-F238E27FC236}">
                        <a16:creationId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6" name="Freeform: Shape 97">
                    <a:extLst>
                      <a:ext uri="{FF2B5EF4-FFF2-40B4-BE49-F238E27FC236}">
                        <a16:creationId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98">
                    <a:extLst>
                      <a:ext uri="{FF2B5EF4-FFF2-40B4-BE49-F238E27FC236}">
                        <a16:creationId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8" name="Freeform: Shape 99">
                    <a:extLst>
                      <a:ext uri="{FF2B5EF4-FFF2-40B4-BE49-F238E27FC236}">
                        <a16:creationId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9" name="Freeform: Shape 100">
                    <a:extLst>
                      <a:ext uri="{FF2B5EF4-FFF2-40B4-BE49-F238E27FC236}">
                        <a16:creationId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0" name="Freeform: Shape 91">
                  <a:extLst>
                    <a:ext uri="{FF2B5EF4-FFF2-40B4-BE49-F238E27FC236}">
                      <a16:creationId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1" name="Freeform: Shape 92">
                  <a:extLst>
                    <a:ext uri="{FF2B5EF4-FFF2-40B4-BE49-F238E27FC236}">
                      <a16:creationId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2" name="Freeform: Shape 93">
                  <a:extLst>
                    <a:ext uri="{FF2B5EF4-FFF2-40B4-BE49-F238E27FC236}">
                      <a16:creationId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23" name="Graphic 4">
                <a:extLst>
                  <a:ext uri="{FF2B5EF4-FFF2-40B4-BE49-F238E27FC236}">
                    <a16:creationId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78" name="Freeform: Shape 89">
                    <a:extLst>
                      <a:ext uri="{FF2B5EF4-FFF2-40B4-BE49-F238E27FC236}">
                        <a16:creationId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74" name="Graphic 4">
                  <a:extLst>
                    <a:ext uri="{FF2B5EF4-FFF2-40B4-BE49-F238E27FC236}">
                      <a16:creationId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76" name="Freeform: Shape 87">
                    <a:extLst>
                      <a:ext uri="{FF2B5EF4-FFF2-40B4-BE49-F238E27FC236}">
                        <a16:creationId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24" name="Freeform: Shape 35">
                <a:extLst>
                  <a:ext uri="{FF2B5EF4-FFF2-40B4-BE49-F238E27FC236}">
                    <a16:creationId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25" name="Graphic 4">
                <a:extLst>
                  <a:ext uri="{FF2B5EF4-FFF2-40B4-BE49-F238E27FC236}">
                    <a16:creationId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0" name="Freeform: Shape 69">
                      <a:extLst>
                        <a:ext uri="{FF2B5EF4-FFF2-40B4-BE49-F238E27FC236}">
                          <a16:creationId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2" name="Freeform: Shape 71">
                      <a:extLst>
                        <a:ext uri="{FF2B5EF4-FFF2-40B4-BE49-F238E27FC236}">
                          <a16:creationId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53" name="Graphic 4">
                  <a:extLst>
                    <a:ext uri="{FF2B5EF4-FFF2-40B4-BE49-F238E27FC236}">
                      <a16:creationId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4" name="Graphic 4">
                    <a:extLst>
                      <a:ext uri="{FF2B5EF4-FFF2-40B4-BE49-F238E27FC236}">
                        <a16:creationId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6" name="Freeform: Shape 65">
                      <a:extLst>
                        <a:ext uri="{FF2B5EF4-FFF2-40B4-BE49-F238E27FC236}">
                          <a16:creationId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54" name="Graphic 4">
                  <a:extLst>
                    <a:ext uri="{FF2B5EF4-FFF2-40B4-BE49-F238E27FC236}">
                      <a16:creationId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0" name="Graphic 4">
                    <a:extLst>
                      <a:ext uri="{FF2B5EF4-FFF2-40B4-BE49-F238E27FC236}">
                        <a16:creationId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2" name="Freeform: Shape 61">
                      <a:extLst>
                        <a:ext uri="{FF2B5EF4-FFF2-40B4-BE49-F238E27FC236}">
                          <a16:creationId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55" name="Freeform: Shape 66">
                  <a:extLst>
                    <a:ext uri="{FF2B5EF4-FFF2-40B4-BE49-F238E27FC236}">
                      <a16:creationId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56" name="Graphic 4">
                  <a:extLst>
                    <a:ext uri="{FF2B5EF4-FFF2-40B4-BE49-F238E27FC236}">
                      <a16:creationId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8" name="Freeform: Shape 69">
                    <a:extLst>
                      <a:ext uri="{FF2B5EF4-FFF2-40B4-BE49-F238E27FC236}">
                        <a16:creationId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26" name="Freeform: Shape 37">
                <a:extLst>
                  <a:ext uri="{FF2B5EF4-FFF2-40B4-BE49-F238E27FC236}">
                    <a16:creationId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38">
                <a:extLst>
                  <a:ext uri="{FF2B5EF4-FFF2-40B4-BE49-F238E27FC236}">
                    <a16:creationId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9">
                <a:extLst>
                  <a:ext uri="{FF2B5EF4-FFF2-40B4-BE49-F238E27FC236}">
                    <a16:creationId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40">
                <a:extLst>
                  <a:ext uri="{FF2B5EF4-FFF2-40B4-BE49-F238E27FC236}">
                    <a16:creationId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41">
                <a:extLst>
                  <a:ext uri="{FF2B5EF4-FFF2-40B4-BE49-F238E27FC236}">
                    <a16:creationId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1" name="Freeform: Shape 42">
                <a:extLst>
                  <a:ext uri="{FF2B5EF4-FFF2-40B4-BE49-F238E27FC236}">
                    <a16:creationId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2" name="Freeform: Shape 43">
                <a:extLst>
                  <a:ext uri="{FF2B5EF4-FFF2-40B4-BE49-F238E27FC236}">
                    <a16:creationId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3" name="Freeform: Shape 44">
                <a:extLst>
                  <a:ext uri="{FF2B5EF4-FFF2-40B4-BE49-F238E27FC236}">
                    <a16:creationId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4" name="Freeform: Shape 45">
                <a:extLst>
                  <a:ext uri="{FF2B5EF4-FFF2-40B4-BE49-F238E27FC236}">
                    <a16:creationId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5" name="Freeform: Shape 46">
                <a:extLst>
                  <a:ext uri="{FF2B5EF4-FFF2-40B4-BE49-F238E27FC236}">
                    <a16:creationId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47">
                <a:extLst>
                  <a:ext uri="{FF2B5EF4-FFF2-40B4-BE49-F238E27FC236}">
                    <a16:creationId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 name="Graphic 4">
                <a:extLst>
                  <a:ext uri="{FF2B5EF4-FFF2-40B4-BE49-F238E27FC236}">
                    <a16:creationId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61">
                  <a:extLst>
                    <a:ext uri="{FF2B5EF4-FFF2-40B4-BE49-F238E27FC236}">
                      <a16:creationId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62">
                  <a:extLst>
                    <a:ext uri="{FF2B5EF4-FFF2-40B4-BE49-F238E27FC236}">
                      <a16:creationId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8" name="Freeform: Shape 49">
                <a:extLst>
                  <a:ext uri="{FF2B5EF4-FFF2-40B4-BE49-F238E27FC236}">
                    <a16:creationId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9" name="Graphic 4">
                <a:extLst>
                  <a:ext uri="{FF2B5EF4-FFF2-40B4-BE49-F238E27FC236}">
                    <a16:creationId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8" name="Freeform: Shape 59">
                    <a:extLst>
                      <a:ext uri="{FF2B5EF4-FFF2-40B4-BE49-F238E27FC236}">
                        <a16:creationId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6" name="Freeform: Shape 57">
                  <a:extLst>
                    <a:ext uri="{FF2B5EF4-FFF2-40B4-BE49-F238E27FC236}">
                      <a16:creationId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0" name="Freeform: Shape 51">
                <a:extLst>
                  <a:ext uri="{FF2B5EF4-FFF2-40B4-BE49-F238E27FC236}">
                    <a16:creationId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52">
                <a:extLst>
                  <a:ext uri="{FF2B5EF4-FFF2-40B4-BE49-F238E27FC236}">
                    <a16:creationId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53">
                <a:extLst>
                  <a:ext uri="{FF2B5EF4-FFF2-40B4-BE49-F238E27FC236}">
                    <a16:creationId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54">
                <a:extLst>
                  <a:ext uri="{FF2B5EF4-FFF2-40B4-BE49-F238E27FC236}">
                    <a16:creationId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55">
                <a:extLst>
                  <a:ext uri="{FF2B5EF4-FFF2-40B4-BE49-F238E27FC236}">
                    <a16:creationId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14" name="Freeform: Shape 25">
              <a:extLst>
                <a:ext uri="{FF2B5EF4-FFF2-40B4-BE49-F238E27FC236}">
                  <a16:creationId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extLst>
      <p:ext uri="{BB962C8B-B14F-4D97-AF65-F5344CB8AC3E}">
        <p14:creationId xmlns:p14="http://schemas.microsoft.com/office/powerpoint/2010/main" val="104510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id="{79B87786-87C0-48C9-BDCE-3BBA82B05461}"/>
              </a:ext>
            </a:extLst>
          </p:cNvPr>
          <p:cNvPicPr>
            <a:picLocks noChangeAspect="1"/>
          </p:cNvPicPr>
          <p:nvPr/>
        </p:nvPicPr>
        <p:blipFill>
          <a:blip r:embed="rId10"/>
          <a:stretch>
            <a:fillRect/>
          </a:stretch>
        </p:blipFill>
        <p:spPr>
          <a:xfrm>
            <a:off x="5952553" y="1704168"/>
            <a:ext cx="5252794" cy="1229532"/>
          </a:xfrm>
          <a:prstGeom prst="rect">
            <a:avLst/>
          </a:prstGeom>
        </p:spPr>
      </p:pic>
    </p:spTree>
    <p:extLst>
      <p:ext uri="{BB962C8B-B14F-4D97-AF65-F5344CB8AC3E}">
        <p14:creationId xmlns:p14="http://schemas.microsoft.com/office/powerpoint/2010/main" val="745777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390</Words>
  <Application>Microsoft Office PowerPoint</Application>
  <PresentationFormat>Widescreen</PresentationFormat>
  <Paragraphs>21</Paragraphs>
  <Slides>16</Slides>
  <Notes>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16</vt:i4>
      </vt:variant>
    </vt:vector>
  </HeadingPairs>
  <TitlesOfParts>
    <vt:vector size="31" baseType="lpstr">
      <vt:lpstr>微软雅黑</vt:lpstr>
      <vt:lpstr>#9Slide05 SVNClementine</vt:lpstr>
      <vt:lpstr>#9Slide07 SVNAdam Gorry</vt:lpstr>
      <vt:lpstr>Arial</vt:lpstr>
      <vt:lpstr>Calibri</vt:lpstr>
      <vt:lpstr>Calibri Light</vt:lpstr>
      <vt:lpstr>Tahoma</vt:lpstr>
      <vt:lpstr>Times New Roman</vt:lpstr>
      <vt:lpstr>Wingdings</vt:lpstr>
      <vt:lpstr>小考拉体</vt:lpstr>
      <vt:lpstr>1_Office Theme</vt:lpstr>
      <vt:lpstr>3_Office Theme</vt:lpstr>
      <vt:lpstr>2_Office Theme</vt:lpstr>
      <vt:lpstr>2_Office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28</cp:revision>
  <dcterms:created xsi:type="dcterms:W3CDTF">2022-11-15T11:25:00Z</dcterms:created>
  <dcterms:modified xsi:type="dcterms:W3CDTF">2024-03-11T05:07:44Z</dcterms:modified>
</cp:coreProperties>
</file>