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27" r:id="rId3"/>
    <p:sldId id="317" r:id="rId4"/>
    <p:sldId id="330" r:id="rId5"/>
    <p:sldId id="441" r:id="rId6"/>
    <p:sldId id="442" r:id="rId7"/>
    <p:sldId id="343" r:id="rId8"/>
    <p:sldId id="443" r:id="rId9"/>
    <p:sldId id="444" r:id="rId10"/>
    <p:sldId id="344" r:id="rId11"/>
    <p:sldId id="259" r:id="rId12"/>
    <p:sldId id="264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84" y="5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5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221669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126687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8769318" y="4561766"/>
            <a:ext cx="5364669" cy="1163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32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8325288" y="5955722"/>
            <a:ext cx="6252728" cy="1051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3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9248324" y="2025968"/>
            <a:ext cx="4406654" cy="20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21989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989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11623330" y="8493152"/>
            <a:ext cx="266280" cy="241291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8980508" y="8132377"/>
            <a:ext cx="7658887" cy="119447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243833" y="6949475"/>
            <a:ext cx="543124" cy="707856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3724344" y="8299526"/>
            <a:ext cx="556379" cy="1508980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4507497" y="7672332"/>
            <a:ext cx="1597557" cy="1747616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3993378" y="-119702"/>
            <a:ext cx="612811" cy="798155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5490501" y="7402227"/>
            <a:ext cx="904934" cy="405541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4670150" y="119655"/>
            <a:ext cx="2004177" cy="1495692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50672" y="8144781"/>
            <a:ext cx="1390021" cy="1351607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34542" y="7797266"/>
            <a:ext cx="1100053" cy="1473844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4717160" y="-357514"/>
            <a:ext cx="1567820" cy="1605812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5304876" y="1456489"/>
            <a:ext cx="1310513" cy="767337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3458388" y="131266"/>
            <a:ext cx="287845" cy="259735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354833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835428" y="-292778"/>
            <a:ext cx="454105" cy="117873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359582" y="-312889"/>
            <a:ext cx="840137" cy="1172844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651828" y="927333"/>
            <a:ext cx="10187851" cy="996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671719" y="2031689"/>
            <a:ext cx="13271761" cy="6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10748" lvl="0" indent="-540498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2128">
                <a:latin typeface="Nunito"/>
                <a:ea typeface="Nunito"/>
                <a:cs typeface="Nunito"/>
                <a:sym typeface="Nunito"/>
              </a:defRPr>
            </a:lvl1pPr>
            <a:lvl2pPr marL="1621495" lvl="1" indent="-540498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2432243" lvl="2" indent="-540498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3242991" lvl="3" indent="-540498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4053739" lvl="4" indent="-540498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4864486" lvl="5" indent="-540498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5675234" lvl="6" indent="-540498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6485982" lvl="7" indent="-540498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7296730" lvl="8" indent="-540498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833507" y="1119518"/>
            <a:ext cx="220135" cy="19951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8793192" y="-83911"/>
            <a:ext cx="7633608" cy="119060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5" y="-357504"/>
            <a:ext cx="596142" cy="1611424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5253547" y="7552442"/>
            <a:ext cx="677156" cy="1831893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66544" y="7915746"/>
            <a:ext cx="1195093" cy="1307349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10589537" y="202377"/>
            <a:ext cx="703719" cy="916255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4288783" y="-506606"/>
            <a:ext cx="1987853" cy="2036023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12396152" y="166732"/>
            <a:ext cx="287845" cy="25973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320581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643884" y="8008912"/>
            <a:ext cx="7633608" cy="119060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669318" y="2717867"/>
            <a:ext cx="12938005" cy="3708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4364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768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1195841" y="-141178"/>
            <a:ext cx="454105" cy="1178739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359582" y="-312889"/>
            <a:ext cx="840137" cy="1172844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833507" y="1119518"/>
            <a:ext cx="220135" cy="19951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8812328" y="-147111"/>
            <a:ext cx="7633608" cy="119060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5" y="-357504"/>
            <a:ext cx="596142" cy="1611424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10589537" y="202377"/>
            <a:ext cx="703719" cy="916255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4192483" y="-357496"/>
            <a:ext cx="1987853" cy="2036023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12396152" y="166732"/>
            <a:ext cx="287845" cy="25973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4808608" y="6407808"/>
            <a:ext cx="2118277" cy="1345909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5299602" y="6957223"/>
            <a:ext cx="1855258" cy="1861356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5190369" y="7870946"/>
            <a:ext cx="655793" cy="1774100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13167067" y="7919335"/>
            <a:ext cx="647648" cy="1681196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4312173" y="7821913"/>
            <a:ext cx="975541" cy="1564619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0" name="Google Shape;2100;p8"/>
          <p:cNvSpPr/>
          <p:nvPr/>
        </p:nvSpPr>
        <p:spPr>
          <a:xfrm>
            <a:off x="14299528" y="7934477"/>
            <a:ext cx="865159" cy="158500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1" name="Google Shape;2101;p8"/>
          <p:cNvSpPr/>
          <p:nvPr/>
        </p:nvSpPr>
        <p:spPr>
          <a:xfrm>
            <a:off x="14884176" y="8067105"/>
            <a:ext cx="302665" cy="24991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2" name="Google Shape;2102;p8"/>
          <p:cNvSpPr/>
          <p:nvPr/>
        </p:nvSpPr>
        <p:spPr>
          <a:xfrm>
            <a:off x="14768466" y="8207975"/>
            <a:ext cx="420313" cy="324768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3" name="Google Shape;2103;p8"/>
          <p:cNvSpPr/>
          <p:nvPr/>
        </p:nvSpPr>
        <p:spPr>
          <a:xfrm>
            <a:off x="14621857" y="8363360"/>
            <a:ext cx="580660" cy="397337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4" name="Google Shape;2104;p8"/>
          <p:cNvSpPr/>
          <p:nvPr/>
        </p:nvSpPr>
        <p:spPr>
          <a:xfrm>
            <a:off x="14504263" y="8660689"/>
            <a:ext cx="669826" cy="372743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5" name="Google Shape;2105;p8"/>
          <p:cNvSpPr/>
          <p:nvPr/>
        </p:nvSpPr>
        <p:spPr>
          <a:xfrm>
            <a:off x="14474529" y="8987000"/>
            <a:ext cx="418697" cy="26563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6" name="Google Shape;2106;p8"/>
          <p:cNvSpPr/>
          <p:nvPr/>
        </p:nvSpPr>
        <p:spPr>
          <a:xfrm>
            <a:off x="14547050" y="8513727"/>
            <a:ext cx="47903" cy="37404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7" name="Google Shape;2107;p8"/>
          <p:cNvSpPr/>
          <p:nvPr/>
        </p:nvSpPr>
        <p:spPr>
          <a:xfrm>
            <a:off x="14494710" y="8562998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8" name="Google Shape;2108;p8"/>
          <p:cNvSpPr/>
          <p:nvPr/>
        </p:nvSpPr>
        <p:spPr>
          <a:xfrm>
            <a:off x="14473766" y="8474847"/>
            <a:ext cx="47903" cy="37404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09" name="Google Shape;2109;p8"/>
          <p:cNvSpPr/>
          <p:nvPr/>
        </p:nvSpPr>
        <p:spPr>
          <a:xfrm>
            <a:off x="15045229" y="8737822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0" name="Google Shape;2110;p8"/>
          <p:cNvSpPr/>
          <p:nvPr/>
        </p:nvSpPr>
        <p:spPr>
          <a:xfrm>
            <a:off x="14986878" y="8782658"/>
            <a:ext cx="46422" cy="35925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1" name="Google Shape;2111;p8"/>
          <p:cNvSpPr/>
          <p:nvPr/>
        </p:nvSpPr>
        <p:spPr>
          <a:xfrm>
            <a:off x="14820805" y="9166661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2" name="Google Shape;2112;p8"/>
          <p:cNvSpPr/>
          <p:nvPr/>
        </p:nvSpPr>
        <p:spPr>
          <a:xfrm>
            <a:off x="14757972" y="9215977"/>
            <a:ext cx="46422" cy="3588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3" name="Google Shape;2113;p8"/>
          <p:cNvSpPr/>
          <p:nvPr/>
        </p:nvSpPr>
        <p:spPr>
          <a:xfrm>
            <a:off x="14747521" y="8442016"/>
            <a:ext cx="46422" cy="3588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4" name="Google Shape;2114;p8"/>
          <p:cNvSpPr/>
          <p:nvPr/>
        </p:nvSpPr>
        <p:spPr>
          <a:xfrm>
            <a:off x="14713124" y="8353819"/>
            <a:ext cx="47903" cy="35925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5" name="Google Shape;2115;p8"/>
          <p:cNvSpPr/>
          <p:nvPr/>
        </p:nvSpPr>
        <p:spPr>
          <a:xfrm>
            <a:off x="15137975" y="8285109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6" name="Google Shape;2116;p8"/>
          <p:cNvSpPr/>
          <p:nvPr/>
        </p:nvSpPr>
        <p:spPr>
          <a:xfrm>
            <a:off x="15064691" y="8338905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7" name="Google Shape;2117;p8"/>
          <p:cNvSpPr/>
          <p:nvPr/>
        </p:nvSpPr>
        <p:spPr>
          <a:xfrm>
            <a:off x="14976431" y="8022134"/>
            <a:ext cx="47903" cy="37404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8" name="Google Shape;2118;p8"/>
          <p:cNvSpPr/>
          <p:nvPr/>
        </p:nvSpPr>
        <p:spPr>
          <a:xfrm>
            <a:off x="15025764" y="7944465"/>
            <a:ext cx="46422" cy="3736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19" name="Google Shape;2119;p8"/>
          <p:cNvSpPr/>
          <p:nvPr/>
        </p:nvSpPr>
        <p:spPr>
          <a:xfrm>
            <a:off x="13407083" y="7859718"/>
            <a:ext cx="1221332" cy="1530709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0" name="Google Shape;2120;p8"/>
          <p:cNvSpPr/>
          <p:nvPr/>
        </p:nvSpPr>
        <p:spPr>
          <a:xfrm>
            <a:off x="13518936" y="7996512"/>
            <a:ext cx="860405" cy="1567979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1" name="Google Shape;2121;p8"/>
          <p:cNvSpPr/>
          <p:nvPr/>
        </p:nvSpPr>
        <p:spPr>
          <a:xfrm>
            <a:off x="14055955" y="9093425"/>
            <a:ext cx="248797" cy="23710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2" name="Google Shape;2122;p8"/>
          <p:cNvSpPr/>
          <p:nvPr/>
        </p:nvSpPr>
        <p:spPr>
          <a:xfrm>
            <a:off x="13862970" y="8733342"/>
            <a:ext cx="343077" cy="34102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3" name="Google Shape;2123;p8"/>
          <p:cNvSpPr/>
          <p:nvPr/>
        </p:nvSpPr>
        <p:spPr>
          <a:xfrm>
            <a:off x="13720801" y="8409137"/>
            <a:ext cx="385013" cy="487152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4" name="Google Shape;2124;p8"/>
          <p:cNvSpPr/>
          <p:nvPr/>
        </p:nvSpPr>
        <p:spPr>
          <a:xfrm>
            <a:off x="13745871" y="8398658"/>
            <a:ext cx="198336" cy="25694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5" name="Google Shape;2125;p8"/>
          <p:cNvSpPr/>
          <p:nvPr/>
        </p:nvSpPr>
        <p:spPr>
          <a:xfrm>
            <a:off x="13550824" y="8122246"/>
            <a:ext cx="254269" cy="30416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6" name="Google Shape;2126;p8"/>
          <p:cNvSpPr/>
          <p:nvPr/>
        </p:nvSpPr>
        <p:spPr>
          <a:xfrm>
            <a:off x="13511313" y="8028137"/>
            <a:ext cx="181561" cy="21071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7" name="Google Shape;2127;p8"/>
          <p:cNvSpPr/>
          <p:nvPr/>
        </p:nvSpPr>
        <p:spPr>
          <a:xfrm>
            <a:off x="14301681" y="8419576"/>
            <a:ext cx="50952" cy="3888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8" name="Google Shape;2128;p8"/>
          <p:cNvSpPr/>
          <p:nvPr/>
        </p:nvSpPr>
        <p:spPr>
          <a:xfrm>
            <a:off x="14249342" y="8356822"/>
            <a:ext cx="50908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29" name="Google Shape;2129;p8"/>
          <p:cNvSpPr/>
          <p:nvPr/>
        </p:nvSpPr>
        <p:spPr>
          <a:xfrm>
            <a:off x="14228397" y="8444972"/>
            <a:ext cx="50908" cy="38928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0" name="Google Shape;2130;p8"/>
          <p:cNvSpPr/>
          <p:nvPr/>
        </p:nvSpPr>
        <p:spPr>
          <a:xfrm>
            <a:off x="13517770" y="8815537"/>
            <a:ext cx="50908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1" name="Google Shape;2131;p8"/>
          <p:cNvSpPr/>
          <p:nvPr/>
        </p:nvSpPr>
        <p:spPr>
          <a:xfrm>
            <a:off x="13532748" y="8731865"/>
            <a:ext cx="50908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2" name="Google Shape;2132;p8"/>
          <p:cNvSpPr/>
          <p:nvPr/>
        </p:nvSpPr>
        <p:spPr>
          <a:xfrm>
            <a:off x="13616526" y="8794620"/>
            <a:ext cx="50908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3" name="Google Shape;2133;p8"/>
          <p:cNvSpPr/>
          <p:nvPr/>
        </p:nvSpPr>
        <p:spPr>
          <a:xfrm>
            <a:off x="13742193" y="7959382"/>
            <a:ext cx="50908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4" name="Google Shape;2134;p8"/>
          <p:cNvSpPr/>
          <p:nvPr/>
        </p:nvSpPr>
        <p:spPr>
          <a:xfrm>
            <a:off x="13685325" y="7933985"/>
            <a:ext cx="49427" cy="3888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5" name="Google Shape;2135;p8"/>
          <p:cNvSpPr/>
          <p:nvPr/>
        </p:nvSpPr>
        <p:spPr>
          <a:xfrm>
            <a:off x="13465431" y="8252232"/>
            <a:ext cx="50908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6" name="Google Shape;2136;p8"/>
          <p:cNvSpPr/>
          <p:nvPr/>
        </p:nvSpPr>
        <p:spPr>
          <a:xfrm>
            <a:off x="13465431" y="8304550"/>
            <a:ext cx="50908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7" name="Google Shape;2137;p8"/>
          <p:cNvSpPr/>
          <p:nvPr/>
        </p:nvSpPr>
        <p:spPr>
          <a:xfrm>
            <a:off x="14249342" y="8909644"/>
            <a:ext cx="50908" cy="38928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8" name="Google Shape;2138;p8"/>
          <p:cNvSpPr/>
          <p:nvPr/>
        </p:nvSpPr>
        <p:spPr>
          <a:xfrm>
            <a:off x="13945626" y="9144219"/>
            <a:ext cx="50952" cy="40405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39" name="Google Shape;2139;p8"/>
          <p:cNvSpPr/>
          <p:nvPr/>
        </p:nvSpPr>
        <p:spPr>
          <a:xfrm>
            <a:off x="13773587" y="8685550"/>
            <a:ext cx="50952" cy="3888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140" name="Google Shape;2140;p8"/>
          <p:cNvSpPr/>
          <p:nvPr/>
        </p:nvSpPr>
        <p:spPr>
          <a:xfrm>
            <a:off x="14165565" y="8648194"/>
            <a:ext cx="50908" cy="4036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572917" y="7018036"/>
            <a:ext cx="2923184" cy="2841993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101345" y="6300006"/>
            <a:ext cx="1761955" cy="2360655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925199" y="5020727"/>
            <a:ext cx="2006529" cy="1972309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46782" y="7773198"/>
            <a:ext cx="1852828" cy="1863644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246024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386426" y="3384311"/>
            <a:ext cx="7200597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48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386425" y="4438720"/>
            <a:ext cx="6520267" cy="1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24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5435463" y="7348471"/>
            <a:ext cx="1040779" cy="467604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10042495" y="8448691"/>
            <a:ext cx="6261676" cy="84623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2037965" y="1745086"/>
            <a:ext cx="4814197" cy="1089741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512466" y="633394"/>
            <a:ext cx="781563" cy="2023596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63031" y="510927"/>
            <a:ext cx="791151" cy="2138545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4715911" y="7788881"/>
            <a:ext cx="1560738" cy="997391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5419174" y="7522698"/>
            <a:ext cx="1374846" cy="1379365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4810929" y="8190360"/>
            <a:ext cx="485361" cy="1316371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12990279" y="351538"/>
            <a:ext cx="1127237" cy="675689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4078214" y="70505"/>
            <a:ext cx="1424165" cy="1053055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378375" y="7061852"/>
            <a:ext cx="2040288" cy="1891205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354650" y="6576759"/>
            <a:ext cx="1614409" cy="2062591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5127315" y="-2102"/>
            <a:ext cx="1378815" cy="1382991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526840" y="7488460"/>
            <a:ext cx="761721" cy="2166849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5337118" y="8328830"/>
            <a:ext cx="999616" cy="96608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269756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5990704" y="3536599"/>
            <a:ext cx="1285897" cy="6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384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2535294" y="2786756"/>
            <a:ext cx="3556509" cy="967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4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4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4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4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4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4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4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4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4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2517709" y="3472252"/>
            <a:ext cx="2958418" cy="1253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1160327" y="3536599"/>
            <a:ext cx="1285897" cy="6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384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7396106" y="2786756"/>
            <a:ext cx="3534081" cy="967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4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4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4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4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4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4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4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4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4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7378529" y="3468201"/>
            <a:ext cx="2958418" cy="1253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12248167" y="2786756"/>
            <a:ext cx="3511653" cy="967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4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4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4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4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4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4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4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4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4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12230583" y="3476359"/>
            <a:ext cx="2958418" cy="1253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0820991" y="3536599"/>
            <a:ext cx="1285897" cy="6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384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2535294" y="5313892"/>
            <a:ext cx="3556509" cy="967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4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4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4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4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4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4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4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4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4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2517709" y="6014124"/>
            <a:ext cx="2958418" cy="1245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1143742" y="6034533"/>
            <a:ext cx="1285897" cy="6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384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7396106" y="5313892"/>
            <a:ext cx="3534081" cy="967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4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4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4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4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4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4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4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4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4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7378529" y="6010101"/>
            <a:ext cx="2958418" cy="1245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5990681" y="6034533"/>
            <a:ext cx="1285897" cy="6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384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12248167" y="5313892"/>
            <a:ext cx="3511653" cy="967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4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4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4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4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4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4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4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4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4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12230583" y="6018207"/>
            <a:ext cx="2958418" cy="1245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10821035" y="6034533"/>
            <a:ext cx="1285897" cy="6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384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651828" y="927333"/>
            <a:ext cx="10187851" cy="996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693639" y="8844551"/>
            <a:ext cx="219244" cy="197332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13294733" y="8743202"/>
            <a:ext cx="288211" cy="261164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9048095" y="8328045"/>
            <a:ext cx="7521679" cy="84623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3340" name="Google Shape;3340;p13"/>
          <p:cNvSpPr/>
          <p:nvPr/>
        </p:nvSpPr>
        <p:spPr>
          <a:xfrm flipH="1">
            <a:off x="-622432" y="-55111"/>
            <a:ext cx="4510431" cy="70341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235478" y="-484451"/>
            <a:ext cx="770060" cy="1998880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44020" y="-189440"/>
            <a:ext cx="779505" cy="2112424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4396880" y="7841077"/>
            <a:ext cx="2060283" cy="1316625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4866072" y="7924751"/>
            <a:ext cx="640711" cy="1737703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4824185" y="8077844"/>
            <a:ext cx="1659505" cy="974149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5057379" y="401066"/>
            <a:ext cx="1557977" cy="1179420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86600" y="7618886"/>
            <a:ext cx="1512716" cy="1470700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69016" y="7240809"/>
            <a:ext cx="1197007" cy="1603743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4716751" y="-455480"/>
            <a:ext cx="1510372" cy="1546971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471162" y="7990330"/>
            <a:ext cx="592353" cy="1606550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4442970" y="166732"/>
            <a:ext cx="287845" cy="25973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48929" y="188319"/>
            <a:ext cx="288211" cy="259407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135768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1299760" y="8330407"/>
            <a:ext cx="421765" cy="425791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651828" y="927333"/>
            <a:ext cx="10187851" cy="996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218886" y="1043495"/>
            <a:ext cx="288211" cy="259407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452207" y="8328045"/>
            <a:ext cx="7521679" cy="84623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3607" name="Google Shape;3607;p14"/>
          <p:cNvSpPr/>
          <p:nvPr/>
        </p:nvSpPr>
        <p:spPr>
          <a:xfrm>
            <a:off x="12229569" y="-55111"/>
            <a:ext cx="4510431" cy="70341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323756" y="-947756"/>
            <a:ext cx="770055" cy="199886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332769" y="-552702"/>
            <a:ext cx="779500" cy="2112410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773424" y="7262619"/>
            <a:ext cx="2060276" cy="1316620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767405" y="7924751"/>
            <a:ext cx="640711" cy="1737703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366124" y="8077844"/>
            <a:ext cx="1659505" cy="974149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4871403" y="801451"/>
            <a:ext cx="1557977" cy="1179420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4791451" y="7618886"/>
            <a:ext cx="1512716" cy="1470700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4530777" y="-55095"/>
            <a:ext cx="1510372" cy="15469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5054054" y="7990330"/>
            <a:ext cx="592353" cy="1606550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4256993" y="567118"/>
            <a:ext cx="287845" cy="25973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5506270" y="7870607"/>
            <a:ext cx="288211" cy="259407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4503265" y="7994518"/>
            <a:ext cx="288211" cy="259407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61692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2244980" y="3425023"/>
            <a:ext cx="11786678" cy="1443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5365381" y="4833111"/>
            <a:ext cx="5772119" cy="885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5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5804358" y="7453170"/>
            <a:ext cx="288211" cy="259407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236890" y="7385486"/>
            <a:ext cx="276740" cy="250821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393098" y="-70024"/>
            <a:ext cx="7273773" cy="113374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8049697" y="7955453"/>
            <a:ext cx="8289536" cy="129284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904377" y="7636076"/>
            <a:ext cx="740352" cy="191689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564171" y="7054976"/>
            <a:ext cx="2403672" cy="1534869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99502" y="7898973"/>
            <a:ext cx="1540085" cy="1487348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1334301" y="7587066"/>
            <a:ext cx="749433" cy="2025777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2276673" y="7994157"/>
            <a:ext cx="1129222" cy="1938585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3031558" y="8038956"/>
            <a:ext cx="1393748" cy="1945689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892863" y="5229551"/>
            <a:ext cx="746076" cy="97222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4720831" y="1410667"/>
            <a:ext cx="2118277" cy="1345909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5211823" y="345809"/>
            <a:ext cx="1855258" cy="1861356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5102590" y="-480658"/>
            <a:ext cx="655793" cy="1774100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12872586" y="-460362"/>
            <a:ext cx="647663" cy="1681234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4224397" y="-222148"/>
            <a:ext cx="975541" cy="1564619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4211752" y="-355090"/>
            <a:ext cx="865159" cy="158500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4796397" y="847367"/>
            <a:ext cx="302665" cy="24991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4680687" y="631641"/>
            <a:ext cx="420313" cy="324768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4534079" y="403690"/>
            <a:ext cx="580660" cy="397337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4416485" y="130953"/>
            <a:ext cx="669826" cy="372743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4386750" y="-88252"/>
            <a:ext cx="418697" cy="26563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4459271" y="613254"/>
            <a:ext cx="47903" cy="37404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4406931" y="563983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4385987" y="652134"/>
            <a:ext cx="47903" cy="37404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4957450" y="389161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4899102" y="345802"/>
            <a:ext cx="46422" cy="35925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4659745" y="686490"/>
            <a:ext cx="46422" cy="3588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4625345" y="774640"/>
            <a:ext cx="47903" cy="35925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5050196" y="841873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4976914" y="788079"/>
            <a:ext cx="46422" cy="37404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4888652" y="1104847"/>
            <a:ext cx="47903" cy="37404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4937985" y="1182561"/>
            <a:ext cx="46422" cy="3736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13092627" y="-188681"/>
            <a:ext cx="1221299" cy="1530668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13223372" y="-369755"/>
            <a:ext cx="860382" cy="1567937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3809888" y="-105471"/>
            <a:ext cx="248790" cy="23709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3581434" y="131295"/>
            <a:ext cx="343068" cy="341020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3410365" y="293297"/>
            <a:ext cx="385003" cy="48714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3421043" y="525033"/>
            <a:ext cx="198331" cy="256940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13197226" y="732716"/>
            <a:ext cx="254261" cy="304155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13141566" y="910314"/>
            <a:ext cx="181559" cy="210713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4213903" y="705932"/>
            <a:ext cx="50952" cy="3888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3903631" y="834644"/>
            <a:ext cx="50905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3893277" y="744591"/>
            <a:ext cx="50905" cy="3892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13231525" y="292721"/>
            <a:ext cx="50905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13236490" y="377574"/>
            <a:ext cx="50905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13327112" y="325158"/>
            <a:ext cx="50905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3352969" y="1169377"/>
            <a:ext cx="50905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13293498" y="1187790"/>
            <a:ext cx="49426" cy="3888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13112836" y="845886"/>
            <a:ext cx="50905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13119033" y="793937"/>
            <a:ext cx="50905" cy="3888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3969112" y="285655"/>
            <a:ext cx="50905" cy="3892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3470150" y="452018"/>
            <a:ext cx="50952" cy="3888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3855040" y="533946"/>
            <a:ext cx="50905" cy="4035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12766498" y="7711866"/>
            <a:ext cx="776989" cy="1011988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393888" y="-331713"/>
            <a:ext cx="2670471" cy="2596492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456939" y="327361"/>
            <a:ext cx="2113397" cy="2831515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4104706" y="7485859"/>
            <a:ext cx="1987853" cy="203602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9902637" y="8054132"/>
            <a:ext cx="1790223" cy="1498337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1438639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8566062" y="1795511"/>
            <a:ext cx="565517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768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5852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8170894" y="4326711"/>
            <a:ext cx="6445506" cy="1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8170894" y="7095244"/>
            <a:ext cx="6445506" cy="758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8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8543634" y="6079956"/>
            <a:ext cx="5700027" cy="101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96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596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596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596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596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596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596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305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4865995" y="-292778"/>
            <a:ext cx="454105" cy="117873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4955808" y="-312889"/>
            <a:ext cx="840137" cy="1172844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5101886" y="1119518"/>
            <a:ext cx="220135" cy="19951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71274" y="-83911"/>
            <a:ext cx="7633608" cy="119060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5559384" y="-357504"/>
            <a:ext cx="596142" cy="1611424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224824" y="7552442"/>
            <a:ext cx="677156" cy="1831893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4793891" y="7915746"/>
            <a:ext cx="1195093" cy="1307349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4944603" y="859965"/>
            <a:ext cx="760906" cy="990331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224129" y="-445917"/>
            <a:ext cx="2722251" cy="2788215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2346015" y="166732"/>
            <a:ext cx="287845" cy="25973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210774" y="1713089"/>
            <a:ext cx="287845" cy="25973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896823" y="2000955"/>
            <a:ext cx="287845" cy="25973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214056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4862" y="938667"/>
            <a:ext cx="12430695" cy="1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8079" y="4649823"/>
            <a:ext cx="12277434" cy="364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863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29859" y="1983261"/>
            <a:ext cx="12385855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60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Luyện</a:t>
            </a:r>
            <a:r>
              <a:rPr lang="en-US" sz="6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6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:</a:t>
            </a:r>
            <a:br>
              <a:rPr lang="en-US" sz="7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đoạn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văn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kể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hoạt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quan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tranh</a:t>
            </a:r>
            <a:endParaRPr lang="en-US" sz="44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612310"/>
            <a:ext cx="3580054" cy="293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402837" y="-356941"/>
            <a:ext cx="9574147" cy="9596205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62131" tIns="162131" rIns="162131" bIns="162131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330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131" tIns="162131" rIns="162131" bIns="162131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330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7857263" y="3206880"/>
            <a:ext cx="7919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8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BÀI HÔM NAY EM HỌC NỘI DUNG GÌ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339" y="5545430"/>
            <a:ext cx="4208360" cy="3577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693503" y="2722455"/>
            <a:ext cx="12889632" cy="3699092"/>
          </a:xfrm>
          <a:prstGeom prst="rect">
            <a:avLst/>
          </a:prstGeom>
        </p:spPr>
        <p:txBody>
          <a:bodyPr spcFirstLastPara="1" wrap="square" lIns="162131" tIns="162131" rIns="162131" bIns="16213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/>
            <a:r>
              <a:rPr lang="en-US" sz="15333" kern="0">
                <a:solidFill>
                  <a:srgbClr val="0070C0"/>
                </a:solidFill>
              </a:rPr>
              <a:t>DẶN DÒ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3962400"/>
            <a:ext cx="9677400" cy="127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ED2E1F23-D8FE-0D01-60EA-3F8A0186D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1096658" y="819339"/>
            <a:ext cx="1940199" cy="11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C08582-A279-41B2-955D-F9E5392BB6DD}"/>
              </a:ext>
            </a:extLst>
          </p:cNvPr>
          <p:cNvSpPr/>
          <p:nvPr/>
        </p:nvSpPr>
        <p:spPr>
          <a:xfrm>
            <a:off x="1096658" y="2802023"/>
            <a:ext cx="13646483" cy="189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nl-NL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+  Nói về hoạt động ngoài trời mà em được tham gia.</a:t>
            </a:r>
            <a:endParaRPr lang="vi-VN" sz="4800" kern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defTabSz="1219170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+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Em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có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cảm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nghĩ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gì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khi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tham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gia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hoạt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động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đó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?</a:t>
            </a:r>
            <a:endParaRPr lang="vi-VN" sz="4800" kern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E236D-6215-4DD1-8BD4-2332B12FABCD}"/>
              </a:ext>
            </a:extLst>
          </p:cNvPr>
          <p:cNvSpPr/>
          <p:nvPr/>
        </p:nvSpPr>
        <p:spPr>
          <a:xfrm>
            <a:off x="7367852" y="8314267"/>
            <a:ext cx="7095067" cy="829733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 eaLnBrk="1" fontAlgn="auto" hangingPunct="1"/>
            <a:endParaRPr lang="en-SG" sz="2485" kern="0">
              <a:solidFill>
                <a:srgbClr val="FFFBE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26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1252839" y="151083"/>
            <a:ext cx="13770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Quan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đoạn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văn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kể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hoạt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nhỏ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64192-9372-47F2-827E-E275B9DE2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7024" l="282" r="93803">
                        <a14:foregroundMark x1="36901" y1="9226" x2="58028" y2="9821"/>
                        <a14:foregroundMark x1="2535" y1="36310" x2="3662" y2="36905"/>
                        <a14:foregroundMark x1="5915" y1="35119" x2="12113" y2="37500"/>
                        <a14:foregroundMark x1="12676" y1="53274" x2="16338" y2="51488"/>
                        <a14:foregroundMark x1="30423" y1="54167" x2="23380" y2="56548"/>
                        <a14:foregroundMark x1="10423" y1="53869" x2="15775" y2="53274"/>
                        <a14:foregroundMark x1="15775" y1="53274" x2="15775" y2="53274"/>
                        <a14:foregroundMark x1="30423" y1="56250" x2="32958" y2="54464"/>
                        <a14:foregroundMark x1="39718" y1="55357" x2="42817" y2="54464"/>
                        <a14:foregroundMark x1="49859" y1="55357" x2="54366" y2="54464"/>
                        <a14:foregroundMark x1="45915" y1="42560" x2="48732" y2="46429"/>
                        <a14:foregroundMark x1="54930" y1="53274" x2="58028" y2="53869"/>
                        <a14:foregroundMark x1="9859" y1="79762" x2="13803" y2="77976"/>
                        <a14:foregroundMark x1="5915" y1="71429" x2="6479" y2="80655"/>
                        <a14:foregroundMark x1="6479" y1="80655" x2="14930" y2="83631"/>
                        <a14:foregroundMark x1="14930" y1="83631" x2="9859" y2="69643"/>
                        <a14:foregroundMark x1="9859" y1="69643" x2="3662" y2="69048"/>
                        <a14:foregroundMark x1="3662" y1="69048" x2="563" y2="70536"/>
                        <a14:foregroundMark x1="3099" y1="66964" x2="12113" y2="68155"/>
                        <a14:foregroundMark x1="12113" y1="68155" x2="13521" y2="69048"/>
                        <a14:foregroundMark x1="16901" y1="71131" x2="20000" y2="83333"/>
                        <a14:foregroundMark x1="9014" y1="86905" x2="4789" y2="90179"/>
                        <a14:foregroundMark x1="2535" y1="82143" x2="14930" y2="87798"/>
                        <a14:foregroundMark x1="14366" y1="88690" x2="23380" y2="87500"/>
                        <a14:foregroundMark x1="22535" y1="86607" x2="17746" y2="92262"/>
                        <a14:foregroundMark x1="17746" y1="92262" x2="12676" y2="94048"/>
                        <a14:foregroundMark x1="12676" y1="94048" x2="11831" y2="92857"/>
                        <a14:foregroundMark x1="1127" y1="78869" x2="1690" y2="89286"/>
                        <a14:foregroundMark x1="1690" y1="89286" x2="1972" y2="89583"/>
                        <a14:foregroundMark x1="1690" y1="92857" x2="12676" y2="94345"/>
                        <a14:foregroundMark x1="18873" y1="94345" x2="22817" y2="92262"/>
                        <a14:foregroundMark x1="38592" y1="71429" x2="33521" y2="83929"/>
                        <a14:foregroundMark x1="33521" y1="83929" x2="40845" y2="86607"/>
                        <a14:foregroundMark x1="40845" y1="86607" x2="42535" y2="78274"/>
                        <a14:foregroundMark x1="42535" y1="78274" x2="36338" y2="73810"/>
                        <a14:foregroundMark x1="36338" y1="73810" x2="28451" y2="72917"/>
                        <a14:foregroundMark x1="28169" y1="68155" x2="38873" y2="66667"/>
                        <a14:foregroundMark x1="29859" y1="71429" x2="29859" y2="88095"/>
                        <a14:foregroundMark x1="40563" y1="72321" x2="52113" y2="84524"/>
                        <a14:foregroundMark x1="52113" y1="84524" x2="59437" y2="84821"/>
                        <a14:foregroundMark x1="59437" y1="84821" x2="78873" y2="83929"/>
                        <a14:foregroundMark x1="78873" y1="83929" x2="88169" y2="83929"/>
                        <a14:foregroundMark x1="34930" y1="74702" x2="49577" y2="72917"/>
                        <a14:foregroundMark x1="49577" y1="72917" x2="81972" y2="75298"/>
                        <a14:foregroundMark x1="81127" y1="70833" x2="89859" y2="71131"/>
                        <a14:foregroundMark x1="90986" y1="84226" x2="89014" y2="93452"/>
                        <a14:foregroundMark x1="89014" y1="93452" x2="83944" y2="97619"/>
                        <a14:foregroundMark x1="83944" y1="97619" x2="83662" y2="97619"/>
                        <a14:foregroundMark x1="87606" y1="76786" x2="90141" y2="80655"/>
                        <a14:foregroundMark x1="90141" y1="75000" x2="90423" y2="83036"/>
                        <a14:foregroundMark x1="66479" y1="89881" x2="37746" y2="87798"/>
                        <a14:foregroundMark x1="90141" y1="84821" x2="91549" y2="83333"/>
                        <a14:foregroundMark x1="89014" y1="39881" x2="92394" y2="37500"/>
                        <a14:foregroundMark x1="93803" y1="36310" x2="93803" y2="363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290" y="1765517"/>
            <a:ext cx="12723527" cy="73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65269" y="5715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7222" r="47265" b="18704"/>
          <a:stretch/>
        </p:blipFill>
        <p:spPr bwMode="auto">
          <a:xfrm>
            <a:off x="-167481" y="0"/>
            <a:ext cx="15773400" cy="87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7475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319" y="1828800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5269" y="5715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7222" r="47265" b="18704"/>
          <a:stretch/>
        </p:blipFill>
        <p:spPr bwMode="auto">
          <a:xfrm>
            <a:off x="8900319" y="3048000"/>
            <a:ext cx="6999259" cy="509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5419" y="2819400"/>
            <a:ext cx="3484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Tên hoạt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2719" y="3708737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việc cụ thể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6119" y="4495800"/>
            <a:ext cx="164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Việc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6438" y="5142131"/>
            <a:ext cx="164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Việc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3738" y="5788462"/>
            <a:ext cx="164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Việc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3737" y="641798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……..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4319" y="7049869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Kết quả hoạt động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7861" y="7924800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Nhận xét của em</a:t>
            </a:r>
          </a:p>
        </p:txBody>
      </p:sp>
    </p:spTree>
    <p:extLst>
      <p:ext uri="{BB962C8B-B14F-4D97-AF65-F5344CB8AC3E}">
        <p14:creationId xmlns:p14="http://schemas.microsoft.com/office/powerpoint/2010/main" val="222487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810110" y="2483465"/>
            <a:ext cx="14656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2.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Trao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đổi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làm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sửa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lỗi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bổ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sung ý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cần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thiết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8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319" y="1828800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65269" y="571500"/>
            <a:ext cx="1321473" cy="942320"/>
            <a:chOff x="6765269" y="571500"/>
            <a:chExt cx="1321473" cy="942320"/>
          </a:xfrm>
        </p:grpSpPr>
        <p:sp>
          <p:nvSpPr>
            <p:cNvPr id="18" name="TextBox 17"/>
            <p:cNvSpPr txBox="1"/>
            <p:nvPr/>
          </p:nvSpPr>
          <p:spPr>
            <a:xfrm>
              <a:off x="6765269" y="57150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7902011" y="990600"/>
              <a:ext cx="1847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7919" y="2781300"/>
            <a:ext cx="1432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6360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bức tranh, các bạn nhỏ đang trồng cây.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 chắn, cây sẽ ngày càng phát triển. Em đã đặt tên cho bức tranh là “Ngày hội trồng cây ”.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0319" y="6096000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3947319" y="6858000"/>
            <a:ext cx="9601200" cy="2133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 nhau chia sẻ bài làm của mình để các bạn góp ý, bổ sung</a:t>
            </a:r>
          </a:p>
        </p:txBody>
      </p:sp>
    </p:spTree>
    <p:extLst>
      <p:ext uri="{BB962C8B-B14F-4D97-AF65-F5344CB8AC3E}">
        <p14:creationId xmlns:p14="http://schemas.microsoft.com/office/powerpoint/2010/main" val="918444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319" y="228600"/>
            <a:ext cx="1417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ài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65269" y="571500"/>
            <a:ext cx="1321473" cy="942320"/>
            <a:chOff x="6765269" y="571500"/>
            <a:chExt cx="1321473" cy="942320"/>
          </a:xfrm>
        </p:grpSpPr>
        <p:sp>
          <p:nvSpPr>
            <p:cNvPr id="18" name="TextBox 17"/>
            <p:cNvSpPr txBox="1"/>
            <p:nvPr/>
          </p:nvSpPr>
          <p:spPr>
            <a:xfrm>
              <a:off x="6765269" y="57150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7902011" y="990600"/>
              <a:ext cx="1847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7919" y="1676400"/>
            <a:ext cx="14325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863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qua, Minh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Minh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bén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4800" b="1" noProof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 phát triển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0319" y="6096000"/>
            <a:ext cx="1417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69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37669-7F4A-43CE-A91F-A34414CD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87838" l="7649" r="94051">
                        <a14:foregroundMark x1="11615" y1="36486" x2="13598" y2="50000"/>
                        <a14:foregroundMark x1="9632" y1="44595" x2="13598" y2="60811"/>
                        <a14:foregroundMark x1="9065" y1="39189" x2="13881" y2="33784"/>
                        <a14:foregroundMark x1="9065" y1="59459" x2="12465" y2="59459"/>
                        <a14:foregroundMark x1="7649" y1="40541" x2="7649" y2="58108"/>
                        <a14:foregroundMark x1="8782" y1="33784" x2="11898" y2="31081"/>
                        <a14:foregroundMark x1="92918" y1="31081" x2="94051" y2="72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527" y="2198371"/>
            <a:ext cx="12011584" cy="25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28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9920</TotalTime>
  <Words>382</Words>
  <Application>Microsoft Office PowerPoint</Application>
  <PresentationFormat>Custom</PresentationFormat>
  <Paragraphs>29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Chewy</vt:lpstr>
      <vt:lpstr>Inconsolata</vt:lpstr>
      <vt:lpstr>Montserrat</vt:lpstr>
      <vt:lpstr>Nunito</vt:lpstr>
      <vt:lpstr>Times New Roman</vt:lpstr>
      <vt:lpstr>Default Design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1089</cp:revision>
  <dcterms:created xsi:type="dcterms:W3CDTF">2008-09-09T22:52:10Z</dcterms:created>
  <dcterms:modified xsi:type="dcterms:W3CDTF">2024-01-19T01:36:06Z</dcterms:modified>
</cp:coreProperties>
</file>