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20"/>
  </p:notesMasterIdLst>
  <p:sldIdLst>
    <p:sldId id="383" r:id="rId4"/>
    <p:sldId id="414" r:id="rId5"/>
    <p:sldId id="412" r:id="rId6"/>
    <p:sldId id="389" r:id="rId7"/>
    <p:sldId id="402" r:id="rId8"/>
    <p:sldId id="343" r:id="rId9"/>
    <p:sldId id="390" r:id="rId10"/>
    <p:sldId id="377" r:id="rId11"/>
    <p:sldId id="413" r:id="rId12"/>
    <p:sldId id="361" r:id="rId13"/>
    <p:sldId id="407" r:id="rId14"/>
    <p:sldId id="353" r:id="rId15"/>
    <p:sldId id="405" r:id="rId16"/>
    <p:sldId id="324" r:id="rId17"/>
    <p:sldId id="342" r:id="rId18"/>
    <p:sldId id="3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3.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20.png"/><Relationship Id="rId4" Type="http://schemas.microsoft.com/office/2007/relationships/hdphoto" Target="../media/hdphoto5.wdp"/><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778753"/>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1390261" y="1811247"/>
            <a:ext cx="914692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Hoạt</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động</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giáo</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dục</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theo</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chủ</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đề</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Ăn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sạch</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3323987"/>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vi-VN" sz="6600" dirty="0">
                <a:latin typeface="Times New Roman" panose="02020603050405020304" pitchFamily="18" charset="0"/>
                <a:cs typeface="Times New Roman" panose="02020603050405020304" pitchFamily="18" charset="0"/>
              </a:rPr>
              <a:t>.</a:t>
            </a:r>
            <a:endParaRPr lang="en-US" sz="6600" dirty="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0945" y="1191491"/>
            <a:ext cx="6474691" cy="923330"/>
          </a:xfrm>
          <a:prstGeom prst="rect">
            <a:avLst/>
          </a:prstGeom>
          <a:noFill/>
        </p:spPr>
        <p:txBody>
          <a:bodyPr wrap="square" rtlCol="0">
            <a:spAutoFit/>
          </a:bodyPr>
          <a:lstStyle/>
          <a:p>
            <a:r>
              <a:rPr lang="en-US" sz="5400" b="1" dirty="0">
                <a:solidFill>
                  <a:srgbClr val="FF0000"/>
                </a:solidFill>
              </a:rPr>
              <a:t>YÊU CẦU CẦN ĐẠT</a:t>
            </a:r>
          </a:p>
        </p:txBody>
      </p:sp>
    </p:spTree>
    <p:extLst>
      <p:ext uri="{BB962C8B-B14F-4D97-AF65-F5344CB8AC3E}">
        <p14:creationId xmlns:p14="http://schemas.microsoft.com/office/powerpoint/2010/main" val="378047979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406</Words>
  <Application>Microsoft Office PowerPoint</Application>
  <PresentationFormat>Widescreen</PresentationFormat>
  <Paragraphs>28</Paragraphs>
  <Slides>16</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等线</vt:lpstr>
      <vt:lpstr>微软雅黑</vt:lpstr>
      <vt:lpstr>Arial</vt:lpstr>
      <vt:lpstr>Calibri</vt:lpstr>
      <vt:lpstr>Calibri Light</vt:lpstr>
      <vt:lpstr>iCiel Crocante</vt:lpstr>
      <vt:lpstr>SVN-Poky's</vt:lpstr>
      <vt:lpstr>Times New Roman</vt:lpstr>
      <vt:lpstr>小考拉体</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26</cp:revision>
  <dcterms:created xsi:type="dcterms:W3CDTF">2022-11-15T08:22:43Z</dcterms:created>
  <dcterms:modified xsi:type="dcterms:W3CDTF">2024-02-03T11:11:59Z</dcterms:modified>
</cp:coreProperties>
</file>