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6" r:id="rId4"/>
    <p:sldMasterId id="2147483728" r:id="rId5"/>
    <p:sldMasterId id="2147483742" r:id="rId6"/>
    <p:sldMasterId id="2147483755" r:id="rId7"/>
    <p:sldMasterId id="2147483769" r:id="rId8"/>
    <p:sldMasterId id="2147483782" r:id="rId9"/>
    <p:sldMasterId id="2147483795" r:id="rId10"/>
    <p:sldMasterId id="2147483809" r:id="rId11"/>
  </p:sldMasterIdLst>
  <p:notesMasterIdLst>
    <p:notesMasterId r:id="rId37"/>
  </p:notesMasterIdLst>
  <p:sldIdLst>
    <p:sldId id="542" r:id="rId12"/>
    <p:sldId id="523" r:id="rId13"/>
    <p:sldId id="268" r:id="rId14"/>
    <p:sldId id="269" r:id="rId15"/>
    <p:sldId id="530" r:id="rId16"/>
    <p:sldId id="272" r:id="rId17"/>
    <p:sldId id="526" r:id="rId18"/>
    <p:sldId id="519" r:id="rId19"/>
    <p:sldId id="531" r:id="rId20"/>
    <p:sldId id="532" r:id="rId21"/>
    <p:sldId id="527" r:id="rId22"/>
    <p:sldId id="534" r:id="rId23"/>
    <p:sldId id="528" r:id="rId24"/>
    <p:sldId id="306" r:id="rId25"/>
    <p:sldId id="514" r:id="rId26"/>
    <p:sldId id="535" r:id="rId27"/>
    <p:sldId id="538" r:id="rId28"/>
    <p:sldId id="543" r:id="rId29"/>
    <p:sldId id="537" r:id="rId30"/>
    <p:sldId id="540" r:id="rId31"/>
    <p:sldId id="541" r:id="rId32"/>
    <p:sldId id="536" r:id="rId33"/>
    <p:sldId id="533" r:id="rId34"/>
    <p:sldId id="529" r:id="rId35"/>
    <p:sldId id="51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66CCFF"/>
    <a:srgbClr val="33CC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636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9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58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488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8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53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9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2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060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386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642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04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167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40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959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386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490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92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941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804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28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936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70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50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273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360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01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453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8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823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332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440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484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13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499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22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03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253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463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9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649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51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21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78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69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322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86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3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5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63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12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20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61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15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23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283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58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81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559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932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51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279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95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6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201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94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97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87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135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55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89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203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3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7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7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2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1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algn="ctr" defTabSz="887094"/>
            <a:endParaRPr lang="en-US" sz="229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algn="ctr" defTabSz="887094"/>
            <a:endParaRPr lang="en-US" sz="3079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70806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3869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869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62653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ấm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gia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đình</a:t>
            </a:r>
            <a:endParaRPr lang="en-US" sz="7737" b="1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3079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079" b="1" dirty="0"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 defTabSz="887094"/>
            <a:r>
              <a:rPr lang="en-US" sz="4105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53" y="3087603"/>
            <a:ext cx="3449271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defTabSz="887094"/>
            <a:r>
              <a:rPr lang="en-US" sz="426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26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4263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5956" y="4317540"/>
            <a:ext cx="5420370" cy="684992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defTabSz="887094"/>
            <a:r>
              <a:rPr lang="en-US" sz="3869" b="1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869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1+2</a:t>
            </a:r>
            <a:r>
              <a:rPr lang="en-US" sz="3869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Đọc</a:t>
            </a:r>
            <a:endParaRPr lang="en-US" sz="3869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862204" y="4117341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4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238240" y="1079984"/>
            <a:ext cx="5204163" cy="3593616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619440" y="3204501"/>
              <a:ext cx="2811045" cy="125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Ngắt, nghỉ đúng nhịp thơ.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9"/>
            <a:ext cx="5953465" cy="3464571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31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 từ ngữ, đọc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loud 12"/>
          <p:cNvSpPr/>
          <p:nvPr/>
        </p:nvSpPr>
        <p:spPr>
          <a:xfrm>
            <a:off x="8354998" y="695489"/>
            <a:ext cx="3330581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Luyện đọc 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17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49" y="-15598"/>
            <a:ext cx="10706700" cy="6849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" y="0"/>
            <a:ext cx="12140957" cy="685800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1076" y="2858237"/>
            <a:ext cx="11203016" cy="1844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09">
              <a:lnSpc>
                <a:spcPct val="150000"/>
              </a:lnSpc>
              <a:defRPr/>
            </a:pPr>
            <a:r>
              <a:rPr lang="en-US" altLang="zh-CN" sz="86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 đọc</a:t>
            </a:r>
            <a:endParaRPr lang="zh-CN" altLang="en-US" sz="86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7621386" y="359109"/>
            <a:ext cx="4205642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925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kumimoji="0" lang="en-US" altLang="zh-CN" sz="96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hiểu bài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7" y="191740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2739440" y="1631497"/>
            <a:ext cx="843843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695538" y="2256188"/>
            <a:ext cx="10919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1987585" y="3090549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47829" y="3988588"/>
            <a:ext cx="454488" cy="486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b="1">
              <a:ln w="381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23558" y="4806067"/>
            <a:ext cx="803855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695538" y="5513674"/>
            <a:ext cx="9942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A7F690-B834-5A40-D69E-58F74F894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6D431-A8F7-9153-A0D4-26D38071BCA7}"/>
              </a:ext>
            </a:extLst>
          </p:cNvPr>
          <p:cNvSpPr txBox="1"/>
          <p:nvPr/>
        </p:nvSpPr>
        <p:spPr>
          <a:xfrm>
            <a:off x="3857279" y="1339668"/>
            <a:ext cx="463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ED6BE-2704-AB64-CFF0-CD4E7F63F37B}"/>
              </a:ext>
            </a:extLst>
          </p:cNvPr>
          <p:cNvSpPr txBox="1"/>
          <p:nvPr/>
        </p:nvSpPr>
        <p:spPr>
          <a:xfrm>
            <a:off x="2445300" y="2568230"/>
            <a:ext cx="7772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 cảm yêu thương gần gũi của ông và cháu.</a:t>
            </a:r>
            <a:endParaRPr lang="zh-CN" altLang="en-US" sz="36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 defTabSz="914378">
              <a:lnSpc>
                <a:spcPct val="150000"/>
              </a:lnSpc>
            </a:pP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09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 thuộc lòng 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7621386" y="359109"/>
            <a:ext cx="4205642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205384-ACED-F3EA-EDFD-ACC9DAEC24B4}"/>
              </a:ext>
            </a:extLst>
          </p:cNvPr>
          <p:cNvCxnSpPr/>
          <p:nvPr/>
        </p:nvCxnSpPr>
        <p:spPr>
          <a:xfrm>
            <a:off x="1941095" y="1652789"/>
            <a:ext cx="433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193212-FFC4-50A2-74BE-BB7D6EA157B8}"/>
              </a:ext>
            </a:extLst>
          </p:cNvPr>
          <p:cNvCxnSpPr/>
          <p:nvPr/>
        </p:nvCxnSpPr>
        <p:spPr>
          <a:xfrm>
            <a:off x="1781177" y="2077904"/>
            <a:ext cx="5765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773DD5-3BA0-2C76-E8CB-E53D2ACB80BD}"/>
              </a:ext>
            </a:extLst>
          </p:cNvPr>
          <p:cNvCxnSpPr/>
          <p:nvPr/>
        </p:nvCxnSpPr>
        <p:spPr>
          <a:xfrm>
            <a:off x="2928188" y="2077904"/>
            <a:ext cx="5765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EE5FFD-571F-D0D3-1080-0763B5FC5647}"/>
              </a:ext>
            </a:extLst>
          </p:cNvPr>
          <p:cNvCxnSpPr/>
          <p:nvPr/>
        </p:nvCxnSpPr>
        <p:spPr>
          <a:xfrm>
            <a:off x="1234220" y="2952198"/>
            <a:ext cx="19902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5C089B-4031-ACD9-827C-671591FD4C45}"/>
              </a:ext>
            </a:extLst>
          </p:cNvPr>
          <p:cNvCxnSpPr/>
          <p:nvPr/>
        </p:nvCxnSpPr>
        <p:spPr>
          <a:xfrm>
            <a:off x="3611020" y="2952198"/>
            <a:ext cx="12357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C701B2-462E-2663-CFD1-147918F95D75}"/>
              </a:ext>
            </a:extLst>
          </p:cNvPr>
          <p:cNvCxnSpPr/>
          <p:nvPr/>
        </p:nvCxnSpPr>
        <p:spPr>
          <a:xfrm>
            <a:off x="3213051" y="3770346"/>
            <a:ext cx="844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87AD20-480C-5C75-465E-7EBA240B944C}"/>
              </a:ext>
            </a:extLst>
          </p:cNvPr>
          <p:cNvCxnSpPr/>
          <p:nvPr/>
        </p:nvCxnSpPr>
        <p:spPr>
          <a:xfrm>
            <a:off x="3002071" y="4203483"/>
            <a:ext cx="1021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3DB6B1-F78A-71A8-DAA7-6C6CFBDA8490}"/>
              </a:ext>
            </a:extLst>
          </p:cNvPr>
          <p:cNvCxnSpPr/>
          <p:nvPr/>
        </p:nvCxnSpPr>
        <p:spPr>
          <a:xfrm>
            <a:off x="1358246" y="5037672"/>
            <a:ext cx="1021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B0BD2E-6650-B64A-37E6-052FA593B5DD}"/>
              </a:ext>
            </a:extLst>
          </p:cNvPr>
          <p:cNvCxnSpPr/>
          <p:nvPr/>
        </p:nvCxnSpPr>
        <p:spPr>
          <a:xfrm>
            <a:off x="1391230" y="5486851"/>
            <a:ext cx="844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80C372-44CD-B286-50DE-4771FDEA18D8}"/>
              </a:ext>
            </a:extLst>
          </p:cNvPr>
          <p:cNvCxnSpPr>
            <a:cxnSpLocks/>
          </p:cNvCxnSpPr>
          <p:nvPr/>
        </p:nvCxnSpPr>
        <p:spPr>
          <a:xfrm flipV="1">
            <a:off x="2798907" y="5517030"/>
            <a:ext cx="1278070" cy="42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82693C-2F01-BD8C-95BC-C84A7E75501A}"/>
              </a:ext>
            </a:extLst>
          </p:cNvPr>
          <p:cNvCxnSpPr/>
          <p:nvPr/>
        </p:nvCxnSpPr>
        <p:spPr>
          <a:xfrm>
            <a:off x="7107762" y="2077904"/>
            <a:ext cx="12357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AF36F8-8F0C-9BD2-62C4-CBEF391D4F78}"/>
              </a:ext>
            </a:extLst>
          </p:cNvPr>
          <p:cNvCxnSpPr/>
          <p:nvPr/>
        </p:nvCxnSpPr>
        <p:spPr>
          <a:xfrm>
            <a:off x="6046005" y="4597637"/>
            <a:ext cx="1644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94A624-43BB-8593-59AE-53B178CB5241}"/>
              </a:ext>
            </a:extLst>
          </p:cNvPr>
          <p:cNvCxnSpPr/>
          <p:nvPr/>
        </p:nvCxnSpPr>
        <p:spPr>
          <a:xfrm>
            <a:off x="5275275" y="2952198"/>
            <a:ext cx="697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1106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..................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626207" y="551548"/>
            <a:ext cx="315525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3079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38844" y="534071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366862" y="3799028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35505" y="2382215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700291" y="1694824"/>
            <a:ext cx="6491709" cy="168257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35504" y="4783833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80324" y="4197136"/>
            <a:ext cx="6491707" cy="18286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626207" y="551548"/>
            <a:ext cx="315525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726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 học thuộc lòng 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5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4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07208" y="1012019"/>
            <a:ext cx="5204163" cy="3593616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619440" y="3204501"/>
              <a:ext cx="2811045" cy="125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Ngắt, nghỉ đúng nhịp thơ.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-72026" y="910905"/>
            <a:ext cx="5953465" cy="3464571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31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 từ ngữ, đọc to, rõ ràng.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837058" y="3429551"/>
            <a:ext cx="5953465" cy="3464571"/>
            <a:chOff x="6435112" y="1133830"/>
            <a:chExt cx="5694730" cy="3295447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24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 đọc tình cảm, vui tươi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5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876326" y="508321"/>
            <a:ext cx="2645261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28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144035" y="444202"/>
            <a:ext cx="5613960" cy="1938992"/>
            <a:chOff x="811432" y="460493"/>
            <a:chExt cx="1971038" cy="19389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07196" y="1106730"/>
            <a:ext cx="9831787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6" y="3326202"/>
            <a:ext cx="983178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khà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54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375020" y="59649"/>
            <a:ext cx="2953713" cy="18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99588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53462" y="11042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042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691790" y="566986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286573"/>
            <a:ext cx="11067263" cy="783037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42796" y="1316691"/>
            <a:ext cx="449612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6235" y="1971781"/>
            <a:ext cx="315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khập khiễng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khập khà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quẳng gậy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cúi xuống</a:t>
            </a:r>
          </a:p>
        </p:txBody>
      </p:sp>
    </p:spTree>
    <p:extLst>
      <p:ext uri="{BB962C8B-B14F-4D97-AF65-F5344CB8AC3E}">
        <p14:creationId xmlns:p14="http://schemas.microsoft.com/office/powerpoint/2010/main" val="9591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Sưng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đau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nhức</a:t>
              </a: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khiễng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thấp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không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đều</a:t>
              </a: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hoặc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chạy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(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thường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trẻ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)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bước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ngắn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nhanh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12366" y="69612"/>
            <a:ext cx="2979634" cy="2125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7799867" y="495429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</a:t>
            </a:r>
            <a:r>
              <a:rPr lang="en-US" sz="32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337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9191" y="1559059"/>
            <a:ext cx="44330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 nhịp thơ</a:t>
            </a:r>
            <a:endParaRPr lang="zh-CN" alt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bị đau chân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sưng nó tấy,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phải chống gậy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 khiễng, khập khà,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lên thềm nhà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164925" y="271111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574145" y="323930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6059462" y="325690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441140" y="374772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542749" y="427913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458860" y="43337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596783" y="491136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4996817" y="54183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6667200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6747708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54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54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zh-CN" altLang="en-US" sz="540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1261</Words>
  <Application>Microsoft Office PowerPoint</Application>
  <PresentationFormat>Widescreen</PresentationFormat>
  <Paragraphs>264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2_Office Theme</vt:lpstr>
      <vt:lpstr>3_Office Theme</vt:lpstr>
      <vt:lpstr>9_Office Theme</vt:lpstr>
      <vt:lpstr>Office 主题​​</vt:lpstr>
      <vt:lpstr>1_Office Theme</vt:lpstr>
      <vt:lpstr>4_Office Theme</vt:lpstr>
      <vt:lpstr>7_Office Theme</vt:lpstr>
      <vt:lpstr>5_Office Theme</vt:lpstr>
      <vt:lpstr>6_Office Theme</vt:lpstr>
      <vt:lpstr>8_Office Theme</vt:lpstr>
      <vt:lpstr>PowerPoint Presentation</vt:lpstr>
      <vt:lpstr>PowerPoint Presentation</vt:lpstr>
      <vt:lpstr>Kể những việc em làm khiến người thân vui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  <vt:lpstr>Thương ông</vt:lpstr>
      <vt:lpstr>PowerPoint Presentation</vt:lpstr>
      <vt:lpstr>Thương ông</vt:lpstr>
      <vt:lpstr>PowerPoint Presentation</vt:lpstr>
      <vt:lpstr>PowerPoint Presentation</vt:lpstr>
      <vt:lpstr>PowerPoint Presentation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PowerPoint Presentation</vt:lpstr>
      <vt:lpstr>Thương ông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59</cp:revision>
  <dcterms:created xsi:type="dcterms:W3CDTF">2021-07-20T01:55:21Z</dcterms:created>
  <dcterms:modified xsi:type="dcterms:W3CDTF">2024-12-24T10:36:57Z</dcterms:modified>
</cp:coreProperties>
</file>