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90" r:id="rId4"/>
    <p:sldId id="258" r:id="rId5"/>
    <p:sldId id="279" r:id="rId6"/>
    <p:sldId id="271" r:id="rId7"/>
    <p:sldId id="284" r:id="rId8"/>
    <p:sldId id="285" r:id="rId9"/>
    <p:sldId id="283" r:id="rId10"/>
    <p:sldId id="286" r:id="rId11"/>
    <p:sldId id="287" r:id="rId12"/>
    <p:sldId id="289" r:id="rId13"/>
    <p:sldId id="288" r:id="rId14"/>
    <p:sldId id="259" r:id="rId15"/>
    <p:sldId id="263" r:id="rId16"/>
    <p:sldId id="291" r:id="rId17"/>
    <p:sldId id="281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71C66-D2F9-4D4B-95CD-C5FE0D8C0616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B162E-F920-4511-832F-006A16C91F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624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467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440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645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825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98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072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39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193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565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969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B7F4D1-9E59-4DC7-AC3F-EB53CEF73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EF5D127-517C-4824-8441-145F67C62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13AC4B-2E4A-4648-B333-4B9EA599A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B585AE-DAC9-4708-9898-2D8182B5D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FB92AB-1D21-4362-B4EB-6F8872750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16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479C5E-4635-40F3-9A3D-BB0EE2D94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0F5C5A9-068D-40DC-A7FA-66F92FDC2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A36C44-6D60-4B23-9603-F421D63F7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67AF2-C6AA-48D9-B51F-81796730A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D05FB-CB82-47AE-82B6-83794F651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38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C87AA4A-F757-4E18-8FC8-676BFDFAEF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5C00FC1-36CB-4200-B914-3F2B956EC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354899-061A-403E-B213-E88F17D53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D89438-863D-47AA-95A9-C3CB1A27C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6623A4-3629-4C84-B710-8CE6EE4FE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73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02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8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91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64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01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38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49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745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C5622D-8F4A-4566-BF35-642D73C03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108FAE-7B13-47B4-AC5C-60D183CC7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ACD30D-BFE9-4651-AACB-171447FE6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CA1260-C6D6-4E3F-927C-FFE74868C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F306AA-4133-4023-A346-7BA8D3A84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87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7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26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09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DCD4FB-BA67-4670-A20C-C3AAC713B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D38DB48-2ADD-48B4-AD81-6913AAAA8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4A288D-E292-47D3-8B42-8B0BDBD8F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279A6E-A24D-4CC2-94B0-DBBDF805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5F9B0C-0543-42DD-BBBD-8E51D7B0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50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C9906E-C5EE-40DE-8ECB-F43FC9AC6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1A2033-0DCA-4BF4-AE97-69AF23853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2E95F59-4BD6-407B-8DDA-E2BB0032F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4D6F59C-5877-45C1-A513-203EAA7C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B4519CD-9FB9-4F77-8545-BB471948B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E2D2F4-4DA2-4853-9F3E-DE8A132B6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6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8BE0EA-3FC7-449F-926D-600855B14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A5113E-551E-48B5-8A39-AC9CB55F1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BCCF0AC-F32E-4265-B3F3-B80794F84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6DB57F8-330C-4D5B-A024-71F79DDBEC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E3E8C9F-9834-4EF6-AD9D-E9FCE4A90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CCFF8D9-F37C-4FCC-9324-07455634B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1921419-B04C-404C-BA6E-276E355F6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07A1146-7233-469A-8466-0B856AFF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592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EDE938-B828-4F6A-B67D-958223E66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2FE66E4-50FE-453E-A8EA-B771D12E8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68DD297-62D9-4E1D-8BBC-DAB5C82A9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17F5EA8-6A5B-4719-A679-91523CD5E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50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3999AE6-E7AC-4140-B085-8C3641FFE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8BC3F0F-6EE8-4015-A94E-A7B636F17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A5028CE-785B-43DA-9604-6952BAB26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761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0AE1BA-31FB-448A-A4A4-12FBB3DDC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33BA3E-21DD-40F5-A5DF-D381D1D97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2522CB4-6F79-4D38-85BC-6128D891A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29D5A2-756E-401C-9A25-D4F8250CA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BCD4C55-950E-4596-9F99-C9121EA1B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C88ED8D-C2DB-4BC4-B222-7DB569EAC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19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47D98C-CD3C-4A2D-B422-6ADD500E2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BA0243E-190C-49EB-9808-ABA0F2FEE7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ECED74-4A74-4648-9B3C-AF1CAFC3BA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07C6952-040A-49B2-AEB4-AD5857E2F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79C13C0-E014-4E82-9FAA-FF0A6CFCE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7362E93-59B3-4A25-A2DB-56CC2D464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72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39DE870-3C7C-40BA-9ED1-D5AE6F8D8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E63782D-C35F-436F-A21D-71DC02DB0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123461-1180-4642-9956-8BA44400F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65F74C-E2F1-488A-8EC0-D2DEB0AE6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24C4A7-59B4-485C-96DA-465CA7535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81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5" y="3810"/>
            <a:ext cx="12208510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975" y="-240727"/>
            <a:ext cx="12245975" cy="68884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48942" y="1387022"/>
            <a:ext cx="79936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99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solidFill>
                  <a:srgbClr val="00B05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 12  </a:t>
            </a:r>
          </a:p>
          <a:p>
            <a:pPr algn="ctr"/>
            <a:r>
              <a:rPr lang="en-US" sz="5400" b="1" dirty="0">
                <a:solidFill>
                  <a:srgbClr val="FF66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DANH SÁCH HỌC SINH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-62539" y="-265548"/>
            <a:ext cx="11480801" cy="690649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879116" y="740663"/>
            <a:ext cx="8496303" cy="1240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danh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tác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879116" y="1574800"/>
            <a:ext cx="8191502" cy="4152900"/>
          </a:xfrm>
          <a:prstGeom prst="roundRect">
            <a:avLst>
              <a:gd name="adj" fmla="val 1367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</a:t>
            </a:r>
            <a:r>
              <a:rPr lang="en-US" sz="280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 Nhìn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danh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r>
              <a:rPr lang="en-US" sz="280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 Theo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dễ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danh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  <a:r>
              <a:rPr lang="en-US" sz="280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 Biết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tin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(VD: </a:t>
            </a:r>
            <a:r>
              <a:rPr lang="en-US" sz="2800" i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2800" i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truyện</a:t>
            </a:r>
            <a:r>
              <a:rPr lang="en-US" sz="2800" i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đăng</a:t>
            </a:r>
            <a:r>
              <a:rPr lang="en-US" sz="2800" i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</a:t>
            </a:r>
            <a:r>
              <a:rPr lang="en-US" sz="2800" i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800" i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d.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thuộc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nhanh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id="{43977BDD-A5C5-4FC7-A4BA-F90BB8FB3B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 t="48289" r="718" b="4445"/>
          <a:stretch/>
        </p:blipFill>
        <p:spPr>
          <a:xfrm>
            <a:off x="9800203" y="4800600"/>
            <a:ext cx="2302896" cy="2159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910077" y="1832898"/>
            <a:ext cx="609602" cy="6096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917698" y="2527876"/>
            <a:ext cx="609602" cy="6096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99434" y="3747803"/>
            <a:ext cx="609602" cy="6096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94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20" y="215758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595d3f6b209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184" y="4146550"/>
            <a:ext cx="6308090" cy="2711450"/>
          </a:xfrm>
          <a:prstGeom prst="rect">
            <a:avLst/>
          </a:prstGeom>
        </p:spPr>
      </p:pic>
      <p:sp>
        <p:nvSpPr>
          <p:cNvPr id="4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6464" y="2562884"/>
            <a:ext cx="11203016" cy="14275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zh-CN" alt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33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949751" y="925184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221613" y="2431749"/>
            <a:ext cx="9198227" cy="2012807"/>
            <a:chOff x="7117" y="6217"/>
            <a:chExt cx="6260" cy="759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076" y="6217"/>
              <a:ext cx="4341" cy="685"/>
            </a:xfrm>
            <a:prstGeom prst="roundRect">
              <a:avLst>
                <a:gd name="adj" fmla="val 50000"/>
              </a:avLst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814786" y="2591944"/>
            <a:ext cx="60028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</p:spTree>
    <p:extLst>
      <p:ext uri="{BB962C8B-B14F-4D97-AF65-F5344CB8AC3E}">
        <p14:creationId xmlns:p14="http://schemas.microsoft.com/office/powerpoint/2010/main" val="319011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 descr="59a37ccd08b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608" y="3429000"/>
            <a:ext cx="2930392" cy="340931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64013" y="179707"/>
            <a:ext cx="1014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2C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397198"/>
              </p:ext>
            </p:extLst>
          </p:nvPr>
        </p:nvGraphicFramePr>
        <p:xfrm>
          <a:off x="564013" y="944861"/>
          <a:ext cx="1009539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3002">
                  <a:extLst>
                    <a:ext uri="{9D8B030D-6E8A-4147-A177-3AD203B41FA5}">
                      <a16:colId xmlns:a16="http://schemas.microsoft.com/office/drawing/2014/main" val="2599426096"/>
                    </a:ext>
                  </a:extLst>
                </a:gridCol>
                <a:gridCol w="3688183">
                  <a:extLst>
                    <a:ext uri="{9D8B030D-6E8A-4147-A177-3AD203B41FA5}">
                      <a16:colId xmlns:a16="http://schemas.microsoft.com/office/drawing/2014/main" val="1175404553"/>
                    </a:ext>
                  </a:extLst>
                </a:gridCol>
                <a:gridCol w="4554205">
                  <a:extLst>
                    <a:ext uri="{9D8B030D-6E8A-4147-A177-3AD203B41FA5}">
                      <a16:colId xmlns:a16="http://schemas.microsoft.com/office/drawing/2014/main" val="177973160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666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An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9607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26825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Bảo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20611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36576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52756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Cúc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99688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Hân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99162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Phùng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Khánh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857318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910212" y="5213350"/>
            <a:ext cx="7639755" cy="1471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Tên học sinh trong danh sách được sắp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63" y="202778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59a37ccd089b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7896" y="3187700"/>
            <a:ext cx="3824604" cy="3824604"/>
          </a:xfrm>
          <a:prstGeom prst="rect">
            <a:avLst/>
          </a:prstGeom>
        </p:spPr>
      </p:pic>
      <p:sp>
        <p:nvSpPr>
          <p:cNvPr id="50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4463" y="1948370"/>
            <a:ext cx="11203016" cy="265700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defRPr/>
            </a:pPr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altLang="zh-CN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thuộc</a:t>
            </a:r>
            <a:endParaRPr lang="en-US" altLang="zh-CN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 defTabSz="1219139">
              <a:lnSpc>
                <a:spcPct val="150000"/>
              </a:lnSpc>
              <a:defRPr/>
            </a:pPr>
            <a:r>
              <a:rPr lang="en-US" altLang="zh-CN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bảng</a:t>
            </a:r>
            <a:r>
              <a:rPr lang="en-US" altLang="zh-CN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altLang="zh-CN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endParaRPr lang="zh-CN" alt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4523103" y="1692788"/>
            <a:ext cx="313637" cy="221579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93714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65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3472" tIns="26736" rIns="53472" bIns="26736" numCol="1" anchor="t" anchorCtr="0" compatLnSpc="1"/>
            <a:lstStyle/>
            <a:p>
              <a:pPr marL="0" marR="0" lvl="0" indent="0" algn="just" defTabSz="93714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65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4523103" y="2654212"/>
            <a:ext cx="313637" cy="221579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93714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65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3472" tIns="26736" rIns="53472" bIns="26736" numCol="1" anchor="t" anchorCtr="0" compatLnSpc="1"/>
            <a:lstStyle/>
            <a:p>
              <a:pPr marL="0" marR="0" lvl="0" indent="0" algn="just" defTabSz="93714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65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4523103" y="3663709"/>
            <a:ext cx="313637" cy="221579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93714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65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3472" tIns="26736" rIns="53472" bIns="26736" numCol="1" anchor="t" anchorCtr="0" compatLnSpc="1"/>
            <a:lstStyle/>
            <a:p>
              <a:pPr marL="0" marR="0" lvl="0" indent="0" algn="just" defTabSz="93714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65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4490906" y="4673204"/>
            <a:ext cx="313637" cy="221579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93714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65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3472" tIns="26736" rIns="53472" bIns="26736" numCol="1" anchor="t" anchorCtr="0" compatLnSpc="1"/>
            <a:lstStyle/>
            <a:p>
              <a:pPr marL="0" marR="0" lvl="0" indent="0" algn="just" defTabSz="93714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65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184858" y="367697"/>
            <a:ext cx="7520940" cy="742676"/>
          </a:xfrm>
          <a:prstGeom prst="rect">
            <a:avLst/>
          </a:prstGeom>
          <a:noFill/>
        </p:spPr>
        <p:txBody>
          <a:bodyPr wrap="square" lIns="93763" tIns="46881" rIns="93763" bIns="4688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01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11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YÊU CẦU CẦN ĐẠT</a:t>
            </a:r>
            <a:endParaRPr kumimoji="0" lang="en-US" sz="4211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字魂59号-创粗黑"/>
              <a:cs typeface="Arial" panose="020B0604020202020204" pitchFamily="34" charset="0"/>
            </a:endParaRPr>
          </a:p>
        </p:txBody>
      </p:sp>
      <p:pic>
        <p:nvPicPr>
          <p:cNvPr id="39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929" y="106499"/>
            <a:ext cx="1514288" cy="1097407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482" y="857205"/>
            <a:ext cx="909005" cy="659836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887" y="1203905"/>
            <a:ext cx="974316" cy="746715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75" y="821835"/>
            <a:ext cx="602687" cy="978885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9388831" y="5534098"/>
            <a:ext cx="848213" cy="1004135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8811210" y="6174779"/>
            <a:ext cx="1960623" cy="826135"/>
          </a:xfrm>
          <a:prstGeom prst="rect">
            <a:avLst/>
          </a:prstGeom>
        </p:spPr>
      </p:pic>
      <p:pic>
        <p:nvPicPr>
          <p:cNvPr id="37" name="图片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774777" y="970375"/>
            <a:ext cx="8081693" cy="5488083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608097" y="5381419"/>
            <a:ext cx="1095377" cy="1478464"/>
          </a:xfrm>
          <a:prstGeom prst="rect">
            <a:avLst/>
          </a:prstGeom>
        </p:spPr>
      </p:pic>
      <p:sp>
        <p:nvSpPr>
          <p:cNvPr id="13" name="文本框 6"/>
          <p:cNvSpPr txBox="1">
            <a:spLocks noChangeArrowheads="1"/>
          </p:cNvSpPr>
          <p:nvPr/>
        </p:nvSpPr>
        <p:spPr bwMode="auto">
          <a:xfrm>
            <a:off x="2978342" y="2153530"/>
            <a:ext cx="5933973" cy="157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763" tIns="46881" rIns="93763" bIns="4688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- Đọc đúng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khó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rõ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ràng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danh sách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sinh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, biết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cột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ngang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trái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;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nghỉ hơi sau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xong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từng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cột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từng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dòng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0" name="文本框 6"/>
          <p:cNvSpPr txBox="1">
            <a:spLocks noChangeArrowheads="1"/>
          </p:cNvSpPr>
          <p:nvPr/>
        </p:nvSpPr>
        <p:spPr bwMode="auto">
          <a:xfrm>
            <a:off x="2969752" y="3693617"/>
            <a:ext cx="5752276" cy="120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763" tIns="46881" rIns="93763" bIns="4688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Hiểu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nội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dung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thông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tin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từng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cột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từng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toàn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bộ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DS.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Hiểu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sắp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xếp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DS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sinh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bảng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chữ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2" name="文本框 6">
            <a:extLst>
              <a:ext uri="{FF2B5EF4-FFF2-40B4-BE49-F238E27FC236}">
                <a16:creationId xmlns:a16="http://schemas.microsoft.com/office/drawing/2014/main" id="{A018FCFC-CC95-46B2-8B8D-DE6087947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594" y="4891372"/>
            <a:ext cx="5762692" cy="157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763" tIns="46881" rIns="93763" bIns="4688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Yêu nước, chăm chỉ, trách nhiệm, nhân ái; có ý thức rèn luyện phẩm chất tự tin, mạnh dạn trong giao tiếp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方正宋刻本秀楷简体" panose="02000000000000000000" pitchFamily="2" charset="-122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方正宋刻本秀楷简体" panose="02000000000000000000" pitchFamily="2" charset="-122"/>
              <a:cs typeface="Arial" panose="020B0604020202020204" pitchFamily="34" charset="0"/>
            </a:endParaRPr>
          </a:p>
          <a:p>
            <a:pPr marL="1010314" marR="0" lvl="1" indent="-267364" algn="just" defTabSz="5274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412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389 0.85926 L 0.86389 0.85957 C 0.86134 0.86296 0.85857 0.86728 0.85556 0.87006 C 0.85417 0.8713 0.85255 0.87161 0.8507 0.87191 C 0.84514 0.87407 0.84005 0.875 0.83449 0.87654 L 0.79283 0.87407 C 0.78889 0.87377 0.78519 0.87346 0.78171 0.87191 C 0.78033 0.87161 0.77963 0.86852 0.77847 0.8679 C 0.77477 0.86574 0.77107 0.86512 0.76759 0.86358 C 0.75833 0.85988 0.76713 0.86265 0.7544 0.85926 C 0.74699 0.85494 0.75463 0.85926 0.74144 0.85309 C 0.73565 0.85031 0.72917 0.84661 0.72361 0.84444 C 0.72014 0.84352 0.71713 0.84321 0.71412 0.84228 C 0.71158 0.84198 0.70949 0.84105 0.70671 0.84043 C 0.70208 0.83765 0.69722 0.83395 0.69259 0.83179 C 0.68727 0.82932 0.68079 0.82716 0.6757 0.82346 C 0.67014 0.81914 0.66945 0.8179 0.66505 0.81265 C 0.66065 0.78117 0.6632 0.80216 0.66505 0.73025 C 0.66505 0.72593 0.66597 0.72191 0.6662 0.71759 C 0.66806 0.69568 0.66783 0.68395 0.66898 0.66049 C 0.67083 0.61019 0.66898 0.66111 0.67107 0.62654 C 0.67153 0.61883 0.67176 0.6108 0.67245 0.60309 C 0.67269 0.58364 0.67361 0.56358 0.67361 0.54414 C 0.67361 0.54136 0.67523 0.48673 0.67107 0.46358 C 0.67037 0.45988 0.66968 0.45617 0.66898 0.45309 C 0.66806 0.44969 0.6662 0.44722 0.66505 0.44444 C 0.66435 0.44043 0.66412 0.4358 0.66273 0.43179 C 0.66065 0.42562 0.65764 0.42068 0.65579 0.41482 C 0.65486 0.41265 0.6544 0.41049 0.65324 0.40864 C 0.65162 0.40556 0.65046 0.40247 0.64838 0.4 C 0.64699 0.39815 0.64537 0.39753 0.64375 0.39599 C 0.64213 0.39414 0.64097 0.39105 0.63889 0.38951 C 0.63681 0.38765 0.63426 0.38673 0.63195 0.38519 C 0.62963 0.38395 0.62801 0.3821 0.6257 0.38117 C 0.61945 0.37685 0.61945 0.37716 0.61412 0.37469 C 0.60208 0.3642 0.61713 0.37716 0.60347 0.36636 C 0.60162 0.36482 0.60046 0.36265 0.59838 0.36204 C 0.59514 0.36049 0.59144 0.36019 0.58773 0.35988 C 0.55116 0.35494 0.58102 0.36049 0.55671 0.35556 C 0.54908 0.35617 0.51713 0.35679 0.50347 0.35988 C 0.50208 0.36019 0.5007 0.36142 0.49977 0.36204 C 0.49745 0.36296 0.49514 0.36358 0.49283 0.3642 C 0.48241 0.36698 0.48495 0.36605 0.47361 0.36821 L 0.46412 0.37037 C 0.45185 0.36914 0.43935 0.36914 0.42732 0.36636 C 0.42431 0.36543 0.42153 0.36173 0.41898 0.35988 C 0.41644 0.35803 0.41412 0.3571 0.41181 0.35556 L 0.40463 0.3429 C 0.40347 0.34074 0.40232 0.33858 0.40093 0.33673 C 0.39769 0.33241 0.39468 0.32778 0.3912 0.32377 C 0.39005 0.32253 0.38889 0.32099 0.38773 0.31975 C 0.38634 0.31759 0.38449 0.31512 0.38287 0.31327 C 0.38171 0.31173 0.37963 0.3108 0.37824 0.30895 C 0.37708 0.30772 0.3757 0.30617 0.37477 0.30494 C 0.37338 0.3037 0.37245 0.3034 0.37107 0.30247 C 0.3669 0.3 0.36343 0.29599 0.35926 0.29414 C 0.35602 0.2929 0.35255 0.29198 0.34977 0.29012 C 0.32107 0.27161 0.34167 0.28117 0.32847 0.27531 C 0.32685 0.27284 0.32454 0.27161 0.32338 0.26883 C 0.32245 0.26728 0.32292 0.26451 0.32222 0.26265 C 0.32153 0.25988 0.31991 0.25803 0.31875 0.25617 L 0.3162 0.24321 C 0.31574 0.24136 0.31551 0.2392 0.31528 0.23704 L 0.31389 0.2284 C 0.31343 0.22161 0.31366 0.2142 0.31296 0.20741 C 0.31227 0.20401 0.31019 0.20216 0.30903 0.19877 C 0.30185 0.17654 0.31736 0.21482 0.3044 0.18395 C 0.30208 0.17191 0.30486 0.18272 0.29861 0.17161 C 0.29445 0.1642 0.29398 0.15833 0.28912 0.15247 C 0.28796 0.15123 0.28634 0.15123 0.28565 0.15031 C 0.28333 0.14846 0.28148 0.14568 0.2794 0.14414 C 0.27708 0.14228 0.27454 0.14136 0.27222 0.13951 C 0.27037 0.13858 0.26505 0.13457 0.26273 0.13333 C 0.26065 0.13241 0.25857 0.1321 0.25695 0.13117 C 0.24653 0.1321 0.23588 0.13179 0.22593 0.13333 C 0.22269 0.13395 0.21968 0.13704 0.21644 0.13765 L 0.20463 0.13951 C 0.20139 0.14043 0.19815 0.14136 0.19514 0.14198 C 0.19028 0.14259 0.18565 0.14321 0.18079 0.14414 C 0.17917 0.14475 0.17755 0.14506 0.17593 0.14599 C 0.17477 0.14661 0.17361 0.14784 0.17245 0.14815 C 0.17037 0.14907 0.16829 0.14969 0.16644 0.15031 C 0.15833 0.15741 0.15764 0.15895 0.14514 0.16296 C 0.13982 0.16451 0.13472 0.16451 0.1294 0.16512 C 0.10093 0.16944 0.13727 0.16605 0.08542 0.16914 C 0.0838 0.17006 0.08218 0.17099 0.08079 0.17161 C 0.05972 0.17562 0.07014 0.17006 0.06042 0.17562 C 0.05046 0.175 0.04051 0.17623 0.03079 0.17346 C 0.0294 0.17315 0.0294 0.16883 0.02847 0.16728 C 0.02732 0.16574 0.02593 0.16574 0.02477 0.16512 C 0.02245 0.1534 0.02477 0.16389 0.0213 0.15247 C 0.01898 0.14506 0.01898 0.14475 0.01759 0.13765 C 0.01713 0.11728 0.0169 0.09661 0.01644 0.07623 C 0.0162 0.06698 0.01597 0.05772 0.01528 0.04846 C 0.01505 0.04661 0.01482 0.04414 0.01412 0.04228 C 0.01343 0.04043 0.0125 0.03951 0.01181 0.03827 L 0.01528 0.03827 " pathEditMode="relative" rAng="0" ptsTypes="AAAAAAAAAAAAAAAAAAAAAAAAAAAAAA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93" y="-4018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3" grpId="0"/>
      <p:bldP spid="20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0" y="111760"/>
            <a:ext cx="12245975" cy="688848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965930" y="2419713"/>
            <a:ext cx="79936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FF99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CHÀO TẠM BIỆT CÁC EM</a:t>
            </a:r>
            <a:endParaRPr lang="en-US" sz="4800" b="1" dirty="0">
              <a:solidFill>
                <a:srgbClr val="FF660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4523103" y="1692788"/>
            <a:ext cx="313637" cy="221579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3472" tIns="26736" rIns="53472" bIns="26736" numCol="1" anchor="t" anchorCtr="0" compatLnSpc="1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4523103" y="2654212"/>
            <a:ext cx="313637" cy="221579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3472" tIns="26736" rIns="53472" bIns="26736" numCol="1" anchor="t" anchorCtr="0" compatLnSpc="1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4523103" y="3663709"/>
            <a:ext cx="313637" cy="221579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3472" tIns="26736" rIns="53472" bIns="26736" numCol="1" anchor="t" anchorCtr="0" compatLnSpc="1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4490906" y="4673204"/>
            <a:ext cx="313637" cy="221579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3472" tIns="26736" rIns="53472" bIns="26736" numCol="1" anchor="t" anchorCtr="0" compatLnSpc="1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184858" y="367697"/>
            <a:ext cx="7520940" cy="742676"/>
          </a:xfrm>
          <a:prstGeom prst="rect">
            <a:avLst/>
          </a:prstGeom>
          <a:noFill/>
        </p:spPr>
        <p:txBody>
          <a:bodyPr wrap="square" lIns="93763" tIns="46881" rIns="93763" bIns="4688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01046"/>
            <a:r>
              <a:rPr lang="en-US" sz="421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421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929" y="106499"/>
            <a:ext cx="1514288" cy="1097407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482" y="857205"/>
            <a:ext cx="909005" cy="659836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887" y="1203905"/>
            <a:ext cx="974316" cy="746715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75" y="821835"/>
            <a:ext cx="602687" cy="978885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9388831" y="5534098"/>
            <a:ext cx="848213" cy="1004135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8811210" y="6174779"/>
            <a:ext cx="1960623" cy="826135"/>
          </a:xfrm>
          <a:prstGeom prst="rect">
            <a:avLst/>
          </a:prstGeom>
        </p:spPr>
      </p:pic>
      <p:pic>
        <p:nvPicPr>
          <p:cNvPr id="37" name="图片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774777" y="970375"/>
            <a:ext cx="8081693" cy="5488083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608097" y="5381419"/>
            <a:ext cx="1095377" cy="1478464"/>
          </a:xfrm>
          <a:prstGeom prst="rect">
            <a:avLst/>
          </a:prstGeom>
        </p:spPr>
      </p:pic>
      <p:sp>
        <p:nvSpPr>
          <p:cNvPr id="13" name="文本框 6"/>
          <p:cNvSpPr txBox="1">
            <a:spLocks noChangeArrowheads="1"/>
          </p:cNvSpPr>
          <p:nvPr/>
        </p:nvSpPr>
        <p:spPr bwMode="auto">
          <a:xfrm>
            <a:off x="2978342" y="2153530"/>
            <a:ext cx="5933973" cy="157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763" tIns="46881" rIns="93763" bIns="4688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- Đọc đúng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rõ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ràng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danh sách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, biết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nghỉ hơi sau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0" name="文本框 6"/>
          <p:cNvSpPr txBox="1">
            <a:spLocks noChangeArrowheads="1"/>
          </p:cNvSpPr>
          <p:nvPr/>
        </p:nvSpPr>
        <p:spPr bwMode="auto">
          <a:xfrm>
            <a:off x="2969752" y="3693617"/>
            <a:ext cx="5752276" cy="120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763" tIns="46881" rIns="93763" bIns="4688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DS.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2" name="文本框 6">
            <a:extLst>
              <a:ext uri="{FF2B5EF4-FFF2-40B4-BE49-F238E27FC236}">
                <a16:creationId xmlns:a16="http://schemas.microsoft.com/office/drawing/2014/main" id="{A018FCFC-CC95-46B2-8B8D-DE6087947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594" y="4891372"/>
            <a:ext cx="5762692" cy="157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763" tIns="46881" rIns="93763" bIns="4688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Yêu nước, chăm chỉ, trách nhiệm, nhân ái; có ý thức rèn luyện phẩm chất tự tin, mạnh dạn trong giao tiếp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0314" lvl="1" indent="-267364" algn="just" defTabSz="527427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endParaRPr lang="zh-CN" altLang="en-US" sz="2400" b="1" dirty="0">
              <a:solidFill>
                <a:srgbClr val="00206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799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389 0.85926 L 0.86389 0.85957 C 0.86134 0.86296 0.85857 0.86728 0.85556 0.87006 C 0.85417 0.8713 0.85255 0.87161 0.8507 0.87191 C 0.84514 0.87407 0.84005 0.875 0.83449 0.87654 L 0.79283 0.87407 C 0.78889 0.87377 0.78519 0.87346 0.78171 0.87191 C 0.78033 0.87161 0.77963 0.86852 0.77847 0.8679 C 0.77477 0.86574 0.77107 0.86512 0.76759 0.86358 C 0.75833 0.85988 0.76713 0.86265 0.7544 0.85926 C 0.74699 0.85494 0.75463 0.85926 0.74144 0.85309 C 0.73565 0.85031 0.72917 0.84661 0.72361 0.84444 C 0.72014 0.84352 0.71713 0.84321 0.71412 0.84228 C 0.71158 0.84198 0.70949 0.84105 0.70671 0.84043 C 0.70208 0.83765 0.69722 0.83395 0.69259 0.83179 C 0.68727 0.82932 0.68079 0.82716 0.6757 0.82346 C 0.67014 0.81914 0.66945 0.8179 0.66505 0.81265 C 0.66065 0.78117 0.6632 0.80216 0.66505 0.73025 C 0.66505 0.72593 0.66597 0.72191 0.6662 0.71759 C 0.66806 0.69568 0.66783 0.68395 0.66898 0.66049 C 0.67083 0.61019 0.66898 0.66111 0.67107 0.62654 C 0.67153 0.61883 0.67176 0.6108 0.67245 0.60309 C 0.67269 0.58364 0.67361 0.56358 0.67361 0.54414 C 0.67361 0.54136 0.67523 0.48673 0.67107 0.46358 C 0.67037 0.45988 0.66968 0.45617 0.66898 0.45309 C 0.66806 0.44969 0.6662 0.44722 0.66505 0.44444 C 0.66435 0.44043 0.66412 0.4358 0.66273 0.43179 C 0.66065 0.42562 0.65764 0.42068 0.65579 0.41482 C 0.65486 0.41265 0.6544 0.41049 0.65324 0.40864 C 0.65162 0.40556 0.65046 0.40247 0.64838 0.4 C 0.64699 0.39815 0.64537 0.39753 0.64375 0.39599 C 0.64213 0.39414 0.64097 0.39105 0.63889 0.38951 C 0.63681 0.38765 0.63426 0.38673 0.63195 0.38519 C 0.62963 0.38395 0.62801 0.3821 0.6257 0.38117 C 0.61945 0.37685 0.61945 0.37716 0.61412 0.37469 C 0.60208 0.3642 0.61713 0.37716 0.60347 0.36636 C 0.60162 0.36482 0.60046 0.36265 0.59838 0.36204 C 0.59514 0.36049 0.59144 0.36019 0.58773 0.35988 C 0.55116 0.35494 0.58102 0.36049 0.55671 0.35556 C 0.54908 0.35617 0.51713 0.35679 0.50347 0.35988 C 0.50208 0.36019 0.5007 0.36142 0.49977 0.36204 C 0.49745 0.36296 0.49514 0.36358 0.49283 0.3642 C 0.48241 0.36698 0.48495 0.36605 0.47361 0.36821 L 0.46412 0.37037 C 0.45185 0.36914 0.43935 0.36914 0.42732 0.36636 C 0.42431 0.36543 0.42153 0.36173 0.41898 0.35988 C 0.41644 0.35803 0.41412 0.3571 0.41181 0.35556 L 0.40463 0.3429 C 0.40347 0.34074 0.40232 0.33858 0.40093 0.33673 C 0.39769 0.33241 0.39468 0.32778 0.3912 0.32377 C 0.39005 0.32253 0.38889 0.32099 0.38773 0.31975 C 0.38634 0.31759 0.38449 0.31512 0.38287 0.31327 C 0.38171 0.31173 0.37963 0.3108 0.37824 0.30895 C 0.37708 0.30772 0.3757 0.30617 0.37477 0.30494 C 0.37338 0.3037 0.37245 0.3034 0.37107 0.30247 C 0.3669 0.3 0.36343 0.29599 0.35926 0.29414 C 0.35602 0.2929 0.35255 0.29198 0.34977 0.29012 C 0.32107 0.27161 0.34167 0.28117 0.32847 0.27531 C 0.32685 0.27284 0.32454 0.27161 0.32338 0.26883 C 0.32245 0.26728 0.32292 0.26451 0.32222 0.26265 C 0.32153 0.25988 0.31991 0.25803 0.31875 0.25617 L 0.3162 0.24321 C 0.31574 0.24136 0.31551 0.2392 0.31528 0.23704 L 0.31389 0.2284 C 0.31343 0.22161 0.31366 0.2142 0.31296 0.20741 C 0.31227 0.20401 0.31019 0.20216 0.30903 0.19877 C 0.30185 0.17654 0.31736 0.21482 0.3044 0.18395 C 0.30208 0.17191 0.30486 0.18272 0.29861 0.17161 C 0.29445 0.1642 0.29398 0.15833 0.28912 0.15247 C 0.28796 0.15123 0.28634 0.15123 0.28565 0.15031 C 0.28333 0.14846 0.28148 0.14568 0.2794 0.14414 C 0.27708 0.14228 0.27454 0.14136 0.27222 0.13951 C 0.27037 0.13858 0.26505 0.13457 0.26273 0.13333 C 0.26065 0.13241 0.25857 0.1321 0.25695 0.13117 C 0.24653 0.1321 0.23588 0.13179 0.22593 0.13333 C 0.22269 0.13395 0.21968 0.13704 0.21644 0.13765 L 0.20463 0.13951 C 0.20139 0.14043 0.19815 0.14136 0.19514 0.14198 C 0.19028 0.14259 0.18565 0.14321 0.18079 0.14414 C 0.17917 0.14475 0.17755 0.14506 0.17593 0.14599 C 0.17477 0.14661 0.17361 0.14784 0.17245 0.14815 C 0.17037 0.14907 0.16829 0.14969 0.16644 0.15031 C 0.15833 0.15741 0.15764 0.15895 0.14514 0.16296 C 0.13982 0.16451 0.13472 0.16451 0.1294 0.16512 C 0.10093 0.16944 0.13727 0.16605 0.08542 0.16914 C 0.0838 0.17006 0.08218 0.17099 0.08079 0.17161 C 0.05972 0.17562 0.07014 0.17006 0.06042 0.17562 C 0.05046 0.175 0.04051 0.17623 0.03079 0.17346 C 0.0294 0.17315 0.0294 0.16883 0.02847 0.16728 C 0.02732 0.16574 0.02593 0.16574 0.02477 0.16512 C 0.02245 0.1534 0.02477 0.16389 0.0213 0.15247 C 0.01898 0.14506 0.01898 0.14475 0.01759 0.13765 C 0.01713 0.11728 0.0169 0.09661 0.01644 0.07623 C 0.0162 0.06698 0.01597 0.05772 0.01528 0.04846 C 0.01505 0.04661 0.01482 0.04414 0.01412 0.04228 C 0.01343 0.04043 0.0125 0.03951 0.01181 0.03827 L 0.01528 0.03827 " pathEditMode="relative" rAng="0" ptsTypes="AAAAAAAAAAAAAAAAAAAAAAAAAAAAAA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93" y="-4018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3" grpId="0"/>
      <p:bldP spid="20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803400" y="1273810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012740" y="3087713"/>
            <a:ext cx="7960995" cy="1132057"/>
            <a:chOff x="7117" y="6217"/>
            <a:chExt cx="6260" cy="759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076" y="6217"/>
              <a:ext cx="4341" cy="685"/>
            </a:xfrm>
            <a:prstGeom prst="roundRect">
              <a:avLst>
                <a:gd name="adj" fmla="val 50000"/>
              </a:avLst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142701" y="3093735"/>
            <a:ext cx="22469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87948" y="1687832"/>
            <a:ext cx="814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2C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71088" y="329963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12: DANH SÁCH HỌC SINH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8312" y="1038047"/>
            <a:ext cx="10475375" cy="73859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lang="en-US" sz="200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20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nay,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truyện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đăng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truyện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sở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danh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đăng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49054"/>
              </p:ext>
            </p:extLst>
          </p:nvPr>
        </p:nvGraphicFramePr>
        <p:xfrm>
          <a:off x="3656686" y="2149498"/>
          <a:ext cx="57785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640">
                  <a:extLst>
                    <a:ext uri="{9D8B030D-6E8A-4147-A177-3AD203B41FA5}">
                      <a16:colId xmlns:a16="http://schemas.microsoft.com/office/drawing/2014/main" val="2599426096"/>
                    </a:ext>
                  </a:extLst>
                </a:gridCol>
                <a:gridCol w="2111079">
                  <a:extLst>
                    <a:ext uri="{9D8B030D-6E8A-4147-A177-3AD203B41FA5}">
                      <a16:colId xmlns:a16="http://schemas.microsoft.com/office/drawing/2014/main" val="1175404553"/>
                    </a:ext>
                  </a:extLst>
                </a:gridCol>
                <a:gridCol w="2606781">
                  <a:extLst>
                    <a:ext uri="{9D8B030D-6E8A-4147-A177-3AD203B41FA5}">
                      <a16:colId xmlns:a16="http://schemas.microsoft.com/office/drawing/2014/main" val="1779731609"/>
                    </a:ext>
                  </a:extLst>
                </a:gridCol>
              </a:tblGrid>
              <a:tr h="290158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666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An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9607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26825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Bảo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2061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36576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5275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Cúc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9968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Hân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99162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Phùng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Khánh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857318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075199" y="5616503"/>
            <a:ext cx="10401035" cy="104637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Dựa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danh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đăng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truyện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trao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truyện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378200" y="2149497"/>
            <a:ext cx="0" cy="32918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707486" y="5616503"/>
            <a:ext cx="57277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1" name="Cloud Callout 30"/>
          <p:cNvSpPr/>
          <p:nvPr/>
        </p:nvSpPr>
        <p:spPr>
          <a:xfrm>
            <a:off x="1025391" y="2839474"/>
            <a:ext cx="2236225" cy="1379155"/>
          </a:xfrm>
          <a:prstGeom prst="cloudCallout">
            <a:avLst>
              <a:gd name="adj1" fmla="val 46675"/>
              <a:gd name="adj2" fmla="val 115388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4" name="Cloud Callout 33"/>
          <p:cNvSpPr/>
          <p:nvPr/>
        </p:nvSpPr>
        <p:spPr>
          <a:xfrm>
            <a:off x="9713671" y="3446035"/>
            <a:ext cx="2236225" cy="1379155"/>
          </a:xfrm>
          <a:prstGeom prst="cloudCallout">
            <a:avLst>
              <a:gd name="adj1" fmla="val -55551"/>
              <a:gd name="adj2" fmla="val 8592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35C9E2-0B47-4453-8A8E-45D8C8F70248}"/>
              </a:ext>
            </a:extLst>
          </p:cNvPr>
          <p:cNvSpPr txBox="1"/>
          <p:nvPr/>
        </p:nvSpPr>
        <p:spPr>
          <a:xfrm>
            <a:off x="1381760" y="837630"/>
            <a:ext cx="43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D304B6-C9F3-4496-97F0-1BBFF2C01382}"/>
              </a:ext>
            </a:extLst>
          </p:cNvPr>
          <p:cNvSpPr txBox="1"/>
          <p:nvPr/>
        </p:nvSpPr>
        <p:spPr>
          <a:xfrm>
            <a:off x="1355937" y="5401270"/>
            <a:ext cx="43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7" name="Straight Connector 17">
            <a:extLst>
              <a:ext uri="{FF2B5EF4-FFF2-40B4-BE49-F238E27FC236}">
                <a16:creationId xmlns:a16="http://schemas.microsoft.com/office/drawing/2014/main" id="{56138141-8B74-4796-8706-026BBFE1B7AA}"/>
              </a:ext>
            </a:extLst>
          </p:cNvPr>
          <p:cNvCxnSpPr/>
          <p:nvPr/>
        </p:nvCxnSpPr>
        <p:spPr>
          <a:xfrm rot="5400000">
            <a:off x="6341954" y="1857893"/>
            <a:ext cx="407964" cy="8440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27E7D59-3ACB-4B32-A303-A1A3EE6F987C}"/>
              </a:ext>
            </a:extLst>
          </p:cNvPr>
          <p:cNvCxnSpPr/>
          <p:nvPr/>
        </p:nvCxnSpPr>
        <p:spPr>
          <a:xfrm rot="5400000">
            <a:off x="7357383" y="1849610"/>
            <a:ext cx="407964" cy="8440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7">
            <a:extLst>
              <a:ext uri="{FF2B5EF4-FFF2-40B4-BE49-F238E27FC236}">
                <a16:creationId xmlns:a16="http://schemas.microsoft.com/office/drawing/2014/main" id="{BB4C3CF1-8A44-4682-AE65-78827A413868}"/>
              </a:ext>
            </a:extLst>
          </p:cNvPr>
          <p:cNvCxnSpPr/>
          <p:nvPr/>
        </p:nvCxnSpPr>
        <p:spPr>
          <a:xfrm rot="5400000">
            <a:off x="11129705" y="6097488"/>
            <a:ext cx="407964" cy="8440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25" grpId="0"/>
      <p:bldP spid="31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463" y="215760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595d3f6b209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184" y="4146550"/>
            <a:ext cx="6308090" cy="2711450"/>
          </a:xfrm>
          <a:prstGeom prst="rect">
            <a:avLst/>
          </a:prstGeom>
        </p:spPr>
      </p:pic>
      <p:sp>
        <p:nvSpPr>
          <p:cNvPr id="4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94492" y="2562884"/>
            <a:ext cx="11203016" cy="14275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endParaRPr lang="zh-CN" alt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803400" y="1273810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044459" y="3128877"/>
            <a:ext cx="7960995" cy="1132057"/>
            <a:chOff x="7117" y="6217"/>
            <a:chExt cx="6260" cy="759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076" y="6217"/>
              <a:ext cx="4341" cy="685"/>
            </a:xfrm>
            <a:prstGeom prst="roundRect">
              <a:avLst>
                <a:gd name="adj" fmla="val 50000"/>
              </a:avLst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335092" y="3240234"/>
            <a:ext cx="6292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 CÂU HỎI</a:t>
            </a:r>
          </a:p>
        </p:txBody>
      </p:sp>
    </p:spTree>
    <p:extLst>
      <p:ext uri="{BB962C8B-B14F-4D97-AF65-F5344CB8AC3E}">
        <p14:creationId xmlns:p14="http://schemas.microsoft.com/office/powerpoint/2010/main" val="406216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43977BDD-A5C5-4FC7-A4BA-F90BB8FB3B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 t="48289" r="718" b="4445"/>
          <a:stretch/>
        </p:blipFill>
        <p:spPr>
          <a:xfrm>
            <a:off x="10377788" y="2552700"/>
            <a:ext cx="2289349" cy="2146300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863601" y="0"/>
            <a:ext cx="10281278" cy="61849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784107" y="1033252"/>
            <a:ext cx="7301618" cy="1240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danh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tổ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2C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nhiêu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190276" y="3114375"/>
            <a:ext cx="6489279" cy="629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Tổ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2C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8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688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43977BDD-A5C5-4FC7-A4BA-F90BB8FB3B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 t="48289" r="718" b="4445"/>
          <a:stretch/>
        </p:blipFill>
        <p:spPr>
          <a:xfrm>
            <a:off x="9768188" y="2552700"/>
            <a:ext cx="2289349" cy="2146300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292101" y="203200"/>
            <a:ext cx="10281278" cy="5842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43528" y="1312652"/>
            <a:ext cx="7301618" cy="1240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số 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 </a:t>
            </a:r>
            <a:r>
              <a:rPr lang="en-US" sz="4000" b="1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đăng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truyện gì ? Bạn đó tên là gì?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28034" y="2594740"/>
            <a:ext cx="7217112" cy="2832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 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lang="en-US" sz="4400" b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số 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Thị</a:t>
            </a:r>
            <a:r>
              <a:rPr lang="en-US" sz="44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Cúc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Đăng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truyện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“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khai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97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43977BDD-A5C5-4FC7-A4BA-F90BB8FB3B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 t="48289" r="718" b="4445"/>
          <a:stretch/>
        </p:blipFill>
        <p:spPr>
          <a:xfrm>
            <a:off x="9902127" y="2505075"/>
            <a:ext cx="2187751" cy="2051050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304801" y="81280"/>
            <a:ext cx="10281278" cy="61849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859288" y="1219571"/>
            <a:ext cx="8039078" cy="1240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đăng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truyện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6?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359656" y="2628900"/>
            <a:ext cx="7038343" cy="2971800"/>
          </a:xfrm>
          <a:prstGeom prst="roundRect">
            <a:avLst>
              <a:gd name="adj" fmla="val 1367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E607406D-E095-42FD-94C3-9CD8108E7318}"/>
              </a:ext>
            </a:extLst>
          </p:cNvPr>
          <p:cNvSpPr txBox="1"/>
          <p:nvPr/>
        </p:nvSpPr>
        <p:spPr>
          <a:xfrm>
            <a:off x="2359656" y="2628900"/>
            <a:ext cx="6907634" cy="1569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 bạn đăng kí đọc cùng truyện với bạn ở vị trí thứ 6 là: Trần Trường An và Đỗ Duy Bắc</a:t>
            </a:r>
            <a:endParaRPr 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53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C552A565-DDD1-42B7-971C-D7608DB1B87F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D:\ppt\第15批\923043"/>
  <p:tag name="ISPRING_PRESENTATION_TITLE" val="PPT源文件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mh5ip1a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mh5ip1a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</TotalTime>
  <Words>730</Words>
  <Application>Microsoft Office PowerPoint</Application>
  <PresentationFormat>Màn hình rộng</PresentationFormat>
  <Paragraphs>108</Paragraphs>
  <Slides>16</Slides>
  <Notes>10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16</vt:i4>
      </vt:variant>
    </vt:vector>
  </HeadingPairs>
  <TitlesOfParts>
    <vt:vector size="24" baseType="lpstr">
      <vt:lpstr>等线</vt:lpstr>
      <vt:lpstr>Arial</vt:lpstr>
      <vt:lpstr>r0c0i Linotte</vt:lpstr>
      <vt:lpstr>Times New Roman</vt:lpstr>
      <vt:lpstr>Wingdings</vt:lpstr>
      <vt:lpstr>字魂59号-创粗黑</vt:lpstr>
      <vt:lpstr>Office 主题​​</vt:lpstr>
      <vt:lpstr>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PPT源文件</dc:title>
  <dc:creator>Administrator</dc:creator>
  <cp:lastModifiedBy>Windows 10</cp:lastModifiedBy>
  <cp:revision>44</cp:revision>
  <dcterms:created xsi:type="dcterms:W3CDTF">2018-09-05T13:02:01Z</dcterms:created>
  <dcterms:modified xsi:type="dcterms:W3CDTF">2022-10-12T02:50:14Z</dcterms:modified>
</cp:coreProperties>
</file>