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sldIdLst>
    <p:sldId id="257" r:id="rId2"/>
    <p:sldId id="330" r:id="rId3"/>
    <p:sldId id="329" r:id="rId4"/>
    <p:sldId id="328" r:id="rId5"/>
    <p:sldId id="301" r:id="rId6"/>
    <p:sldId id="302" r:id="rId7"/>
    <p:sldId id="303" r:id="rId8"/>
    <p:sldId id="304" r:id="rId9"/>
    <p:sldId id="338" r:id="rId10"/>
    <p:sldId id="339" r:id="rId11"/>
    <p:sldId id="323" r:id="rId12"/>
    <p:sldId id="341" r:id="rId13"/>
    <p:sldId id="340" r:id="rId14"/>
    <p:sldId id="324" r:id="rId15"/>
    <p:sldId id="320" r:id="rId16"/>
    <p:sldId id="334" r:id="rId17"/>
    <p:sldId id="342" r:id="rId18"/>
    <p:sldId id="310" r:id="rId19"/>
    <p:sldId id="311" r:id="rId20"/>
    <p:sldId id="312" r:id="rId21"/>
    <p:sldId id="327" r:id="rId22"/>
    <p:sldId id="335" r:id="rId23"/>
    <p:sldId id="331" r:id="rId24"/>
    <p:sldId id="315" r:id="rId25"/>
    <p:sldId id="318" r:id="rId26"/>
    <p:sldId id="322" r:id="rId27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1A3"/>
    <a:srgbClr val="FFFFCC"/>
    <a:srgbClr val="CCFFFF"/>
    <a:srgbClr val="FF6600"/>
    <a:srgbClr val="FF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84" y="44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4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H&#7884;C%20ROOM\TU&#7846;N%202\Tu&#7847;n%202\PP.%20TV\&#272;&#7885;c-Ni&#7873;m%20vui%20c&#7911;a%20Bi%20v&#224;%20B&#7889;ng\&#272;&#7885;c-Ni&#7873;m%20vui%20c&#7911;a%20Bi%20v&#224;%20B&#7889;ng\bai%20hat%20Nh&#7919;ng%20em%20b&#233;%20ngoan%20-%20Copy.mp4" TargetMode="External"/><Relationship Id="rId1" Type="http://schemas.microsoft.com/office/2007/relationships/media" Target="file:///F:\H&#7884;C%20ROOM\TU&#7846;N%202\Tu&#7847;n%202\PP.%20TV\&#272;&#7885;c-Ni&#7873;m%20vui%20c&#7911;a%20Bi%20v&#224;%20B&#7889;ng\&#272;&#7885;c-Ni&#7873;m%20vui%20c&#7911;a%20Bi%20v&#224;%20B&#7889;ng\bai%20hat%20Nh&#7919;ng%20em%20b&#233;%20ngoan%20-%20Copy.mp4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5.wdp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" y="-26030"/>
            <a:ext cx="12192001" cy="318547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1" y="19128"/>
            <a:ext cx="12048565" cy="270614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-43536" y="8303896"/>
            <a:ext cx="12235535" cy="6800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28854" y="388451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" y="382384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937" y="37601"/>
            <a:ext cx="2506126" cy="270614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8859" y="1287264"/>
            <a:ext cx="1910855" cy="71805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2641" y="148765"/>
            <a:ext cx="6465816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43535" y="390692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7949" y="4183676"/>
            <a:ext cx="8989247" cy="84116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BI VÀ BỐNG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43536" y="8768726"/>
            <a:ext cx="12235535" cy="3752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7577" y="8702814"/>
            <a:ext cx="12066494" cy="4411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43313" y="1"/>
            <a:ext cx="1223531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22719" y="830051"/>
            <a:ext cx="7303247" cy="71805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953" y="1657732"/>
            <a:ext cx="11672047" cy="487304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</p:txBody>
      </p:sp>
      <p:sp>
        <p:nvSpPr>
          <p:cNvPr id="10" name="Oval 9"/>
          <p:cNvSpPr/>
          <p:nvPr/>
        </p:nvSpPr>
        <p:spPr>
          <a:xfrm>
            <a:off x="519953" y="1771712"/>
            <a:ext cx="481859" cy="42361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417461" y="3241751"/>
            <a:ext cx="2126588" cy="8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7015636" y="3206791"/>
            <a:ext cx="1470759" cy="42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1145250" y="5304891"/>
            <a:ext cx="4949148" cy="8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FB951A87-7F5E-4E90-A1F7-C5AC10689241}"/>
              </a:ext>
            </a:extLst>
          </p:cNvPr>
          <p:cNvCxnSpPr>
            <a:cxnSpLocks/>
          </p:cNvCxnSpPr>
          <p:nvPr/>
        </p:nvCxnSpPr>
        <p:spPr>
          <a:xfrm flipV="1">
            <a:off x="9865655" y="1657732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4C783A96-7E54-46D8-9DD9-572F7C5C4E9D}"/>
              </a:ext>
            </a:extLst>
          </p:cNvPr>
          <p:cNvCxnSpPr>
            <a:cxnSpLocks/>
          </p:cNvCxnSpPr>
          <p:nvPr/>
        </p:nvCxnSpPr>
        <p:spPr>
          <a:xfrm flipV="1">
            <a:off x="3833155" y="3720149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23">
            <a:extLst>
              <a:ext uri="{FF2B5EF4-FFF2-40B4-BE49-F238E27FC236}">
                <a16:creationId xmlns:a16="http://schemas.microsoft.com/office/drawing/2014/main" id="{32D2F8D2-96A3-4669-B249-528307350CF9}"/>
              </a:ext>
            </a:extLst>
          </p:cNvPr>
          <p:cNvCxnSpPr>
            <a:cxnSpLocks/>
          </p:cNvCxnSpPr>
          <p:nvPr/>
        </p:nvCxnSpPr>
        <p:spPr>
          <a:xfrm flipV="1">
            <a:off x="7751015" y="3746386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5CE0E18D-942A-422F-A7FC-F5277D3F135A}"/>
              </a:ext>
            </a:extLst>
          </p:cNvPr>
          <p:cNvCxnSpPr>
            <a:cxnSpLocks/>
          </p:cNvCxnSpPr>
          <p:nvPr/>
        </p:nvCxnSpPr>
        <p:spPr>
          <a:xfrm flipV="1">
            <a:off x="3198155" y="5290450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2725B767-B65C-4D9B-BB87-01BC889D5392}"/>
              </a:ext>
            </a:extLst>
          </p:cNvPr>
          <p:cNvCxnSpPr>
            <a:cxnSpLocks/>
          </p:cNvCxnSpPr>
          <p:nvPr/>
        </p:nvCxnSpPr>
        <p:spPr>
          <a:xfrm flipV="1">
            <a:off x="8342960" y="5722250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B76BF729-0A0B-47A7-9EFD-878A76129DCC}"/>
              </a:ext>
            </a:extLst>
          </p:cNvPr>
          <p:cNvCxnSpPr>
            <a:cxnSpLocks/>
          </p:cNvCxnSpPr>
          <p:nvPr/>
        </p:nvCxnSpPr>
        <p:spPr>
          <a:xfrm flipV="1">
            <a:off x="2978844" y="5796919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AD67FE8D-5B21-4F96-BCBD-69939E6CEA0F}"/>
              </a:ext>
            </a:extLst>
          </p:cNvPr>
          <p:cNvCxnSpPr>
            <a:cxnSpLocks/>
          </p:cNvCxnSpPr>
          <p:nvPr/>
        </p:nvCxnSpPr>
        <p:spPr>
          <a:xfrm flipV="1">
            <a:off x="4067034" y="3135500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5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7816" y="8783530"/>
            <a:ext cx="12184184" cy="360471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816" y="1"/>
            <a:ext cx="12184184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43838" y="973473"/>
            <a:ext cx="11354646" cy="382660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</p:txBody>
      </p:sp>
      <p:sp>
        <p:nvSpPr>
          <p:cNvPr id="12" name="Oval 11"/>
          <p:cNvSpPr/>
          <p:nvPr/>
        </p:nvSpPr>
        <p:spPr>
          <a:xfrm>
            <a:off x="352169" y="1077861"/>
            <a:ext cx="591669" cy="6438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4" y="7735683"/>
            <a:ext cx="1349500" cy="10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438B3A-5ABE-43AA-8237-5ADE273ED735}"/>
              </a:ext>
            </a:extLst>
          </p:cNvPr>
          <p:cNvSpPr/>
          <p:nvPr/>
        </p:nvSpPr>
        <p:spPr>
          <a:xfrm>
            <a:off x="480884" y="1433787"/>
            <a:ext cx="10907501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DC089-1320-44E2-B0F6-444FFC129F3D}"/>
              </a:ext>
            </a:extLst>
          </p:cNvPr>
          <p:cNvGrpSpPr/>
          <p:nvPr/>
        </p:nvGrpSpPr>
        <p:grpSpPr>
          <a:xfrm>
            <a:off x="4789949" y="2661726"/>
            <a:ext cx="176493" cy="511483"/>
            <a:chOff x="4334579" y="4028178"/>
            <a:chExt cx="275451" cy="4525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618F858-BDFE-495C-9492-97D4D53DA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E202F7-74B7-48DB-84BC-35A20395F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CCC3CD-93CC-4461-AF40-6DF87014486D}"/>
              </a:ext>
            </a:extLst>
          </p:cNvPr>
          <p:cNvCxnSpPr>
            <a:cxnSpLocks/>
          </p:cNvCxnSpPr>
          <p:nvPr/>
        </p:nvCxnSpPr>
        <p:spPr>
          <a:xfrm flipV="1">
            <a:off x="2513334" y="1688887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F14130-1F4C-4FCA-B392-3DD9C662F36E}"/>
              </a:ext>
            </a:extLst>
          </p:cNvPr>
          <p:cNvCxnSpPr>
            <a:cxnSpLocks/>
          </p:cNvCxnSpPr>
          <p:nvPr/>
        </p:nvCxnSpPr>
        <p:spPr>
          <a:xfrm flipV="1">
            <a:off x="6853361" y="1671653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4FEBA2-0F45-436E-B497-8C96ED206C34}"/>
              </a:ext>
            </a:extLst>
          </p:cNvPr>
          <p:cNvCxnSpPr>
            <a:cxnSpLocks/>
          </p:cNvCxnSpPr>
          <p:nvPr/>
        </p:nvCxnSpPr>
        <p:spPr>
          <a:xfrm flipV="1">
            <a:off x="3020900" y="2629019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8">
            <a:extLst>
              <a:ext uri="{FF2B5EF4-FFF2-40B4-BE49-F238E27FC236}">
                <a16:creationId xmlns:a16="http://schemas.microsoft.com/office/drawing/2014/main" id="{118995B4-CCB9-45E7-BD3C-3AF774CBD1AA}"/>
              </a:ext>
            </a:extLst>
          </p:cNvPr>
          <p:cNvGrpSpPr/>
          <p:nvPr/>
        </p:nvGrpSpPr>
        <p:grpSpPr>
          <a:xfrm>
            <a:off x="7816" y="1"/>
            <a:ext cx="12184184" cy="525699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1AFC5C07-6C7C-4393-8005-393F6440984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0296A620-90BC-451A-8842-9B8F4C1038C7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E3206296-6832-471F-A795-27ECB92A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7816" y="8408894"/>
            <a:ext cx="12184184" cy="735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3CA8E9-916E-42A0-AE28-3D17E01CA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4" y="7735683"/>
            <a:ext cx="1349500" cy="10478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D48081-C609-414D-810A-1F84261BE4C6}"/>
              </a:ext>
            </a:extLst>
          </p:cNvPr>
          <p:cNvSpPr/>
          <p:nvPr/>
        </p:nvSpPr>
        <p:spPr>
          <a:xfrm>
            <a:off x="506095" y="3545673"/>
            <a:ext cx="10907501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6927E9-0A15-4E6A-81C7-4CEAA6311462}"/>
              </a:ext>
            </a:extLst>
          </p:cNvPr>
          <p:cNvGrpSpPr/>
          <p:nvPr/>
        </p:nvGrpSpPr>
        <p:grpSpPr>
          <a:xfrm>
            <a:off x="4966442" y="4793400"/>
            <a:ext cx="176493" cy="511483"/>
            <a:chOff x="4334579" y="4028178"/>
            <a:chExt cx="275451" cy="4525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373560-A224-41EA-91BB-F6A56F388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BF5AA8-B827-4EDE-BB87-73CA74233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AE880B-6816-4ED1-9687-32B0D7881B25}"/>
              </a:ext>
            </a:extLst>
          </p:cNvPr>
          <p:cNvCxnSpPr>
            <a:cxnSpLocks/>
          </p:cNvCxnSpPr>
          <p:nvPr/>
        </p:nvCxnSpPr>
        <p:spPr>
          <a:xfrm flipV="1">
            <a:off x="2526786" y="3770744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62A048-3553-4F4B-AEE8-E61B04000534}"/>
              </a:ext>
            </a:extLst>
          </p:cNvPr>
          <p:cNvCxnSpPr>
            <a:cxnSpLocks/>
          </p:cNvCxnSpPr>
          <p:nvPr/>
        </p:nvCxnSpPr>
        <p:spPr>
          <a:xfrm flipV="1">
            <a:off x="8913705" y="3831459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7816" y="8783530"/>
            <a:ext cx="12184184" cy="360471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816" y="1"/>
            <a:ext cx="12184184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4623" y="1573547"/>
            <a:ext cx="11354646" cy="382660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1627334"/>
            <a:ext cx="591669" cy="6438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4" y="7735683"/>
            <a:ext cx="1349500" cy="1047847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1389421" y="2637947"/>
            <a:ext cx="867827" cy="103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562679" y="2630372"/>
            <a:ext cx="212378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406317" y="3649935"/>
            <a:ext cx="867827" cy="86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4345D0A6-6D5B-4D3D-8D76-A5422A4D3ECE}"/>
              </a:ext>
            </a:extLst>
          </p:cNvPr>
          <p:cNvCxnSpPr>
            <a:cxnSpLocks/>
          </p:cNvCxnSpPr>
          <p:nvPr/>
        </p:nvCxnSpPr>
        <p:spPr>
          <a:xfrm flipV="1">
            <a:off x="8085261" y="3157775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5B648EDB-D894-430F-88B9-E22CCE2B47B2}"/>
              </a:ext>
            </a:extLst>
          </p:cNvPr>
          <p:cNvCxnSpPr>
            <a:cxnSpLocks/>
          </p:cNvCxnSpPr>
          <p:nvPr/>
        </p:nvCxnSpPr>
        <p:spPr>
          <a:xfrm flipV="1">
            <a:off x="2948318" y="4112777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B6920B6A-60A9-4FAE-8843-B5811D747281}"/>
              </a:ext>
            </a:extLst>
          </p:cNvPr>
          <p:cNvCxnSpPr>
            <a:cxnSpLocks/>
          </p:cNvCxnSpPr>
          <p:nvPr/>
        </p:nvCxnSpPr>
        <p:spPr>
          <a:xfrm flipV="1">
            <a:off x="8402761" y="4247694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5FFAD231-22FB-4F68-8529-349F70EAA588}"/>
              </a:ext>
            </a:extLst>
          </p:cNvPr>
          <p:cNvCxnSpPr>
            <a:cxnSpLocks/>
          </p:cNvCxnSpPr>
          <p:nvPr/>
        </p:nvCxnSpPr>
        <p:spPr>
          <a:xfrm flipV="1">
            <a:off x="3360861" y="3629518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18299"/>
            <a:ext cx="12192000" cy="45149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3388" y="1521370"/>
            <a:ext cx="11707906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14" name="Oval 13"/>
          <p:cNvSpPr/>
          <p:nvPr/>
        </p:nvSpPr>
        <p:spPr>
          <a:xfrm>
            <a:off x="191025" y="1738903"/>
            <a:ext cx="472363" cy="45149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86" y="7622630"/>
            <a:ext cx="1349500" cy="10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55868"/>
            <a:ext cx="11282346" cy="7428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1468" y="3870005"/>
            <a:ext cx="10478611" cy="1458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477760" y="0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7" y="327390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251373" y="7726688"/>
            <a:ext cx="11194731" cy="12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192" y="418528"/>
            <a:ext cx="7274986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85" y="1075031"/>
            <a:ext cx="12192000" cy="755069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vồng kia!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Bi chỉ lên bầu trời và nói tiếp: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hưởng ứng: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nữa, mình sẽ đi lấy về nhé! Có vàng rồi, em sẽ mua nhiều búp bê và quần áo đẹp.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nhiên, cầu vồng biến mất. Bi cười: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 vẻ: 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 Nếu vậy, em sẽ lấy bút màu để vẽ tặng anh ngựa hồng và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bảy hũ vàng dưới chân cầu vồng, hai anh em vẫn cười vui vẻ.</a:t>
            </a:r>
          </a:p>
        </p:txBody>
      </p:sp>
      <p:sp>
        <p:nvSpPr>
          <p:cNvPr id="10" name="Oval 9"/>
          <p:cNvSpPr/>
          <p:nvPr/>
        </p:nvSpPr>
        <p:spPr>
          <a:xfrm>
            <a:off x="260471" y="122628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6900" y="485038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2784" y="754694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847965"/>
            <a:ext cx="12192000" cy="296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2192000" cy="365522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05F2EB-F463-45AB-9B64-4985414003C1}"/>
              </a:ext>
            </a:extLst>
          </p:cNvPr>
          <p:cNvSpPr txBox="1"/>
          <p:nvPr/>
        </p:nvSpPr>
        <p:spPr>
          <a:xfrm>
            <a:off x="7245661" y="8080344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3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55868"/>
            <a:ext cx="11282346" cy="7428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1468" y="3870005"/>
            <a:ext cx="10478611" cy="1458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477760" y="0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7" y="327390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251373" y="7726688"/>
            <a:ext cx="11194731" cy="12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1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" y="8074618"/>
            <a:ext cx="12139953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617"/>
            <a:ext cx="2631539" cy="2022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76019" l="36979" r="75417">
                        <a14:foregroundMark x1="39375" y1="42222" x2="53594" y2="55463"/>
                        <a14:foregroundMark x1="39063" y1="59907" x2="54115" y2="70833"/>
                        <a14:foregroundMark x1="57865" y1="59444" x2="72969" y2="70093"/>
                        <a14:foregroundMark x1="56979" y1="67685" x2="71823" y2="73148"/>
                        <a14:foregroundMark x1="46146" y1="41296" x2="54792" y2="50556"/>
                        <a14:foregroundMark x1="38906" y1="60556" x2="47708" y2="73241"/>
                        <a14:foregroundMark x1="66094" y1="70463" x2="72188" y2="7120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081" t="39153" r="24784" b="24087"/>
          <a:stretch/>
        </p:blipFill>
        <p:spPr>
          <a:xfrm>
            <a:off x="4483100" y="3934674"/>
            <a:ext cx="6067989" cy="32901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49145" y="681008"/>
            <a:ext cx="854441" cy="7832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2256" y="835944"/>
            <a:ext cx="1146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Bi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2" name="图片 16">
            <a:extLst>
              <a:ext uri="{FF2B5EF4-FFF2-40B4-BE49-F238E27FC236}">
                <a16:creationId xmlns:a16="http://schemas.microsoft.com/office/drawing/2014/main" id="{2480E42D-B8B8-4A16-8B4F-5ABBC10C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88" y="-69120"/>
            <a:ext cx="12139953" cy="60825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FABD7DD-5EF7-4E70-A6E2-904F24FB4DBD}"/>
              </a:ext>
            </a:extLst>
          </p:cNvPr>
          <p:cNvSpPr txBox="1"/>
          <p:nvPr/>
        </p:nvSpPr>
        <p:spPr>
          <a:xfrm>
            <a:off x="903586" y="1919128"/>
            <a:ext cx="10602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có bảy hũ vàng, Bi sẽ mua một con ngựa hồng và một cái ô tô. Bống sẽ mua búp bê và quần áo đẹp.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FE6DBA00-3937-4477-B16A-2ADDCD1544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02" y="-69557"/>
            <a:ext cx="12544882" cy="878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61" y="6464769"/>
            <a:ext cx="2396068" cy="2030566"/>
          </a:xfrm>
          <a:prstGeom prst="rect">
            <a:avLst/>
          </a:prstGeom>
        </p:spPr>
      </p:pic>
      <p:sp>
        <p:nvSpPr>
          <p:cNvPr id="7" name="PA_文本框 2">
            <a:extLst>
              <a:ext uri="{FF2B5EF4-FFF2-40B4-BE49-F238E27FC236}">
                <a16:creationId xmlns:a16="http://schemas.microsoft.com/office/drawing/2014/main" id="{2192ECB5-2F68-45F2-9015-3DE164A7C0F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00614" y="1731027"/>
            <a:ext cx="240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8" name="PA_图片 10">
            <a:extLst>
              <a:ext uri="{FF2B5EF4-FFF2-40B4-BE49-F238E27FC236}">
                <a16:creationId xmlns:a16="http://schemas.microsoft.com/office/drawing/2014/main" id="{FCAE35CF-1E67-4F37-AF8E-472450A3C1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02" y="1631267"/>
            <a:ext cx="2275093" cy="2275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5038" y="3490862"/>
            <a:ext cx="717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7234" y="4572000"/>
            <a:ext cx="95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con,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7?</a:t>
            </a:r>
          </a:p>
        </p:txBody>
      </p:sp>
      <p:pic>
        <p:nvPicPr>
          <p:cNvPr id="10" name="图片 16">
            <a:extLst>
              <a:ext uri="{FF2B5EF4-FFF2-40B4-BE49-F238E27FC236}">
                <a16:creationId xmlns:a16="http://schemas.microsoft.com/office/drawing/2014/main" id="{3EB8F67E-90B0-4D7A-96C8-00A42EAB4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" y="8319248"/>
            <a:ext cx="12139953" cy="8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hat Những em bé ngoan - Cop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3200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5" y="6346311"/>
            <a:ext cx="3821867" cy="3821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6402" y="825500"/>
            <a:ext cx="1101519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763F2EF-EAF9-417E-A4A9-148A2CCA57EF}"/>
              </a:ext>
            </a:extLst>
          </p:cNvPr>
          <p:cNvSpPr txBox="1"/>
          <p:nvPr/>
        </p:nvSpPr>
        <p:spPr>
          <a:xfrm>
            <a:off x="800100" y="2823676"/>
            <a:ext cx="1101519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Không có bảy hũ vàng, Bống sẽ lấy bút màu để vẽ tặng anh ngựa hồng và ô tô, còn Bi sẽ vẽ tặng em búp bê và quần áo đẹp. 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-176073" y="6538570"/>
            <a:ext cx="2937201" cy="28703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479" y="617243"/>
            <a:ext cx="12003041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9000" y="2605429"/>
            <a:ext cx="10947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Bống nói em sẽ lấy bút màu để vẽ tặng anh ngựa hồng và ô tô</a:t>
            </a:r>
          </a:p>
          <a:p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027" y="4572000"/>
            <a:ext cx="10569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Bi nói anh sẽ vẽ tặng em búp bê và quần áo đẹp. 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D3E138-B532-45D1-BFC5-8A8CEF47D426}"/>
              </a:ext>
            </a:extLst>
          </p:cNvPr>
          <p:cNvSpPr txBox="1"/>
          <p:nvPr/>
        </p:nvSpPr>
        <p:spPr>
          <a:xfrm>
            <a:off x="4004419" y="1076760"/>
            <a:ext cx="3741087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FD092-97FD-41DE-BB96-3003F4D80DBC}"/>
              </a:ext>
            </a:extLst>
          </p:cNvPr>
          <p:cNvSpPr txBox="1"/>
          <p:nvPr/>
        </p:nvSpPr>
        <p:spPr>
          <a:xfrm>
            <a:off x="502025" y="2820396"/>
            <a:ext cx="1166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Hai anh em vui sướng khi nhìn thấy cầu vồng, biết mơ ước và luôn quan tâm, yêu quý nhau.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76FEBE84-DC63-42A5-8476-BE490A97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87" y="-69121"/>
            <a:ext cx="12139953" cy="858014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F768B945-F611-4CB2-8098-437C7CF0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" y="8156887"/>
            <a:ext cx="12139953" cy="9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4000" y="479702"/>
            <a:ext cx="7213599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77" y="1119414"/>
            <a:ext cx="11976847" cy="801236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741827"/>
            <a:ext cx="12192000" cy="402173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02173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57CAA5-CB35-479F-B961-E1BE4315BC8C}"/>
              </a:ext>
            </a:extLst>
          </p:cNvPr>
          <p:cNvSpPr txBox="1"/>
          <p:nvPr/>
        </p:nvSpPr>
        <p:spPr>
          <a:xfrm>
            <a:off x="7117976" y="8475274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60"/>
            <a:ext cx="12192000" cy="5887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99474" y="488334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99917" y="225930"/>
            <a:ext cx="984873" cy="1213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9883" y="1939958"/>
            <a:ext cx="2531670" cy="2093382"/>
            <a:chOff x="737938" y="3293016"/>
            <a:chExt cx="3254776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72246" y="4177881"/>
              <a:ext cx="2548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6565" y="2186710"/>
            <a:ext cx="2853844" cy="1784856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32541" y="4190578"/>
              <a:ext cx="145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13800" y="2146112"/>
            <a:ext cx="2418964" cy="1720605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795901" y="4278509"/>
              <a:ext cx="82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2541" y="2384068"/>
            <a:ext cx="2256305" cy="1510990"/>
            <a:chOff x="12113969" y="3961665"/>
            <a:chExt cx="2256305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795447" y="4306185"/>
              <a:ext cx="113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7867" y="3988508"/>
            <a:ext cx="2799243" cy="2084213"/>
            <a:chOff x="2209955" y="5479647"/>
            <a:chExt cx="3372620" cy="225855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646260" y="6370139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61918" y="4167427"/>
            <a:ext cx="2162123" cy="1705266"/>
            <a:chOff x="6355504" y="6018141"/>
            <a:chExt cx="2256305" cy="15109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831250" y="6433643"/>
              <a:ext cx="1576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10200" y="4249666"/>
            <a:ext cx="3225625" cy="2032639"/>
            <a:chOff x="9114494" y="5531154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85046" y="6285759"/>
              <a:ext cx="162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19083" y="4441414"/>
            <a:ext cx="2548888" cy="1706925"/>
            <a:chOff x="12916598" y="5782461"/>
            <a:chExt cx="2548888" cy="17069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685407" y="6283348"/>
              <a:ext cx="116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90823" y="6430735"/>
            <a:ext cx="5942191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người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49">
            <a:extLst>
              <a:ext uri="{FF2B5EF4-FFF2-40B4-BE49-F238E27FC236}">
                <a16:creationId xmlns:a16="http://schemas.microsoft.com/office/drawing/2014/main" id="{A031898A-05B4-4799-A8D3-35D65DA3EBC6}"/>
              </a:ext>
            </a:extLst>
          </p:cNvPr>
          <p:cNvSpPr/>
          <p:nvPr/>
        </p:nvSpPr>
        <p:spPr>
          <a:xfrm>
            <a:off x="790823" y="7385654"/>
            <a:ext cx="4450163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Rounded Rectangle 49">
            <a:extLst>
              <a:ext uri="{FF2B5EF4-FFF2-40B4-BE49-F238E27FC236}">
                <a16:creationId xmlns:a16="http://schemas.microsoft.com/office/drawing/2014/main" id="{7F26B672-33D7-40E9-91E5-7563CD748456}"/>
              </a:ext>
            </a:extLst>
          </p:cNvPr>
          <p:cNvSpPr/>
          <p:nvPr/>
        </p:nvSpPr>
        <p:spPr>
          <a:xfrm>
            <a:off x="4454429" y="3469721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6" name="Rounded Rectangle 49">
            <a:extLst>
              <a:ext uri="{FF2B5EF4-FFF2-40B4-BE49-F238E27FC236}">
                <a16:creationId xmlns:a16="http://schemas.microsoft.com/office/drawing/2014/main" id="{7B0E51A8-F470-4D49-8139-656F8FDB5020}"/>
              </a:ext>
            </a:extLst>
          </p:cNvPr>
          <p:cNvSpPr/>
          <p:nvPr/>
        </p:nvSpPr>
        <p:spPr>
          <a:xfrm>
            <a:off x="7553285" y="3342051"/>
            <a:ext cx="466046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7" name="Rounded Rectangle 49">
            <a:extLst>
              <a:ext uri="{FF2B5EF4-FFF2-40B4-BE49-F238E27FC236}">
                <a16:creationId xmlns:a16="http://schemas.microsoft.com/office/drawing/2014/main" id="{8F060BF9-6EBF-424D-8944-6DF8490903BD}"/>
              </a:ext>
            </a:extLst>
          </p:cNvPr>
          <p:cNvSpPr/>
          <p:nvPr/>
        </p:nvSpPr>
        <p:spPr>
          <a:xfrm>
            <a:off x="10057290" y="3374919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8" name="Rounded Rectangle 49">
            <a:extLst>
              <a:ext uri="{FF2B5EF4-FFF2-40B4-BE49-F238E27FC236}">
                <a16:creationId xmlns:a16="http://schemas.microsoft.com/office/drawing/2014/main" id="{A3DA1E84-0D57-4FB9-BE59-518FC1249CF9}"/>
              </a:ext>
            </a:extLst>
          </p:cNvPr>
          <p:cNvSpPr/>
          <p:nvPr/>
        </p:nvSpPr>
        <p:spPr>
          <a:xfrm>
            <a:off x="10266393" y="5775166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1BFA7D41-2AD8-49C3-8F07-26F410421A32}"/>
              </a:ext>
            </a:extLst>
          </p:cNvPr>
          <p:cNvSpPr txBox="1"/>
          <p:nvPr/>
        </p:nvSpPr>
        <p:spPr>
          <a:xfrm>
            <a:off x="5419954" y="6545288"/>
            <a:ext cx="615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Bống, Bi, anh, em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9CD2072-6103-446B-817D-EA8CC6E99668}"/>
              </a:ext>
            </a:extLst>
          </p:cNvPr>
          <p:cNvSpPr txBox="1"/>
          <p:nvPr/>
        </p:nvSpPr>
        <p:spPr>
          <a:xfrm>
            <a:off x="4706558" y="7506513"/>
            <a:ext cx="6159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 vàng, quần áo, ô tô, búp bê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8163"/>
            <a:ext cx="12192001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" y="-48164"/>
            <a:ext cx="12099084" cy="8650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0495" y="2432057"/>
            <a:ext cx="10259662" cy="15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vồng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4706" y="4277117"/>
            <a:ext cx="1025966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800" b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xem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800" b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15" y="-383687"/>
            <a:ext cx="14354799" cy="893922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453745"/>
            <a:ext cx="12192000" cy="6841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4076" y="1161324"/>
            <a:ext cx="3819189" cy="3231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36989" y="3637202"/>
            <a:ext cx="10177528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996" y="6512153"/>
            <a:ext cx="3621851" cy="28367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6379" y="397872"/>
            <a:ext cx="1670684" cy="248121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307" y="560388"/>
            <a:ext cx="2368399" cy="18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2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199214"/>
            <a:ext cx="11654118" cy="176741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Theo lời bố, ngày hôm qua ở lại những đâu?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941" y="2368054"/>
            <a:ext cx="11654118" cy="110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thuộc lòng bài thơ: Ngày hôm qua đâu rồi?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115" y="5035737"/>
            <a:ext cx="1212588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2. Bố dặn bạn nhỏ làm gì để “ngày qua vẫn còn”?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6BAD9D1C-7ED5-4BE8-874D-4D227F24B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88" y="-69120"/>
            <a:ext cx="12139953" cy="608251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0CC3A42F-9911-486D-ADEF-D2A157EA2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" y="8319248"/>
            <a:ext cx="12139953" cy="821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235" y="0"/>
            <a:ext cx="12783670" cy="9031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143" y="6596687"/>
            <a:ext cx="2236857" cy="2474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97445" y="-429539"/>
            <a:ext cx="4367203" cy="139358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1966670" y="4793656"/>
            <a:ext cx="31288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83189" y="5858341"/>
            <a:ext cx="819739" cy="81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71719" y="1478456"/>
            <a:ext cx="819738" cy="753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73735" y="2852617"/>
            <a:ext cx="819738" cy="81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23613" y="4463523"/>
            <a:ext cx="919982" cy="830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1743595" y="2769100"/>
            <a:ext cx="8828754" cy="12618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gắt hơi, nghỉ hơi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hợp lí </a:t>
            </a:r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ở 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câu dài, lời nhân vật.</a:t>
            </a:r>
            <a:endParaRPr lang="zh-CN" altLang="en-US" sz="3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724120" y="4499228"/>
            <a:ext cx="4946649" cy="6976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txBody>
          <a:bodyPr lIns="121917" tIns="60958" rIns="121917" bIns="60958">
            <a:spAutoFit/>
          </a:bodyPr>
          <a:lstStyle/>
          <a:p>
            <a:pPr lvl="0" eaLnBrk="0" hangingPunct="0"/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Hiểu nội dung bài đọc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1691457" y="5760438"/>
            <a:ext cx="8263687" cy="123110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Có tình cảm thương yêu, biết quan tâm đến người thân, biết ước mơ và luôn lạc quan.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3595" y="1583147"/>
            <a:ext cx="6465867" cy="69249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121917" tIns="60958" rIns="121917" bIns="60958">
            <a:spAutoFit/>
          </a:bodyPr>
          <a:lstStyle/>
          <a:p>
            <a:pPr lvl="0" eaLnBrk="0" hangingPunct="0"/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Đọc đúng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và lưu loát các từ ngữ.</a:t>
            </a:r>
            <a:endParaRPr lang="zh-CN" altLang="en-US" sz="3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1206" y="8364387"/>
            <a:ext cx="12170794" cy="779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89" b="86667" l="36875" r="71875"/>
                    </a14:imgEffect>
                  </a14:imgLayer>
                </a14:imgProps>
              </a:ext>
            </a:extLst>
          </a:blip>
          <a:srcRect l="36787" t="53639" r="27704" b="12764"/>
          <a:stretch/>
        </p:blipFill>
        <p:spPr>
          <a:xfrm>
            <a:off x="1387143" y="2933915"/>
            <a:ext cx="9417714" cy="501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72" y="827967"/>
            <a:ext cx="9965476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572" y="1764400"/>
            <a:ext cx="9965476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1206" y="1"/>
            <a:ext cx="12170794" cy="525699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3647" y="369581"/>
            <a:ext cx="7392893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21" y="979461"/>
            <a:ext cx="12192000" cy="755069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8820135"/>
            <a:ext cx="12192001" cy="3238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23863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1E86F4-7604-49CD-BC4D-25EF46FA3DAD}"/>
              </a:ext>
            </a:extLst>
          </p:cNvPr>
          <p:cNvSpPr txBox="1"/>
          <p:nvPr/>
        </p:nvSpPr>
        <p:spPr>
          <a:xfrm>
            <a:off x="7117975" y="8163632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192" y="400599"/>
            <a:ext cx="7274986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552" y="1000812"/>
            <a:ext cx="12051448" cy="755069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vồng kia!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Bi chỉ lên bầu trời và nói tiếp: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hưởng ứng: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nữa, mình sẽ đi lấy về nhé! Có vàng rồi, em sẽ mua nhiều búp bê và quần áo đẹp.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nhiên, cầu vồng biến mất. Bi cười: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 vẻ: 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 Nếu vậy, em sẽ lấy bút màu để vẽ tặng anh ngựa hồng và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bảy hũ vàng dưới chân cầu vồng, hai anh em vẫn cười vui vẻ.</a:t>
            </a:r>
          </a:p>
        </p:txBody>
      </p:sp>
      <p:sp>
        <p:nvSpPr>
          <p:cNvPr id="10" name="Oval 9"/>
          <p:cNvSpPr/>
          <p:nvPr/>
        </p:nvSpPr>
        <p:spPr>
          <a:xfrm>
            <a:off x="140551" y="107205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9083" y="481178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4116" y="7430072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847965"/>
            <a:ext cx="12192000" cy="296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2192000" cy="365522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05F2EB-F463-45AB-9B64-4985414003C1}"/>
              </a:ext>
            </a:extLst>
          </p:cNvPr>
          <p:cNvSpPr txBox="1"/>
          <p:nvPr/>
        </p:nvSpPr>
        <p:spPr>
          <a:xfrm>
            <a:off x="7245661" y="8313421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76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7577" y="8702814"/>
            <a:ext cx="12066494" cy="4411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43313" y="1"/>
            <a:ext cx="1223531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8249" y="616046"/>
            <a:ext cx="730324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77" y="1256544"/>
            <a:ext cx="12066494" cy="487304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</p:txBody>
      </p:sp>
      <p:sp>
        <p:nvSpPr>
          <p:cNvPr id="10" name="Oval 9"/>
          <p:cNvSpPr/>
          <p:nvPr/>
        </p:nvSpPr>
        <p:spPr>
          <a:xfrm>
            <a:off x="107577" y="1370524"/>
            <a:ext cx="481859" cy="42361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356354" y="3899564"/>
            <a:ext cx="430392" cy="5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Dream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61" y="6117021"/>
            <a:ext cx="3026979" cy="3026979"/>
          </a:xfrm>
          <a:prstGeom prst="rect">
            <a:avLst/>
          </a:prstGeom>
          <a:noFill/>
        </p:spPr>
      </p:pic>
      <p:pic>
        <p:nvPicPr>
          <p:cNvPr id="1027" name="Picture 3" descr="C:\Users\Dream\Desktop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689" y="6869901"/>
            <a:ext cx="2144110" cy="214411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0483851" y="6405287"/>
            <a:ext cx="184731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577" y="6531432"/>
            <a:ext cx="6866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Hũ: </a:t>
            </a:r>
            <a:r>
              <a:rPr lang="en-US" altLang="zh-CN" sz="3000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Bình sành, sứ (thủy tinh, ... ) loại nhỏ, ở giữa phình ra, nhỏ dần về đáy, dùng để đựng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7577" y="8702814"/>
            <a:ext cx="12066494" cy="4411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43313" y="1"/>
            <a:ext cx="1223531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4676" y="1507943"/>
            <a:ext cx="11038080" cy="170134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nghe nói dưới chân cầu vồng có bảy hũ vàng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83851" y="6405287"/>
            <a:ext cx="184731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3CC980-E104-44C6-9479-43DF9A9B9401}"/>
              </a:ext>
            </a:extLst>
          </p:cNvPr>
          <p:cNvGrpSpPr/>
          <p:nvPr/>
        </p:nvGrpSpPr>
        <p:grpSpPr>
          <a:xfrm>
            <a:off x="3747247" y="2547730"/>
            <a:ext cx="233085" cy="661554"/>
            <a:chOff x="4334579" y="4028178"/>
            <a:chExt cx="275451" cy="452508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4D79E7-625C-49D9-BBC8-919B14422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FA794-EE7E-4FC5-A399-7A890C9A139C}"/>
              </a:ext>
            </a:extLst>
          </p:cNvPr>
          <p:cNvCxnSpPr>
            <a:cxnSpLocks/>
          </p:cNvCxnSpPr>
          <p:nvPr/>
        </p:nvCxnSpPr>
        <p:spPr>
          <a:xfrm flipV="1">
            <a:off x="4303055" y="1664283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CFD3E-CBFE-45F6-B347-BBDA8A9EE51A}"/>
              </a:ext>
            </a:extLst>
          </p:cNvPr>
          <p:cNvCxnSpPr>
            <a:cxnSpLocks/>
          </p:cNvCxnSpPr>
          <p:nvPr/>
        </p:nvCxnSpPr>
        <p:spPr>
          <a:xfrm flipV="1">
            <a:off x="9502573" y="1727681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6B1B7EE-AE74-4D5B-8E34-1FDC72A2E29E}"/>
              </a:ext>
            </a:extLst>
          </p:cNvPr>
          <p:cNvSpPr txBox="1"/>
          <p:nvPr/>
        </p:nvSpPr>
        <p:spPr>
          <a:xfrm>
            <a:off x="454676" y="3721329"/>
            <a:ext cx="11038080" cy="170134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BDF1FB-535A-4ADD-A25E-21A7DDC22364}"/>
              </a:ext>
            </a:extLst>
          </p:cNvPr>
          <p:cNvGrpSpPr/>
          <p:nvPr/>
        </p:nvGrpSpPr>
        <p:grpSpPr>
          <a:xfrm>
            <a:off x="3630704" y="4765604"/>
            <a:ext cx="233085" cy="661554"/>
            <a:chOff x="4334579" y="4028178"/>
            <a:chExt cx="275451" cy="45250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FCF775-C82C-4080-A499-708A8EAA3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71F4AD-B4BC-46B0-9D53-B74090514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8B4E20-903D-4AB9-BFB6-44F9281CC041}"/>
              </a:ext>
            </a:extLst>
          </p:cNvPr>
          <p:cNvCxnSpPr>
            <a:cxnSpLocks/>
          </p:cNvCxnSpPr>
          <p:nvPr/>
        </p:nvCxnSpPr>
        <p:spPr>
          <a:xfrm flipV="1">
            <a:off x="2894482" y="3965646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F621B3-B927-4819-B325-18450AE94953}"/>
              </a:ext>
            </a:extLst>
          </p:cNvPr>
          <p:cNvCxnSpPr>
            <a:cxnSpLocks/>
          </p:cNvCxnSpPr>
          <p:nvPr/>
        </p:nvCxnSpPr>
        <p:spPr>
          <a:xfrm flipV="1">
            <a:off x="10504498" y="3954556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7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1711</Words>
  <Application>Microsoft Office PowerPoint</Application>
  <PresentationFormat>Tùy chỉnh</PresentationFormat>
  <Paragraphs>159</Paragraphs>
  <Slides>26</Slides>
  <Notes>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iCiel Cadena</vt:lpstr>
      <vt:lpstr>iCiel Crocante</vt:lpstr>
      <vt:lpstr>SVN-Gretoon</vt:lpstr>
      <vt:lpstr>Times New Roman</vt:lpstr>
      <vt:lpstr>Office Theme</vt:lpstr>
      <vt:lpstr>Bản trình bày PowerPoint</vt:lpstr>
      <vt:lpstr>Bản trình bày PowerPoint</vt:lpstr>
      <vt:lpstr>1. Theo lời bố, ngày hôm qua ở lại những đâu?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</cp:lastModifiedBy>
  <cp:revision>182</cp:revision>
  <dcterms:created xsi:type="dcterms:W3CDTF">2021-05-31T08:31:14Z</dcterms:created>
  <dcterms:modified xsi:type="dcterms:W3CDTF">2022-09-12T07:31:37Z</dcterms:modified>
</cp:coreProperties>
</file>