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32"/>
  </p:notesMasterIdLst>
  <p:sldIdLst>
    <p:sldId id="257" r:id="rId2"/>
    <p:sldId id="474" r:id="rId3"/>
    <p:sldId id="470" r:id="rId4"/>
    <p:sldId id="473" r:id="rId5"/>
    <p:sldId id="471" r:id="rId6"/>
    <p:sldId id="340" r:id="rId7"/>
    <p:sldId id="320" r:id="rId8"/>
    <p:sldId id="347" r:id="rId9"/>
    <p:sldId id="346" r:id="rId10"/>
    <p:sldId id="495" r:id="rId11"/>
    <p:sldId id="491" r:id="rId12"/>
    <p:sldId id="487" r:id="rId13"/>
    <p:sldId id="516" r:id="rId14"/>
    <p:sldId id="515" r:id="rId15"/>
    <p:sldId id="518" r:id="rId16"/>
    <p:sldId id="496" r:id="rId17"/>
    <p:sldId id="302" r:id="rId18"/>
    <p:sldId id="498" r:id="rId19"/>
    <p:sldId id="509" r:id="rId20"/>
    <p:sldId id="503" r:id="rId21"/>
    <p:sldId id="504" r:id="rId22"/>
    <p:sldId id="510" r:id="rId23"/>
    <p:sldId id="511" r:id="rId24"/>
    <p:sldId id="513" r:id="rId25"/>
    <p:sldId id="303" r:id="rId26"/>
    <p:sldId id="300" r:id="rId27"/>
    <p:sldId id="296" r:id="rId28"/>
    <p:sldId id="519" r:id="rId29"/>
    <p:sldId id="280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8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09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23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34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33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73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7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2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"/>
            <a:ext cx="9144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9144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81" y="3676181"/>
            <a:ext cx="1025975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20" y="2907956"/>
            <a:ext cx="1826457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9144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2"/>
            <a:ext cx="9144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70" y="220338"/>
            <a:ext cx="5794430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0" y="5654756"/>
            <a:ext cx="2795739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71" y="5654755"/>
            <a:ext cx="2795739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59" y="448795"/>
            <a:ext cx="1999448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300" y="5377067"/>
            <a:ext cx="1482817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038" y="4648052"/>
            <a:ext cx="6996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74" y="4523516"/>
            <a:ext cx="1150367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05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6686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43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40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27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8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0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41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69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1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8648"/>
            <a:ext cx="9144000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232819" y="3169721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099" y="-155204"/>
            <a:ext cx="2682771" cy="13990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C2345CD-8203-4600-92B9-E83831A27646}"/>
              </a:ext>
            </a:extLst>
          </p:cNvPr>
          <p:cNvGrpSpPr/>
          <p:nvPr/>
        </p:nvGrpSpPr>
        <p:grpSpPr>
          <a:xfrm>
            <a:off x="642937" y="942975"/>
            <a:ext cx="7858125" cy="5478844"/>
            <a:chOff x="29552" y="654707"/>
            <a:chExt cx="12287703" cy="6281461"/>
          </a:xfrm>
        </p:grpSpPr>
        <p:pic>
          <p:nvPicPr>
            <p:cNvPr id="3" name="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52" y="2465007"/>
              <a:ext cx="4906376" cy="3980824"/>
            </a:xfrm>
            <a:prstGeom prst="rect">
              <a:avLst/>
            </a:prstGeom>
          </p:spPr>
        </p:pic>
        <p:pic>
          <p:nvPicPr>
            <p:cNvPr id="4" name="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543825" y="4230988"/>
              <a:ext cx="3773430" cy="27051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90713A-6815-4BD0-86DE-AFB7213DCC70}"/>
                </a:ext>
              </a:extLst>
            </p:cNvPr>
            <p:cNvSpPr/>
            <p:nvPr/>
          </p:nvSpPr>
          <p:spPr>
            <a:xfrm>
              <a:off x="29552" y="654707"/>
              <a:ext cx="12153655" cy="15173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b="1" i="1" kern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Chào</a:t>
              </a:r>
              <a:r>
                <a:rPr lang="en-US" altLang="zh-CN" sz="4000" b="1" i="1" kern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i="1" kern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mừng</a:t>
              </a:r>
              <a:r>
                <a:rPr lang="en-US" altLang="zh-CN" sz="4000" b="1" i="1" kern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i="1" kern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lang="en-US" altLang="zh-CN" sz="4000" b="1" i="1" kern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i="1" kern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lang="en-US" altLang="zh-CN" sz="4000" b="1" i="1" kern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i="1" kern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đến</a:t>
              </a:r>
              <a:r>
                <a:rPr lang="en-US" altLang="zh-CN" sz="4000" b="1" i="1" kern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i="1" kern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lang="en-US" altLang="zh-CN" sz="4000" b="1" i="1" kern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algn="ctr"/>
              <a:r>
                <a:rPr lang="en-US" altLang="zh-CN" sz="4000" b="1" i="1" kern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tiết</a:t>
              </a:r>
              <a:r>
                <a:rPr lang="en-US" altLang="zh-CN" sz="4000" b="1" i="1" kern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i="1" kern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đọc</a:t>
              </a:r>
              <a:r>
                <a:rPr lang="en-US" altLang="zh-CN" sz="4000" b="1" i="1" kern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</p:txBody>
        </p:sp>
        <p:pic>
          <p:nvPicPr>
            <p:cNvPr id="21" name="Picture 2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96F8484-8875-40C5-95D5-9FB2C610D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311" y="2386108"/>
              <a:ext cx="6727428" cy="409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7651" y="222574"/>
            <a:ext cx="1695411" cy="606101"/>
            <a:chOff x="2470108" y="2002067"/>
            <a:chExt cx="2704644" cy="966897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2070713"/>
              <a:ext cx="2452010" cy="73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1567016" y="696790"/>
            <a:ext cx="61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99" y="0"/>
            <a:ext cx="1238250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8464" y="1531957"/>
            <a:ext cx="4707053" cy="43683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endParaRPr lang="vi-VN" sz="1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841255" y="1444526"/>
            <a:ext cx="5788088" cy="527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defRPr/>
            </a:pPr>
            <a:endParaRPr lang="vi-VN" sz="1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algn="ctr">
              <a:lnSpc>
                <a:spcPct val="130000"/>
              </a:lnSpc>
              <a:defRPr/>
            </a:pP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BẾ KIẾN QUỐC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6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59013" y="227186"/>
            <a:ext cx="755375" cy="714010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1567015" y="294865"/>
            <a:ext cx="61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406" y="211305"/>
            <a:ext cx="893632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241" y="1400291"/>
            <a:ext cx="4333730" cy="43683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vi-VN" sz="1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983276" y="1220606"/>
            <a:ext cx="4228458" cy="527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defRPr/>
            </a:pPr>
            <a:endParaRPr lang="vi-VN" sz="1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algn="ctr">
              <a:lnSpc>
                <a:spcPct val="13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BẾ KIẾN QUỐC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9751" y="1463278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32003" y="3791792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291A0A1-D218-4075-ADBB-4F45871B9FD2}"/>
              </a:ext>
            </a:extLst>
          </p:cNvPr>
          <p:cNvSpPr/>
          <p:nvPr/>
        </p:nvSpPr>
        <p:spPr>
          <a:xfrm>
            <a:off x="4603055" y="141457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EF5EA6-F810-4FA7-8DAB-40A7BA681070}"/>
              </a:ext>
            </a:extLst>
          </p:cNvPr>
          <p:cNvSpPr/>
          <p:nvPr/>
        </p:nvSpPr>
        <p:spPr>
          <a:xfrm>
            <a:off x="4620308" y="3791793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328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271473-A975-4546-A2D0-90E881D3B5C9}"/>
              </a:ext>
            </a:extLst>
          </p:cNvPr>
          <p:cNvSpPr txBox="1"/>
          <p:nvPr/>
        </p:nvSpPr>
        <p:spPr>
          <a:xfrm>
            <a:off x="1563441" y="344531"/>
            <a:ext cx="59374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HÔM QUA ĐÂU RỒI 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0DDF35-E1FA-4E3E-B908-2218F655192D}"/>
              </a:ext>
            </a:extLst>
          </p:cNvPr>
          <p:cNvCxnSpPr>
            <a:cxnSpLocks/>
          </p:cNvCxnSpPr>
          <p:nvPr/>
        </p:nvCxnSpPr>
        <p:spPr>
          <a:xfrm flipH="1">
            <a:off x="3393271" y="1173733"/>
            <a:ext cx="164317" cy="4339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DABA4E-9B58-4E9A-B004-CAFAD32B2B87}"/>
              </a:ext>
            </a:extLst>
          </p:cNvPr>
          <p:cNvGrpSpPr/>
          <p:nvPr/>
        </p:nvGrpSpPr>
        <p:grpSpPr>
          <a:xfrm>
            <a:off x="3786189" y="2579577"/>
            <a:ext cx="226738" cy="462698"/>
            <a:chOff x="4809471" y="1369063"/>
            <a:chExt cx="280512" cy="48039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D102BE-8971-42E9-BECA-C721304445E7}"/>
                </a:ext>
              </a:extLst>
            </p:cNvPr>
            <p:cNvCxnSpPr/>
            <p:nvPr/>
          </p:nvCxnSpPr>
          <p:spPr>
            <a:xfrm flipH="1">
              <a:off x="4809471" y="1369063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0CC908-BCF4-409B-A64F-72E0B6234B65}"/>
                </a:ext>
              </a:extLst>
            </p:cNvPr>
            <p:cNvCxnSpPr/>
            <p:nvPr/>
          </p:nvCxnSpPr>
          <p:spPr>
            <a:xfrm flipH="1">
              <a:off x="4873415" y="1369668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0A6B635-4EEA-4782-AD6F-0C637320FC6E}"/>
              </a:ext>
            </a:extLst>
          </p:cNvPr>
          <p:cNvSpPr txBox="1"/>
          <p:nvPr/>
        </p:nvSpPr>
        <p:spPr>
          <a:xfrm>
            <a:off x="407408" y="1062319"/>
            <a:ext cx="4046053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tờ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                                      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EFB4C4-91D7-4367-9317-87AC980035B8}"/>
              </a:ext>
            </a:extLst>
          </p:cNvPr>
          <p:cNvSpPr txBox="1"/>
          <p:nvPr/>
        </p:nvSpPr>
        <p:spPr>
          <a:xfrm>
            <a:off x="298670" y="3553699"/>
            <a:ext cx="5167577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ở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7B876-7B1D-4D08-A3DB-0420779E52C1}"/>
              </a:ext>
            </a:extLst>
          </p:cNvPr>
          <p:cNvSpPr txBox="1"/>
          <p:nvPr/>
        </p:nvSpPr>
        <p:spPr>
          <a:xfrm>
            <a:off x="4845358" y="1055717"/>
            <a:ext cx="4343484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ở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59B3FE-2C32-480E-BE4E-92DF5C4EB88E}"/>
              </a:ext>
            </a:extLst>
          </p:cNvPr>
          <p:cNvSpPr txBox="1"/>
          <p:nvPr/>
        </p:nvSpPr>
        <p:spPr>
          <a:xfrm>
            <a:off x="5092134" y="3429000"/>
            <a:ext cx="4051866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ở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                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vi-VN" sz="20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BẾ KIẾN QUỐC</a:t>
            </a:r>
            <a:endParaRPr lang="en-US" sz="2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6A5E06-96B9-4F14-BC4D-341BF06AFE57}"/>
              </a:ext>
            </a:extLst>
          </p:cNvPr>
          <p:cNvSpPr/>
          <p:nvPr/>
        </p:nvSpPr>
        <p:spPr>
          <a:xfrm>
            <a:off x="0" y="1173733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4B297E8-AA2E-4CC0-8EC6-F559D728F0DF}"/>
              </a:ext>
            </a:extLst>
          </p:cNvPr>
          <p:cNvSpPr/>
          <p:nvPr/>
        </p:nvSpPr>
        <p:spPr>
          <a:xfrm>
            <a:off x="0" y="368404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7595-C4EB-4996-8590-4E14055B808D}"/>
              </a:ext>
            </a:extLst>
          </p:cNvPr>
          <p:cNvSpPr/>
          <p:nvPr/>
        </p:nvSpPr>
        <p:spPr>
          <a:xfrm>
            <a:off x="4504797" y="1178250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FBEC24-F7C7-4607-9EA1-92674AB0600F}"/>
              </a:ext>
            </a:extLst>
          </p:cNvPr>
          <p:cNvSpPr/>
          <p:nvPr/>
        </p:nvSpPr>
        <p:spPr>
          <a:xfrm>
            <a:off x="4559943" y="372545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81101A-153A-43DF-863D-971B77E46EB0}"/>
              </a:ext>
            </a:extLst>
          </p:cNvPr>
          <p:cNvCxnSpPr>
            <a:cxnSpLocks/>
          </p:cNvCxnSpPr>
          <p:nvPr/>
        </p:nvCxnSpPr>
        <p:spPr>
          <a:xfrm flipH="1">
            <a:off x="7432292" y="1159655"/>
            <a:ext cx="164317" cy="4339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EEC01F-528B-4EB5-B013-31EA74784136}"/>
              </a:ext>
            </a:extLst>
          </p:cNvPr>
          <p:cNvGrpSpPr/>
          <p:nvPr/>
        </p:nvGrpSpPr>
        <p:grpSpPr>
          <a:xfrm>
            <a:off x="8917262" y="2579577"/>
            <a:ext cx="226738" cy="462698"/>
            <a:chOff x="4809471" y="1369063"/>
            <a:chExt cx="280512" cy="48039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B18F4E2-6ABC-4CEE-BC4B-4CE862160C1B}"/>
                </a:ext>
              </a:extLst>
            </p:cNvPr>
            <p:cNvCxnSpPr/>
            <p:nvPr/>
          </p:nvCxnSpPr>
          <p:spPr>
            <a:xfrm flipH="1">
              <a:off x="4809471" y="1369063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D46B32-B34F-4DBF-8E67-6589F6D878F4}"/>
                </a:ext>
              </a:extLst>
            </p:cNvPr>
            <p:cNvCxnSpPr/>
            <p:nvPr/>
          </p:nvCxnSpPr>
          <p:spPr>
            <a:xfrm flipH="1">
              <a:off x="4873415" y="1369668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92E1075-93CC-433B-8102-3E78DE6BCC63}"/>
              </a:ext>
            </a:extLst>
          </p:cNvPr>
          <p:cNvCxnSpPr>
            <a:cxnSpLocks/>
          </p:cNvCxnSpPr>
          <p:nvPr/>
        </p:nvCxnSpPr>
        <p:spPr>
          <a:xfrm flipH="1">
            <a:off x="7770655" y="3525123"/>
            <a:ext cx="116046" cy="4460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F46EE8-78E8-487E-800A-EC673EB74E4D}"/>
              </a:ext>
            </a:extLst>
          </p:cNvPr>
          <p:cNvGrpSpPr/>
          <p:nvPr/>
        </p:nvGrpSpPr>
        <p:grpSpPr>
          <a:xfrm>
            <a:off x="8441236" y="4885674"/>
            <a:ext cx="226738" cy="462698"/>
            <a:chOff x="4809471" y="1369063"/>
            <a:chExt cx="280512" cy="48039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141B45-03ED-47D8-B846-9D6406EA6550}"/>
                </a:ext>
              </a:extLst>
            </p:cNvPr>
            <p:cNvCxnSpPr/>
            <p:nvPr/>
          </p:nvCxnSpPr>
          <p:spPr>
            <a:xfrm flipH="1">
              <a:off x="4809471" y="1369063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35997B3-59DF-48B2-80DE-28A17AE8A381}"/>
                </a:ext>
              </a:extLst>
            </p:cNvPr>
            <p:cNvCxnSpPr/>
            <p:nvPr/>
          </p:nvCxnSpPr>
          <p:spPr>
            <a:xfrm flipH="1">
              <a:off x="4873415" y="1369668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411C02-283A-4323-A087-7055478EC034}"/>
              </a:ext>
            </a:extLst>
          </p:cNvPr>
          <p:cNvCxnSpPr>
            <a:cxnSpLocks/>
          </p:cNvCxnSpPr>
          <p:nvPr/>
        </p:nvCxnSpPr>
        <p:spPr>
          <a:xfrm flipH="1">
            <a:off x="2888870" y="3700155"/>
            <a:ext cx="116046" cy="4460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F6A7E3-060B-4847-B7E9-0D6F0FA63D22}"/>
              </a:ext>
            </a:extLst>
          </p:cNvPr>
          <p:cNvGrpSpPr/>
          <p:nvPr/>
        </p:nvGrpSpPr>
        <p:grpSpPr>
          <a:xfrm>
            <a:off x="4178047" y="5074784"/>
            <a:ext cx="226738" cy="462698"/>
            <a:chOff x="4809471" y="1369063"/>
            <a:chExt cx="280512" cy="48039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A5594C-707E-4B4C-9AD0-C9F0A3B55B78}"/>
                </a:ext>
              </a:extLst>
            </p:cNvPr>
            <p:cNvCxnSpPr/>
            <p:nvPr/>
          </p:nvCxnSpPr>
          <p:spPr>
            <a:xfrm flipH="1">
              <a:off x="4809471" y="1369063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A625DD2-95B2-452F-BF5F-F450B67C6104}"/>
                </a:ext>
              </a:extLst>
            </p:cNvPr>
            <p:cNvCxnSpPr/>
            <p:nvPr/>
          </p:nvCxnSpPr>
          <p:spPr>
            <a:xfrm flipH="1">
              <a:off x="4873415" y="1369668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947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800C736C-1254-41D4-B8AE-A45161AEA8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-1827365" y="-773723"/>
            <a:ext cx="12147675" cy="7413451"/>
          </a:xfrm>
          <a:prstGeom prst="rect">
            <a:avLst/>
          </a:prstGeom>
        </p:spPr>
      </p:pic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132D7CBD-A75F-4BB2-B350-014CFE7F481F}"/>
              </a:ext>
            </a:extLst>
          </p:cNvPr>
          <p:cNvSpPr/>
          <p:nvPr/>
        </p:nvSpPr>
        <p:spPr>
          <a:xfrm>
            <a:off x="2565507" y="335699"/>
            <a:ext cx="2594592" cy="6300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B5B7A-D04A-40A0-BDAA-87B91DC1A1AE}"/>
              </a:ext>
            </a:extLst>
          </p:cNvPr>
          <p:cNvSpPr txBox="1"/>
          <p:nvPr/>
        </p:nvSpPr>
        <p:spPr>
          <a:xfrm>
            <a:off x="1191560" y="1972727"/>
            <a:ext cx="5788088" cy="130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>
              <a:lnSpc>
                <a:spcPct val="130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575D4-EBA1-498F-8CB1-49B5093908E6}"/>
              </a:ext>
            </a:extLst>
          </p:cNvPr>
          <p:cNvSpPr/>
          <p:nvPr/>
        </p:nvSpPr>
        <p:spPr>
          <a:xfrm>
            <a:off x="1210317" y="3429000"/>
            <a:ext cx="6362538" cy="621398"/>
          </a:xfrm>
          <a:prstGeom prst="rect">
            <a:avLst/>
          </a:prstGeom>
        </p:spPr>
        <p:txBody>
          <a:bodyPr wrap="square" lIns="127706" tIns="63854" rIns="127706" bIns="63854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43DB86-305E-466F-BF5C-13DB7B36CEB1}"/>
              </a:ext>
            </a:extLst>
          </p:cNvPr>
          <p:cNvCxnSpPr>
            <a:cxnSpLocks/>
          </p:cNvCxnSpPr>
          <p:nvPr/>
        </p:nvCxnSpPr>
        <p:spPr>
          <a:xfrm>
            <a:off x="4246473" y="3165582"/>
            <a:ext cx="12704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55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2200CABA-7F10-4D26-96D8-5BE34E011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37100"/>
            <a:ext cx="9144000" cy="3163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7561838-D2A5-40C3-84AA-617428F1F287}"/>
              </a:ext>
            </a:extLst>
          </p:cNvPr>
          <p:cNvGrpSpPr/>
          <p:nvPr/>
        </p:nvGrpSpPr>
        <p:grpSpPr>
          <a:xfrm>
            <a:off x="0" y="0"/>
            <a:ext cx="9144000" cy="368303"/>
            <a:chOff x="0" y="-127508"/>
            <a:chExt cx="12192000" cy="1361811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7FFBE0D9-CA31-4056-B5B0-95AF683AB60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67B2574D-A71B-4A5E-B32A-70E965A4856B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ABF871A-E652-4F6E-A0F8-42E564282836}"/>
              </a:ext>
            </a:extLst>
          </p:cNvPr>
          <p:cNvSpPr/>
          <p:nvPr/>
        </p:nvSpPr>
        <p:spPr>
          <a:xfrm>
            <a:off x="270126" y="580072"/>
            <a:ext cx="6362538" cy="621398"/>
          </a:xfrm>
          <a:prstGeom prst="rect">
            <a:avLst/>
          </a:prstGeom>
        </p:spPr>
        <p:txBody>
          <a:bodyPr wrap="square" lIns="127706" tIns="63854" rIns="127706" bIns="63854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admin.longbien.edu.vn/UploadFolderNew/SGDLongBien/Image/ththachbanb/admin/2019_5/VSCD/image004_45201916.jpg?w=600">
            <a:extLst>
              <a:ext uri="{FF2B5EF4-FFF2-40B4-BE49-F238E27FC236}">
                <a16:creationId xmlns:a16="http://schemas.microsoft.com/office/drawing/2014/main" id="{AA191F9A-D898-4F1E-AD19-68FDC269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2593" r="3008" b="3327"/>
          <a:stretch/>
        </p:blipFill>
        <p:spPr bwMode="auto">
          <a:xfrm>
            <a:off x="1643122" y="1529156"/>
            <a:ext cx="6444763" cy="4748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1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271473-A975-4546-A2D0-90E881D3B5C9}"/>
              </a:ext>
            </a:extLst>
          </p:cNvPr>
          <p:cNvSpPr txBox="1"/>
          <p:nvPr/>
        </p:nvSpPr>
        <p:spPr>
          <a:xfrm>
            <a:off x="1563441" y="344531"/>
            <a:ext cx="59374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HÔM QUA ĐÂU RỒI 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0DDF35-E1FA-4E3E-B908-2218F655192D}"/>
              </a:ext>
            </a:extLst>
          </p:cNvPr>
          <p:cNvCxnSpPr>
            <a:cxnSpLocks/>
          </p:cNvCxnSpPr>
          <p:nvPr/>
        </p:nvCxnSpPr>
        <p:spPr>
          <a:xfrm flipH="1">
            <a:off x="3393271" y="1173733"/>
            <a:ext cx="164317" cy="4339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DABA4E-9B58-4E9A-B004-CAFAD32B2B87}"/>
              </a:ext>
            </a:extLst>
          </p:cNvPr>
          <p:cNvGrpSpPr/>
          <p:nvPr/>
        </p:nvGrpSpPr>
        <p:grpSpPr>
          <a:xfrm>
            <a:off x="3786189" y="2579577"/>
            <a:ext cx="226738" cy="462698"/>
            <a:chOff x="4809471" y="1369063"/>
            <a:chExt cx="280512" cy="48039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D102BE-8971-42E9-BECA-C721304445E7}"/>
                </a:ext>
              </a:extLst>
            </p:cNvPr>
            <p:cNvCxnSpPr/>
            <p:nvPr/>
          </p:nvCxnSpPr>
          <p:spPr>
            <a:xfrm flipH="1">
              <a:off x="4809471" y="1369063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0CC908-BCF4-409B-A64F-72E0B6234B65}"/>
                </a:ext>
              </a:extLst>
            </p:cNvPr>
            <p:cNvCxnSpPr/>
            <p:nvPr/>
          </p:nvCxnSpPr>
          <p:spPr>
            <a:xfrm flipH="1">
              <a:off x="4873415" y="1369668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0A6B635-4EEA-4782-AD6F-0C637320FC6E}"/>
              </a:ext>
            </a:extLst>
          </p:cNvPr>
          <p:cNvSpPr txBox="1"/>
          <p:nvPr/>
        </p:nvSpPr>
        <p:spPr>
          <a:xfrm>
            <a:off x="407408" y="1062319"/>
            <a:ext cx="4046053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tờ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                                      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EFB4C4-91D7-4367-9317-87AC980035B8}"/>
              </a:ext>
            </a:extLst>
          </p:cNvPr>
          <p:cNvSpPr txBox="1"/>
          <p:nvPr/>
        </p:nvSpPr>
        <p:spPr>
          <a:xfrm>
            <a:off x="298670" y="3553699"/>
            <a:ext cx="5167577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ở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7B876-7B1D-4D08-A3DB-0420779E52C1}"/>
              </a:ext>
            </a:extLst>
          </p:cNvPr>
          <p:cNvSpPr txBox="1"/>
          <p:nvPr/>
        </p:nvSpPr>
        <p:spPr>
          <a:xfrm>
            <a:off x="4845358" y="1055717"/>
            <a:ext cx="4343484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ở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59B3FE-2C32-480E-BE4E-92DF5C4EB88E}"/>
              </a:ext>
            </a:extLst>
          </p:cNvPr>
          <p:cNvSpPr txBox="1"/>
          <p:nvPr/>
        </p:nvSpPr>
        <p:spPr>
          <a:xfrm>
            <a:off x="5092134" y="3429000"/>
            <a:ext cx="4051866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ở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                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vi-VN" sz="20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BẾ KIẾN QUỐC</a:t>
            </a:r>
            <a:endParaRPr lang="en-US" sz="2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6A5E06-96B9-4F14-BC4D-341BF06AFE57}"/>
              </a:ext>
            </a:extLst>
          </p:cNvPr>
          <p:cNvSpPr/>
          <p:nvPr/>
        </p:nvSpPr>
        <p:spPr>
          <a:xfrm>
            <a:off x="0" y="1173733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4B297E8-AA2E-4CC0-8EC6-F559D728F0DF}"/>
              </a:ext>
            </a:extLst>
          </p:cNvPr>
          <p:cNvSpPr/>
          <p:nvPr/>
        </p:nvSpPr>
        <p:spPr>
          <a:xfrm>
            <a:off x="0" y="368404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7595-C4EB-4996-8590-4E14055B808D}"/>
              </a:ext>
            </a:extLst>
          </p:cNvPr>
          <p:cNvSpPr/>
          <p:nvPr/>
        </p:nvSpPr>
        <p:spPr>
          <a:xfrm>
            <a:off x="4504797" y="1178250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FBEC24-F7C7-4607-9EA1-92674AB0600F}"/>
              </a:ext>
            </a:extLst>
          </p:cNvPr>
          <p:cNvSpPr/>
          <p:nvPr/>
        </p:nvSpPr>
        <p:spPr>
          <a:xfrm>
            <a:off x="4559943" y="372545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81101A-153A-43DF-863D-971B77E46EB0}"/>
              </a:ext>
            </a:extLst>
          </p:cNvPr>
          <p:cNvCxnSpPr>
            <a:cxnSpLocks/>
          </p:cNvCxnSpPr>
          <p:nvPr/>
        </p:nvCxnSpPr>
        <p:spPr>
          <a:xfrm flipH="1">
            <a:off x="7432292" y="1159655"/>
            <a:ext cx="164317" cy="4339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EEC01F-528B-4EB5-B013-31EA74784136}"/>
              </a:ext>
            </a:extLst>
          </p:cNvPr>
          <p:cNvGrpSpPr/>
          <p:nvPr/>
        </p:nvGrpSpPr>
        <p:grpSpPr>
          <a:xfrm>
            <a:off x="8917262" y="2579577"/>
            <a:ext cx="226738" cy="462698"/>
            <a:chOff x="4809471" y="1369063"/>
            <a:chExt cx="280512" cy="48039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B18F4E2-6ABC-4CEE-BC4B-4CE862160C1B}"/>
                </a:ext>
              </a:extLst>
            </p:cNvPr>
            <p:cNvCxnSpPr/>
            <p:nvPr/>
          </p:nvCxnSpPr>
          <p:spPr>
            <a:xfrm flipH="1">
              <a:off x="4809471" y="1369063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D46B32-B34F-4DBF-8E67-6589F6D878F4}"/>
                </a:ext>
              </a:extLst>
            </p:cNvPr>
            <p:cNvCxnSpPr/>
            <p:nvPr/>
          </p:nvCxnSpPr>
          <p:spPr>
            <a:xfrm flipH="1">
              <a:off x="4873415" y="1369668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92E1075-93CC-433B-8102-3E78DE6BCC63}"/>
              </a:ext>
            </a:extLst>
          </p:cNvPr>
          <p:cNvCxnSpPr>
            <a:cxnSpLocks/>
          </p:cNvCxnSpPr>
          <p:nvPr/>
        </p:nvCxnSpPr>
        <p:spPr>
          <a:xfrm flipH="1">
            <a:off x="7770655" y="3525123"/>
            <a:ext cx="116046" cy="4460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F46EE8-78E8-487E-800A-EC673EB74E4D}"/>
              </a:ext>
            </a:extLst>
          </p:cNvPr>
          <p:cNvGrpSpPr/>
          <p:nvPr/>
        </p:nvGrpSpPr>
        <p:grpSpPr>
          <a:xfrm>
            <a:off x="8441236" y="4885674"/>
            <a:ext cx="226738" cy="462698"/>
            <a:chOff x="4809471" y="1369063"/>
            <a:chExt cx="280512" cy="48039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141B45-03ED-47D8-B846-9D6406EA6550}"/>
                </a:ext>
              </a:extLst>
            </p:cNvPr>
            <p:cNvCxnSpPr/>
            <p:nvPr/>
          </p:nvCxnSpPr>
          <p:spPr>
            <a:xfrm flipH="1">
              <a:off x="4809471" y="1369063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35997B3-59DF-48B2-80DE-28A17AE8A381}"/>
                </a:ext>
              </a:extLst>
            </p:cNvPr>
            <p:cNvCxnSpPr/>
            <p:nvPr/>
          </p:nvCxnSpPr>
          <p:spPr>
            <a:xfrm flipH="1">
              <a:off x="4873415" y="1369668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411C02-283A-4323-A087-7055478EC034}"/>
              </a:ext>
            </a:extLst>
          </p:cNvPr>
          <p:cNvCxnSpPr>
            <a:cxnSpLocks/>
          </p:cNvCxnSpPr>
          <p:nvPr/>
        </p:nvCxnSpPr>
        <p:spPr>
          <a:xfrm flipH="1">
            <a:off x="2888870" y="3700155"/>
            <a:ext cx="116046" cy="4460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F6A7E3-060B-4847-B7E9-0D6F0FA63D22}"/>
              </a:ext>
            </a:extLst>
          </p:cNvPr>
          <p:cNvGrpSpPr/>
          <p:nvPr/>
        </p:nvGrpSpPr>
        <p:grpSpPr>
          <a:xfrm>
            <a:off x="4178047" y="5074784"/>
            <a:ext cx="226738" cy="462698"/>
            <a:chOff x="4809471" y="1369063"/>
            <a:chExt cx="280512" cy="48039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A5594C-707E-4B4C-9AD0-C9F0A3B55B78}"/>
                </a:ext>
              </a:extLst>
            </p:cNvPr>
            <p:cNvCxnSpPr/>
            <p:nvPr/>
          </p:nvCxnSpPr>
          <p:spPr>
            <a:xfrm flipH="1">
              <a:off x="4809471" y="1369063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A625DD2-95B2-452F-BF5F-F450B67C6104}"/>
                </a:ext>
              </a:extLst>
            </p:cNvPr>
            <p:cNvCxnSpPr/>
            <p:nvPr/>
          </p:nvCxnSpPr>
          <p:spPr>
            <a:xfrm flipH="1">
              <a:off x="4873415" y="1369668"/>
              <a:ext cx="216568" cy="4797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169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>
            <a:extLst>
              <a:ext uri="{FF2B5EF4-FFF2-40B4-BE49-F238E27FC236}">
                <a16:creationId xmlns:a16="http://schemas.microsoft.com/office/drawing/2014/main" id="{B27BA02B-782A-4327-AD6D-042474FEE234}"/>
              </a:ext>
            </a:extLst>
          </p:cNvPr>
          <p:cNvSpPr/>
          <p:nvPr/>
        </p:nvSpPr>
        <p:spPr>
          <a:xfrm>
            <a:off x="0" y="6515100"/>
            <a:ext cx="9144000" cy="331441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>
                <a:solidFill>
                  <a:prstClr val="white"/>
                </a:solidFill>
                <a:latin typeface="Franklin Gothic Book"/>
                <a:ea typeface="华文楷体" panose="02010600040101010101" pitchFamily="2" charset="-122"/>
              </a:rPr>
              <a:t> </a:t>
            </a:r>
            <a:endParaRPr lang="zh-CN" altLang="en-US">
              <a:solidFill>
                <a:prstClr val="white"/>
              </a:solidFill>
              <a:latin typeface="Franklin Gothic Book"/>
              <a:ea typeface="华文楷体" panose="02010600040101010101" pitchFamily="2" charset="-122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60E1E49F-7BBD-4B9D-84E4-921EF662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72" y="2285999"/>
            <a:ext cx="4905057" cy="436005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680A24-DD5E-4A5B-85E5-36D1B26B0C10}"/>
              </a:ext>
            </a:extLst>
          </p:cNvPr>
          <p:cNvSpPr/>
          <p:nvPr/>
        </p:nvSpPr>
        <p:spPr>
          <a:xfrm>
            <a:off x="1500188" y="211950"/>
            <a:ext cx="5758907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837AFC9-AD1D-44B5-8D59-436F1533227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04347" y="811246"/>
            <a:ext cx="3043589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 2</a:t>
            </a:r>
            <a:endParaRPr lang="en-US" sz="9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7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-833279" y="39447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067634" y="3200683"/>
            <a:ext cx="11203016" cy="11169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9113196" y="39448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15" y="245542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938529" y="565433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1567016" y="135619"/>
            <a:ext cx="61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1" y="190724"/>
            <a:ext cx="801099" cy="5361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84599" y="1224523"/>
            <a:ext cx="4324354" cy="433144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endParaRPr lang="vi-VN" sz="8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948233" y="1155280"/>
            <a:ext cx="4290724" cy="475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endParaRPr lang="vi-VN" sz="1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>
              <a:lnSpc>
                <a:spcPct val="12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BẾ KIẾN QUỐC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C2A821-A056-4876-BEDE-9116DB019D39}"/>
              </a:ext>
            </a:extLst>
          </p:cNvPr>
          <p:cNvSpPr/>
          <p:nvPr/>
        </p:nvSpPr>
        <p:spPr>
          <a:xfrm>
            <a:off x="25215" y="1386941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6474CF-9D69-4664-8ED2-9ADA050BC07F}"/>
              </a:ext>
            </a:extLst>
          </p:cNvPr>
          <p:cNvSpPr/>
          <p:nvPr/>
        </p:nvSpPr>
        <p:spPr>
          <a:xfrm>
            <a:off x="93055" y="354486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2F1F77-27A8-46C4-AF59-525A50B4E80F}"/>
              </a:ext>
            </a:extLst>
          </p:cNvPr>
          <p:cNvSpPr/>
          <p:nvPr/>
        </p:nvSpPr>
        <p:spPr>
          <a:xfrm>
            <a:off x="4570977" y="127962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2FC484-F3EF-4DCB-85FC-D9E8E1D399E6}"/>
              </a:ext>
            </a:extLst>
          </p:cNvPr>
          <p:cNvSpPr/>
          <p:nvPr/>
        </p:nvSpPr>
        <p:spPr>
          <a:xfrm>
            <a:off x="4527085" y="3530578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3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A997BE-2558-4036-B47A-D32690C8CD17}"/>
              </a:ext>
            </a:extLst>
          </p:cNvPr>
          <p:cNvSpPr txBox="1"/>
          <p:nvPr/>
        </p:nvSpPr>
        <p:spPr>
          <a:xfrm>
            <a:off x="867581" y="1394537"/>
            <a:ext cx="794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1DACA4B-38F9-45E6-8CF6-FCC9CBDCEC1C}"/>
              </a:ext>
            </a:extLst>
          </p:cNvPr>
          <p:cNvSpPr txBox="1"/>
          <p:nvPr/>
        </p:nvSpPr>
        <p:spPr>
          <a:xfrm>
            <a:off x="565079" y="2342599"/>
            <a:ext cx="8246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3600" b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hỏi bố ngày hôm qua đâu rồi?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4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73309" y="395384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0081" y="4091426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831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072320" y="491819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7515517" y="3259315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7063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307383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36441" y="1216687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6423" y="3006461"/>
            <a:ext cx="397271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2" y="1925236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30019F-E91F-4DFD-868B-9C68D91828A5}"/>
              </a:ext>
            </a:extLst>
          </p:cNvPr>
          <p:cNvSpPr txBox="1"/>
          <p:nvPr/>
        </p:nvSpPr>
        <p:spPr>
          <a:xfrm>
            <a:off x="314206" y="1718550"/>
            <a:ext cx="826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2.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Theo </a:t>
            </a:r>
            <a:r>
              <a:rPr lang="en-US" altLang="zh-CN" sz="32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bố,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hôm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qua ở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đâu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5B3B146-8117-4155-9FCF-74F667C1DB25}"/>
              </a:ext>
            </a:extLst>
          </p:cNvPr>
          <p:cNvSpPr txBox="1"/>
          <p:nvPr/>
        </p:nvSpPr>
        <p:spPr>
          <a:xfrm>
            <a:off x="585627" y="2671281"/>
            <a:ext cx="81063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-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Theo lời bố, ngày hôm qua ở lại trong hạt lúa, trên cành hoa, nụ hồng, trong vở hồng của em.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6783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43FD9-7309-4239-B562-C659BBD53925}"/>
              </a:ext>
            </a:extLst>
          </p:cNvPr>
          <p:cNvSpPr txBox="1"/>
          <p:nvPr/>
        </p:nvSpPr>
        <p:spPr>
          <a:xfrm>
            <a:off x="534257" y="832774"/>
            <a:ext cx="8402953" cy="13088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3256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khổ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dặn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hôm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qua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vẫn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còn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1A5916E-888E-465A-B86C-F46DC9C97310}"/>
              </a:ext>
            </a:extLst>
          </p:cNvPr>
          <p:cNvSpPr txBox="1"/>
          <p:nvPr/>
        </p:nvSpPr>
        <p:spPr>
          <a:xfrm>
            <a:off x="626724" y="2794571"/>
            <a:ext cx="7602876" cy="1308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256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- Trong khổ thơ cuối, bố đã dặn bạn nhỏ học hành chăm chỉ để ngày qua vẫn còn.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4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34C90C-2719-4B15-BFB4-373B37E28A92}"/>
              </a:ext>
            </a:extLst>
          </p:cNvPr>
          <p:cNvSpPr txBox="1"/>
          <p:nvPr/>
        </p:nvSpPr>
        <p:spPr>
          <a:xfrm>
            <a:off x="486847" y="1533566"/>
            <a:ext cx="8170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9C14385-A516-4F91-8E51-71384C0943B2}"/>
              </a:ext>
            </a:extLst>
          </p:cNvPr>
          <p:cNvSpPr txBox="1"/>
          <p:nvPr/>
        </p:nvSpPr>
        <p:spPr>
          <a:xfrm>
            <a:off x="601037" y="2890391"/>
            <a:ext cx="7721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Để không lãng phí thời gian em cần học tập và sinh hoạt đúng giờ, đúng thời gian biểu đã đề ra.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6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>
            <a:extLst>
              <a:ext uri="{FF2B5EF4-FFF2-40B4-BE49-F238E27FC236}">
                <a16:creationId xmlns:a16="http://schemas.microsoft.com/office/drawing/2014/main" id="{3C9C5114-30BF-477E-A388-43D509AEEF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-1481135" y="-555451"/>
            <a:ext cx="11811000" cy="7413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64CBB-ACA4-400A-8DAF-817BEFFAA895}"/>
              </a:ext>
            </a:extLst>
          </p:cNvPr>
          <p:cNvSpPr txBox="1"/>
          <p:nvPr/>
        </p:nvSpPr>
        <p:spPr>
          <a:xfrm>
            <a:off x="948884" y="2782670"/>
            <a:ext cx="675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474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B13767-EA57-45D9-B95C-3084BB12A887}"/>
              </a:ext>
            </a:extLst>
          </p:cNvPr>
          <p:cNvSpPr txBox="1"/>
          <p:nvPr/>
        </p:nvSpPr>
        <p:spPr>
          <a:xfrm>
            <a:off x="2411924" y="558475"/>
            <a:ext cx="2987390" cy="860374"/>
          </a:xfrm>
          <a:prstGeom prst="rect">
            <a:avLst/>
          </a:prstGeom>
          <a:noFill/>
        </p:spPr>
        <p:txBody>
          <a:bodyPr wrap="square" lIns="127706" tIns="63854" rIns="127706" bIns="638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407F2-0648-45B8-A334-9EEC906224F2}"/>
              </a:ext>
            </a:extLst>
          </p:cNvPr>
          <p:cNvSpPr txBox="1"/>
          <p:nvPr/>
        </p:nvSpPr>
        <p:spPr>
          <a:xfrm>
            <a:off x="-23051" y="1418849"/>
            <a:ext cx="9411287" cy="1691371"/>
          </a:xfrm>
          <a:prstGeom prst="rect">
            <a:avLst/>
          </a:prstGeom>
          <a:noFill/>
        </p:spPr>
        <p:txBody>
          <a:bodyPr wrap="square" lIns="127706" tIns="63854" rIns="127706" bIns="638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việc và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0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-1524000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8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8313021" y="1357164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1108444" y="2222856"/>
            <a:ext cx="718457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thuộc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lòng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-12621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21016"/>
            <a:ext cx="9144000" cy="5324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3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10838" y="451980"/>
            <a:ext cx="651323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HÔM QUA ĐÂU RỒI?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4930" y="1061865"/>
            <a:ext cx="4530935" cy="530619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1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0232" y="1135111"/>
            <a:ext cx="4602784" cy="4746043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1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2919" y="1164142"/>
            <a:ext cx="1874644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01316" y="1732313"/>
            <a:ext cx="2099197" cy="498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18065" y="2275879"/>
            <a:ext cx="2067194" cy="437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95251" y="2906459"/>
            <a:ext cx="2067193" cy="491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2872" y="3559004"/>
            <a:ext cx="854295" cy="498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82919" y="4806080"/>
            <a:ext cx="1964248" cy="452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20241" y="4192272"/>
            <a:ext cx="1810472" cy="46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58241" y="5236189"/>
            <a:ext cx="1810472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34869" y="1297284"/>
            <a:ext cx="1513426" cy="45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29996" y="1820555"/>
            <a:ext cx="2238124" cy="47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23125" y="2302365"/>
            <a:ext cx="2468664" cy="55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22625" y="2989092"/>
            <a:ext cx="2569163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34869" y="3679336"/>
            <a:ext cx="1233251" cy="44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39251" y="4220003"/>
            <a:ext cx="1624486" cy="414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00702" y="4777155"/>
            <a:ext cx="1981760" cy="481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68699" y="1278409"/>
            <a:ext cx="1632342" cy="45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6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4341" t="22868" r="24263" b="9742"/>
          <a:stretch/>
        </p:blipFill>
        <p:spPr>
          <a:xfrm>
            <a:off x="6362751" y="1121475"/>
            <a:ext cx="2758349" cy="4946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674" y="369815"/>
            <a:ext cx="804009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-85565" y="234816"/>
            <a:ext cx="644558" cy="79402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774274" y="1876857"/>
            <a:ext cx="0" cy="28460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21356" y="1662201"/>
            <a:ext cx="1805940" cy="531858"/>
          </a:xfrm>
          <a:prstGeom prst="roundRect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Chỉ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người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16675" y="1706178"/>
            <a:ext cx="1805940" cy="531858"/>
          </a:xfrm>
          <a:prstGeom prst="roundRect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Chỉ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vật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738" y="2596238"/>
            <a:ext cx="154917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M:  </a:t>
            </a:r>
            <a:r>
              <a:rPr lang="en-US" sz="2800" dirty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mẹ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1253" y="2571908"/>
            <a:ext cx="252710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M: </a:t>
            </a:r>
            <a:r>
              <a:rPr lang="en-US" sz="2800" dirty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cánh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đồng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356" y="3476424"/>
            <a:ext cx="2228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0070C0"/>
                </a:solidFill>
              </a:rPr>
              <a:t>- con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- </a:t>
            </a:r>
            <a:r>
              <a:rPr lang="en-US" sz="2800" dirty="0" err="1">
                <a:solidFill>
                  <a:srgbClr val="0070C0"/>
                </a:solidFill>
              </a:rPr>
              <a:t>bạn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nhỏ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- </a:t>
            </a:r>
            <a:r>
              <a:rPr lang="en-US" sz="2800" dirty="0" err="1">
                <a:solidFill>
                  <a:srgbClr val="0070C0"/>
                </a:solidFill>
              </a:rPr>
              <a:t>nông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dân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6675" y="3426431"/>
            <a:ext cx="2228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bàn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học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- </a:t>
            </a:r>
            <a:r>
              <a:rPr lang="en-US" sz="2800" dirty="0" err="1">
                <a:solidFill>
                  <a:srgbClr val="0070C0"/>
                </a:solidFill>
              </a:rPr>
              <a:t>quyển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lịch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- </a:t>
            </a:r>
            <a:r>
              <a:rPr lang="en-US" sz="2800" dirty="0" err="1">
                <a:solidFill>
                  <a:srgbClr val="0070C0"/>
                </a:solidFill>
              </a:rPr>
              <a:t>hoa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hồng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- </a:t>
            </a:r>
            <a:r>
              <a:rPr lang="en-US" sz="2800" dirty="0" err="1">
                <a:solidFill>
                  <a:srgbClr val="0070C0"/>
                </a:solidFill>
              </a:rPr>
              <a:t>sách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vở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- </a:t>
            </a:r>
            <a:r>
              <a:rPr lang="en-US" sz="2800" dirty="0" err="1">
                <a:solidFill>
                  <a:srgbClr val="0070C0"/>
                </a:solidFill>
              </a:rPr>
              <a:t>đồng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lúa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2"/>
            <a:ext cx="9160030" cy="224932"/>
            <a:chOff x="0" y="-127508"/>
            <a:chExt cx="12192000" cy="1361811"/>
          </a:xfrm>
        </p:grpSpPr>
        <p:sp>
          <p:nvSpPr>
            <p:cNvPr id="2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25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E8B4AA3-B8E7-4F0A-BF42-8FE313A298AB}"/>
              </a:ext>
            </a:extLst>
          </p:cNvPr>
          <p:cNvSpPr txBox="1"/>
          <p:nvPr/>
        </p:nvSpPr>
        <p:spPr>
          <a:xfrm>
            <a:off x="667820" y="1304817"/>
            <a:ext cx="7674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câu với từ ngữ tìm được ở bài tập 1.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CCFB61-9290-4466-A766-D4C9BE7C8515}"/>
              </a:ext>
            </a:extLst>
          </p:cNvPr>
          <p:cNvSpPr txBox="1"/>
          <p:nvPr/>
        </p:nvSpPr>
        <p:spPr>
          <a:xfrm>
            <a:off x="1186666" y="2496620"/>
            <a:ext cx="6652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rộng mênh mông.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50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3212" y="2036667"/>
            <a:ext cx="531056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0623" y="3245632"/>
            <a:ext cx="5522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737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E2FB9E-6A98-4D35-86D8-C07DAA90F95D}"/>
              </a:ext>
            </a:extLst>
          </p:cNvPr>
          <p:cNvSpPr/>
          <p:nvPr/>
        </p:nvSpPr>
        <p:spPr>
          <a:xfrm>
            <a:off x="1114449" y="2048726"/>
            <a:ext cx="815926" cy="8159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8" y="4806087"/>
            <a:ext cx="2757401" cy="205191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06762" y="2055193"/>
            <a:ext cx="3721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 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nhanh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304424" y="590607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loáng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114142" y="2845126"/>
            <a:ext cx="3814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 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chạp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079636" y="3613924"/>
            <a:ext cx="3492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 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sẽ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79635" y="4348216"/>
            <a:ext cx="3659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 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bẩn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thỉu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14099D-2269-4CD6-8604-673BBB5CC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04" y="836772"/>
            <a:ext cx="2616312" cy="37677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B194326-9F41-4D04-BF24-44E8DDC0F70A}"/>
              </a:ext>
            </a:extLst>
          </p:cNvPr>
          <p:cNvGrpSpPr/>
          <p:nvPr/>
        </p:nvGrpSpPr>
        <p:grpSpPr>
          <a:xfrm>
            <a:off x="0" y="1013"/>
            <a:ext cx="9144000" cy="388020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704835CF-0801-4A1B-BEB6-14896342833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8389AE2-FF21-47A8-8A2B-18EF2D643474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81" grpId="0"/>
      <p:bldP spid="82" grpId="0"/>
      <p:bldP spid="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5" y="6201301"/>
            <a:ext cx="9160030" cy="559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15556" y="870993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1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627" y="4756438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394757" y="503552"/>
            <a:ext cx="1201425" cy="1784294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65" y="420291"/>
            <a:ext cx="1579886" cy="78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E86475CA-E501-4DF9-BF66-D2B03161D473}"/>
              </a:ext>
            </a:extLst>
          </p:cNvPr>
          <p:cNvSpPr/>
          <p:nvPr/>
        </p:nvSpPr>
        <p:spPr>
          <a:xfrm>
            <a:off x="926818" y="4719135"/>
            <a:ext cx="815926" cy="8159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71" y="5008830"/>
            <a:ext cx="2386818" cy="184917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37008" y="625648"/>
            <a:ext cx="9093522" cy="1394582"/>
          </a:xfrm>
          <a:prstGeom prst="wedgeRoundRectCallout">
            <a:avLst>
              <a:gd name="adj1" fmla="val -46732"/>
              <a:gd name="adj2" fmla="val 20400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2,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sớm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….”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94359" y="2538381"/>
            <a:ext cx="2773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 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khối</a:t>
            </a:r>
            <a:endParaRPr lang="en-US" sz="32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8552" y="3285899"/>
            <a:ext cx="2571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 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88551" y="4047485"/>
            <a:ext cx="2459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 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88551" y="4761340"/>
            <a:ext cx="1837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 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2C306B1-D69C-426D-9E40-FDBD1FC48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05" y="2313532"/>
            <a:ext cx="2459118" cy="346790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0A6759C-51C7-41A6-BF3E-587817357B15}"/>
              </a:ext>
            </a:extLst>
          </p:cNvPr>
          <p:cNvGrpSpPr/>
          <p:nvPr/>
        </p:nvGrpSpPr>
        <p:grpSpPr>
          <a:xfrm>
            <a:off x="2625" y="-20922"/>
            <a:ext cx="9144000" cy="388020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E9E874E4-29A7-432A-BD2F-0B865E081E7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F6D69164-E82D-4027-8286-9541A8F9ACE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193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1F0007FC-03CB-467C-9FA6-6F73DA169FB5}"/>
              </a:ext>
            </a:extLst>
          </p:cNvPr>
          <p:cNvSpPr/>
          <p:nvPr/>
        </p:nvSpPr>
        <p:spPr>
          <a:xfrm>
            <a:off x="2972423" y="2120246"/>
            <a:ext cx="815926" cy="8159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70" y="4796071"/>
            <a:ext cx="2660130" cy="20609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657" y="2990831"/>
            <a:ext cx="1984918" cy="3867169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154731" y="567134"/>
            <a:ext cx="7074869" cy="81592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bổng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42230" y="1387800"/>
            <a:ext cx="5467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42230" y="2177850"/>
            <a:ext cx="6578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vượt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42231" y="2890204"/>
            <a:ext cx="5087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nhẹn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42230" y="3558877"/>
            <a:ext cx="5087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1D5E38-B41D-4FAB-A14C-AC5C4F40B09D}"/>
              </a:ext>
            </a:extLst>
          </p:cNvPr>
          <p:cNvGrpSpPr/>
          <p:nvPr/>
        </p:nvGrpSpPr>
        <p:grpSpPr>
          <a:xfrm>
            <a:off x="0" y="1013"/>
            <a:ext cx="9144000" cy="388020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9E3CEF30-C0A2-46CA-887F-5B32C53EBF3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1101927F-DF60-433B-8B0E-77F4EF1E661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53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867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867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3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449411" y="823858"/>
            <a:ext cx="2194576" cy="839763"/>
            <a:chOff x="337058" y="617893"/>
            <a:chExt cx="1645932" cy="6298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2250891" y="655065"/>
            <a:ext cx="759166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7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42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72701" y="848390"/>
            <a:ext cx="2194576" cy="839763"/>
            <a:chOff x="337058" y="617893"/>
            <a:chExt cx="1645932" cy="6298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580" y="1879598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634463" y="1022160"/>
            <a:ext cx="7284378" cy="103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000" b="1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</a:rPr>
              <a:t>Kể lại những việc em đã làm ngày h</a:t>
            </a:r>
            <a:r>
              <a:rPr lang="vi-VN" sz="2400" b="1">
                <a:latin typeface="UTM Avo" panose="02040603050506020204" pitchFamily="18" charset="0"/>
              </a:rPr>
              <a:t>ôm qua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47BFAA-25CA-0543-A612-C511DEEE0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4" b="40030" l="3626" r="56298">
                        <a14:foregroundMark x1="6298" y1="14476" x2="16794" y2="18168"/>
                        <a14:foregroundMark x1="16794" y1="18021" x2="45611" y2="18316"/>
                        <a14:foregroundMark x1="45611" y1="18316" x2="42939" y2="11965"/>
                        <a14:foregroundMark x1="42939" y1="11817" x2="11641" y2="19793"/>
                        <a14:foregroundMark x1="12977" y1="12999" x2="5344" y2="13294"/>
                        <a14:foregroundMark x1="10115" y1="13442" x2="18321" y2="14032"/>
                        <a14:foregroundMark x1="8015" y1="13885" x2="3626" y2="14771"/>
                        <a14:foregroundMark x1="39885" y1="12999" x2="49046" y2="20384"/>
                        <a14:foregroundMark x1="49046" y1="20384" x2="45038" y2="31167"/>
                        <a14:foregroundMark x1="45038" y1="31167" x2="45038" y2="30871"/>
                        <a14:foregroundMark x1="47328" y1="28951" x2="52099" y2="19202"/>
                        <a14:foregroundMark x1="52099" y1="19202" x2="49046" y2="12555"/>
                        <a14:foregroundMark x1="37023" y1="39734" x2="44656" y2="38552"/>
                        <a14:foregroundMark x1="38740" y1="39734" x2="46183" y2="39291"/>
                        <a14:foregroundMark x1="52481" y1="20975" x2="53626" y2="14328"/>
                        <a14:foregroundMark x1="54580" y1="20532" x2="56298" y2="2141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8000" contrast="2000"/>
                    </a14:imgEffect>
                  </a14:imgLayer>
                </a14:imgProps>
              </a:ext>
            </a:extLst>
          </a:blip>
          <a:srcRect r="38187" b="55286"/>
          <a:stretch/>
        </p:blipFill>
        <p:spPr>
          <a:xfrm>
            <a:off x="179460" y="1687708"/>
            <a:ext cx="3281097" cy="3066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D0EFE-CD73-4B41-9170-3A7DA04EBE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19" b="61448" l="46947" r="99237">
                        <a14:foregroundMark x1="46947" y1="34269" x2="46947" y2="34269"/>
                        <a14:foregroundMark x1="46947" y1="34269" x2="46947" y2="34269"/>
                        <a14:foregroundMark x1="89695" y1="26736" x2="91794" y2="17282"/>
                        <a14:foregroundMark x1="91794" y1="17282" x2="91985" y2="17282"/>
                        <a14:foregroundMark x1="91985" y1="16987" x2="81870" y2="17725"/>
                        <a14:foregroundMark x1="85687" y1="17430" x2="97901" y2="16248"/>
                        <a14:foregroundMark x1="97901" y1="16248" x2="96947" y2="14919"/>
                        <a14:foregroundMark x1="96947" y1="14771" x2="99618" y2="46086"/>
                        <a14:foregroundMark x1="99618" y1="46086" x2="95420" y2="55391"/>
                        <a14:foregroundMark x1="95420" y1="55391" x2="78626" y2="58789"/>
                        <a14:foregroundMark x1="78626" y1="58789" x2="68511" y2="56278"/>
                        <a14:foregroundMark x1="68511" y1="55982" x2="78626" y2="48006"/>
                        <a14:foregroundMark x1="78626" y1="48006" x2="78626" y2="47710"/>
                        <a14:foregroundMark x1="78626" y1="47563" x2="83397" y2="51846"/>
                        <a14:foregroundMark x1="79389" y1="49778" x2="71947" y2="38552"/>
                        <a14:foregroundMark x1="71947" y1="38405" x2="83969" y2="38700"/>
                        <a14:foregroundMark x1="83969" y1="38700" x2="86069" y2="42984"/>
                        <a14:foregroundMark x1="97328" y1="39143" x2="99427" y2="29099"/>
                        <a14:foregroundMark x1="99427" y1="29099" x2="97710" y2="18907"/>
                        <a14:foregroundMark x1="66412" y1="58789" x2="98473" y2="57459"/>
                        <a14:foregroundMark x1="96565" y1="57459" x2="69275" y2="60709"/>
                        <a14:foregroundMark x1="69275" y1="60709" x2="96756" y2="59084"/>
                        <a14:foregroundMark x1="96756" y1="59084" x2="96756" y2="59084"/>
                        <a14:foregroundMark x1="96565" y1="60118" x2="84160" y2="61448"/>
                        <a14:foregroundMark x1="84160" y1="61448" x2="79962" y2="60709"/>
                        <a14:foregroundMark x1="72137" y1="44756" x2="70038" y2="4047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45476" t="10235" b="39304"/>
          <a:stretch/>
        </p:blipFill>
        <p:spPr>
          <a:xfrm>
            <a:off x="6252318" y="1879598"/>
            <a:ext cx="2611512" cy="3066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E2402-252D-644D-B8E7-3634FEB55B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1867333" y="3678124"/>
            <a:ext cx="5308624" cy="30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0A94BE-1705-46B6-A274-580473BF97B9}"/>
              </a:ext>
            </a:extLst>
          </p:cNvPr>
          <p:cNvSpPr txBox="1"/>
          <p:nvPr/>
        </p:nvSpPr>
        <p:spPr>
          <a:xfrm>
            <a:off x="673545" y="1529320"/>
            <a:ext cx="7497171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en-US" sz="53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</a:t>
            </a:r>
            <a:r>
              <a:rPr lang="en-US" sz="53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3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9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387" y="2550994"/>
            <a:ext cx="2955117" cy="43592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933288" y="777064"/>
            <a:ext cx="3280715" cy="889385"/>
          </a:xfrm>
          <a:prstGeom prst="rect">
            <a:avLst/>
          </a:prstGeom>
          <a:noFill/>
          <a:ln>
            <a:noFill/>
          </a:ln>
        </p:spPr>
        <p:txBody>
          <a:bodyPr wrap="square" lIns="76809" tIns="38405" rIns="76809" bIns="38405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6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067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pic>
        <p:nvPicPr>
          <p:cNvPr id="5" name="图片 46121" descr="png-07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40" y="4610515"/>
            <a:ext cx="822723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6124" descr="png-07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42" y="622763"/>
            <a:ext cx="822721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6127" descr="png-07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73" y="1946159"/>
            <a:ext cx="822721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6130" descr="png-0731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42" y="3181345"/>
            <a:ext cx="923329" cy="11112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71"/>
          <p:cNvSpPr txBox="1"/>
          <p:nvPr/>
        </p:nvSpPr>
        <p:spPr>
          <a:xfrm>
            <a:off x="1785301" y="1946159"/>
            <a:ext cx="3871087" cy="1185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 lIns="76809" tIns="38405" rIns="76809" bIns="38405">
            <a:spAutoFit/>
          </a:bodyPr>
          <a:lstStyle/>
          <a:p>
            <a:pPr lvl="0" eaLnBrk="0" hangingPunct="0"/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Ngắt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nghỉ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đúng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nhịp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nhấn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giọng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phu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hợp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UTM Avo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71"/>
          <p:cNvSpPr txBox="1"/>
          <p:nvPr/>
        </p:nvSpPr>
        <p:spPr>
          <a:xfrm>
            <a:off x="1798475" y="3465102"/>
            <a:ext cx="3871087" cy="4468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 lIns="76809" tIns="38405" rIns="76809" bIns="38405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FF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sz="2400" b="1" dirty="0">
                <a:solidFill>
                  <a:srgbClr val="0000FF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altLang="zh-CN" sz="2400" b="1" dirty="0">
                <a:solidFill>
                  <a:srgbClr val="0000FF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altLang="zh-CN" sz="2400" b="1" dirty="0" err="1">
                <a:solidFill>
                  <a:srgbClr val="0000FF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2400" b="1" dirty="0">
                <a:solidFill>
                  <a:srgbClr val="0000FF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zh-CN" altLang="en-US" sz="2400" b="1" dirty="0">
              <a:solidFill>
                <a:srgbClr val="0000FF"/>
              </a:solidFill>
              <a:latin typeface="UTM Avo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71"/>
          <p:cNvSpPr txBox="1"/>
          <p:nvPr/>
        </p:nvSpPr>
        <p:spPr>
          <a:xfrm>
            <a:off x="1798475" y="4607703"/>
            <a:ext cx="3844736" cy="8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 lIns="76809" tIns="38405" rIns="76809" bIns="38405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Đặt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được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với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̀ chỉ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người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, chỉ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vật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8602" y="710918"/>
            <a:ext cx="3917785" cy="8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76809" tIns="38405" rIns="76809" bIns="38405">
            <a:spAutoFit/>
          </a:bodyPr>
          <a:lstStyle/>
          <a:p>
            <a:pPr lvl="0" eaLnBrk="0" hangingPunct="0"/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loát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UTM Avo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1136</Words>
  <Application>Microsoft Office PowerPoint</Application>
  <PresentationFormat>Trình chiếu Trên màn hình (4:3)</PresentationFormat>
  <Paragraphs>215</Paragraphs>
  <Slides>30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40" baseType="lpstr">
      <vt:lpstr>Arial</vt:lpstr>
      <vt:lpstr>Arial-Rounded</vt:lpstr>
      <vt:lpstr>Calibri</vt:lpstr>
      <vt:lpstr>Calibri Light</vt:lpstr>
      <vt:lpstr>Franklin Gothic Book</vt:lpstr>
      <vt:lpstr>SVN-Gretoon</vt:lpstr>
      <vt:lpstr>Times New Roman</vt:lpstr>
      <vt:lpstr>UTM Avo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Windows 10</cp:lastModifiedBy>
  <cp:revision>119</cp:revision>
  <dcterms:created xsi:type="dcterms:W3CDTF">2021-05-21T10:43:38Z</dcterms:created>
  <dcterms:modified xsi:type="dcterms:W3CDTF">2022-09-07T03:00:26Z</dcterms:modified>
</cp:coreProperties>
</file>