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sldIdLst>
    <p:sldId id="271" r:id="rId4"/>
    <p:sldId id="256" r:id="rId5"/>
    <p:sldId id="258" r:id="rId6"/>
    <p:sldId id="272" r:id="rId7"/>
    <p:sldId id="269" r:id="rId8"/>
    <p:sldId id="259" r:id="rId9"/>
    <p:sldId id="261" r:id="rId10"/>
    <p:sldId id="260" r:id="rId11"/>
    <p:sldId id="262" r:id="rId12"/>
    <p:sldId id="263" r:id="rId13"/>
    <p:sldId id="264" r:id="rId14"/>
    <p:sldId id="267" r:id="rId15"/>
    <p:sldId id="266" r:id="rId16"/>
    <p:sldId id="265" r:id="rId17"/>
    <p:sldId id="268" r:id="rId18"/>
    <p:sldId id="270" r:id="rId19"/>
  </p:sldIdLst>
  <p:sldSz cx="18288000" cy="10287000"/>
  <p:notesSz cx="6858000" cy="9144000"/>
  <p:embeddedFontLst>
    <p:embeddedFont>
      <p:font typeface="SVN-Newton" panose="02040603050506020204" pitchFamily="18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Cambria Bold" panose="02040803050406030204" pitchFamily="18" charset="0"/>
      <p:bold r:id="rId29"/>
    </p:embeddedFont>
    <p:embeddedFont>
      <p:font typeface="Josefin Sans Bold" panose="020B0604020202020204" charset="0"/>
      <p:regular r:id="rId30"/>
    </p:embeddedFont>
    <p:embeddedFont>
      <p:font typeface="#9Slide07 HoneyCream" pitchFamily="2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63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29" autoAdjust="0"/>
    <p:restoredTop sz="94622" autoAdjust="0"/>
  </p:normalViewPr>
  <p:slideViewPr>
    <p:cSldViewPr>
      <p:cViewPr varScale="1">
        <p:scale>
          <a:sx n="54" d="100"/>
          <a:sy n="54" d="100"/>
        </p:scale>
        <p:origin x="37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6928" y="5810255"/>
            <a:ext cx="26711828" cy="40091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3852" y="10598728"/>
            <a:ext cx="21997977" cy="477981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246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740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6234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7481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8728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99753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3/31/2024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9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1287" y="4364186"/>
            <a:ext cx="28283111" cy="123435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3/31/2024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31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2415" y="12018822"/>
            <a:ext cx="26711828" cy="3714750"/>
          </a:xfrm>
          <a:prstGeom prst="rect">
            <a:avLst/>
          </a:prstGeom>
        </p:spPr>
        <p:txBody>
          <a:bodyPr anchor="t"/>
          <a:lstStyle>
            <a:lvl1pPr algn="l">
              <a:defRPr sz="109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82415" y="7927403"/>
            <a:ext cx="26711828" cy="40914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5454">
                <a:solidFill>
                  <a:schemeClr val="tx1">
                    <a:tint val="75000"/>
                  </a:schemeClr>
                </a:solidFill>
              </a:defRPr>
            </a:lvl1pPr>
            <a:lvl2pPr marL="1246922" indent="0">
              <a:buNone/>
              <a:defRPr sz="4909">
                <a:solidFill>
                  <a:schemeClr val="tx1">
                    <a:tint val="75000"/>
                  </a:schemeClr>
                </a:solidFill>
              </a:defRPr>
            </a:lvl2pPr>
            <a:lvl3pPr marL="2493843" indent="0">
              <a:buNone/>
              <a:defRPr sz="4364">
                <a:solidFill>
                  <a:schemeClr val="tx1">
                    <a:tint val="75000"/>
                  </a:schemeClr>
                </a:solidFill>
              </a:defRPr>
            </a:lvl3pPr>
            <a:lvl4pPr marL="3740765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4pPr>
            <a:lvl5pPr marL="4987686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5pPr>
            <a:lvl6pPr marL="6234608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6pPr>
            <a:lvl7pPr marL="7481529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7pPr>
            <a:lvl8pPr marL="8728451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8pPr>
            <a:lvl9pPr marL="9975372" indent="0">
              <a:buNone/>
              <a:defRPr sz="381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3/31/2024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34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1286" y="4364186"/>
            <a:ext cx="13879674" cy="12343536"/>
          </a:xfrm>
          <a:prstGeom prst="rect">
            <a:avLst/>
          </a:prstGeom>
        </p:spPr>
        <p:txBody>
          <a:bodyPr/>
          <a:lstStyle>
            <a:lvl1pPr>
              <a:defRPr sz="7636"/>
            </a:lvl1pPr>
            <a:lvl2pPr>
              <a:defRPr sz="6546"/>
            </a:lvl2pPr>
            <a:lvl3pPr>
              <a:defRPr sz="5454"/>
            </a:lvl3pPr>
            <a:lvl4pPr>
              <a:defRPr sz="4909"/>
            </a:lvl4pPr>
            <a:lvl5pPr>
              <a:defRPr sz="4909"/>
            </a:lvl5pPr>
            <a:lvl6pPr>
              <a:defRPr sz="4909"/>
            </a:lvl6pPr>
            <a:lvl7pPr>
              <a:defRPr sz="4909"/>
            </a:lvl7pPr>
            <a:lvl8pPr>
              <a:defRPr sz="4909"/>
            </a:lvl8pPr>
            <a:lvl9pPr>
              <a:defRPr sz="4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974723" y="4364186"/>
            <a:ext cx="13879674" cy="12343536"/>
          </a:xfrm>
          <a:prstGeom prst="rect">
            <a:avLst/>
          </a:prstGeom>
        </p:spPr>
        <p:txBody>
          <a:bodyPr/>
          <a:lstStyle>
            <a:lvl1pPr>
              <a:defRPr sz="7636"/>
            </a:lvl1pPr>
            <a:lvl2pPr>
              <a:defRPr sz="6546"/>
            </a:lvl2pPr>
            <a:lvl3pPr>
              <a:defRPr sz="5454"/>
            </a:lvl3pPr>
            <a:lvl4pPr>
              <a:defRPr sz="4909"/>
            </a:lvl4pPr>
            <a:lvl5pPr>
              <a:defRPr sz="4909"/>
            </a:lvl5pPr>
            <a:lvl6pPr>
              <a:defRPr sz="4909"/>
            </a:lvl6pPr>
            <a:lvl7pPr>
              <a:defRPr sz="4909"/>
            </a:lvl7pPr>
            <a:lvl8pPr>
              <a:defRPr sz="4909"/>
            </a:lvl8pPr>
            <a:lvl9pPr>
              <a:defRPr sz="4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3/31/2024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04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71287" y="4186671"/>
            <a:ext cx="13885133" cy="17448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546" b="1"/>
            </a:lvl1pPr>
            <a:lvl2pPr marL="1246922" indent="0">
              <a:buNone/>
              <a:defRPr sz="5454" b="1"/>
            </a:lvl2pPr>
            <a:lvl3pPr marL="2493843" indent="0">
              <a:buNone/>
              <a:defRPr sz="4909" b="1"/>
            </a:lvl3pPr>
            <a:lvl4pPr marL="3740765" indent="0">
              <a:buNone/>
              <a:defRPr sz="4364" b="1"/>
            </a:lvl4pPr>
            <a:lvl5pPr marL="4987686" indent="0">
              <a:buNone/>
              <a:defRPr sz="4364" b="1"/>
            </a:lvl5pPr>
            <a:lvl6pPr marL="6234608" indent="0">
              <a:buNone/>
              <a:defRPr sz="4364" b="1"/>
            </a:lvl6pPr>
            <a:lvl7pPr marL="7481529" indent="0">
              <a:buNone/>
              <a:defRPr sz="4364" b="1"/>
            </a:lvl7pPr>
            <a:lvl8pPr marL="8728451" indent="0">
              <a:buNone/>
              <a:defRPr sz="4364" b="1"/>
            </a:lvl8pPr>
            <a:lvl9pPr marL="9975372" indent="0">
              <a:buNone/>
              <a:defRPr sz="43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71287" y="5931477"/>
            <a:ext cx="13885133" cy="10776240"/>
          </a:xfrm>
          <a:prstGeom prst="rect">
            <a:avLst/>
          </a:prstGeom>
        </p:spPr>
        <p:txBody>
          <a:bodyPr/>
          <a:lstStyle>
            <a:lvl1pPr>
              <a:defRPr sz="6546"/>
            </a:lvl1pPr>
            <a:lvl2pPr>
              <a:defRPr sz="5454"/>
            </a:lvl2pPr>
            <a:lvl3pPr>
              <a:defRPr sz="4909"/>
            </a:lvl3pPr>
            <a:lvl4pPr>
              <a:defRPr sz="4364"/>
            </a:lvl4pPr>
            <a:lvl5pPr>
              <a:defRPr sz="4364"/>
            </a:lvl5pPr>
            <a:lvl6pPr>
              <a:defRPr sz="4364"/>
            </a:lvl6pPr>
            <a:lvl7pPr>
              <a:defRPr sz="4364"/>
            </a:lvl7pPr>
            <a:lvl8pPr>
              <a:defRPr sz="4364"/>
            </a:lvl8pPr>
            <a:lvl9pPr>
              <a:defRPr sz="43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963812" y="4186671"/>
            <a:ext cx="13890587" cy="17448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6546" b="1"/>
            </a:lvl1pPr>
            <a:lvl2pPr marL="1246922" indent="0">
              <a:buNone/>
              <a:defRPr sz="5454" b="1"/>
            </a:lvl2pPr>
            <a:lvl3pPr marL="2493843" indent="0">
              <a:buNone/>
              <a:defRPr sz="4909" b="1"/>
            </a:lvl3pPr>
            <a:lvl4pPr marL="3740765" indent="0">
              <a:buNone/>
              <a:defRPr sz="4364" b="1"/>
            </a:lvl4pPr>
            <a:lvl5pPr marL="4987686" indent="0">
              <a:buNone/>
              <a:defRPr sz="4364" b="1"/>
            </a:lvl5pPr>
            <a:lvl6pPr marL="6234608" indent="0">
              <a:buNone/>
              <a:defRPr sz="4364" b="1"/>
            </a:lvl6pPr>
            <a:lvl7pPr marL="7481529" indent="0">
              <a:buNone/>
              <a:defRPr sz="4364" b="1"/>
            </a:lvl7pPr>
            <a:lvl8pPr marL="8728451" indent="0">
              <a:buNone/>
              <a:defRPr sz="4364" b="1"/>
            </a:lvl8pPr>
            <a:lvl9pPr marL="9975372" indent="0">
              <a:buNone/>
              <a:defRPr sz="43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963812" y="5931477"/>
            <a:ext cx="13890587" cy="10776240"/>
          </a:xfrm>
          <a:prstGeom prst="rect">
            <a:avLst/>
          </a:prstGeom>
        </p:spPr>
        <p:txBody>
          <a:bodyPr/>
          <a:lstStyle>
            <a:lvl1pPr>
              <a:defRPr sz="6546"/>
            </a:lvl1pPr>
            <a:lvl2pPr>
              <a:defRPr sz="5454"/>
            </a:lvl2pPr>
            <a:lvl3pPr>
              <a:defRPr sz="4909"/>
            </a:lvl3pPr>
            <a:lvl4pPr>
              <a:defRPr sz="4364"/>
            </a:lvl4pPr>
            <a:lvl5pPr>
              <a:defRPr sz="4364"/>
            </a:lvl5pPr>
            <a:lvl6pPr>
              <a:defRPr sz="4364"/>
            </a:lvl6pPr>
            <a:lvl7pPr>
              <a:defRPr sz="4364"/>
            </a:lvl7pPr>
            <a:lvl8pPr>
              <a:defRPr sz="4364"/>
            </a:lvl8pPr>
            <a:lvl9pPr>
              <a:defRPr sz="43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3/31/2024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81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3/31/2024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26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3/31/2024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3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4683"/>
            <a:ext cx="10338833" cy="3169227"/>
          </a:xfrm>
          <a:prstGeom prst="rect">
            <a:avLst/>
          </a:prstGeom>
        </p:spPr>
        <p:txBody>
          <a:bodyPr anchor="b"/>
          <a:lstStyle>
            <a:lvl1pPr algn="l">
              <a:defRPr sz="545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86571" y="744686"/>
            <a:ext cx="17567828" cy="15963036"/>
          </a:xfrm>
          <a:prstGeom prst="rect">
            <a:avLst/>
          </a:prstGeom>
        </p:spPr>
        <p:txBody>
          <a:bodyPr/>
          <a:lstStyle>
            <a:lvl1pPr>
              <a:defRPr sz="8727"/>
            </a:lvl1pPr>
            <a:lvl2pPr>
              <a:defRPr sz="7636"/>
            </a:lvl2pPr>
            <a:lvl3pPr>
              <a:defRPr sz="6546"/>
            </a:lvl3pPr>
            <a:lvl4pPr>
              <a:defRPr sz="5454"/>
            </a:lvl4pPr>
            <a:lvl5pPr>
              <a:defRPr sz="5454"/>
            </a:lvl5pPr>
            <a:lvl6pPr>
              <a:defRPr sz="5454"/>
            </a:lvl6pPr>
            <a:lvl7pPr>
              <a:defRPr sz="5454"/>
            </a:lvl7pPr>
            <a:lvl8pPr>
              <a:defRPr sz="5454"/>
            </a:lvl8pPr>
            <a:lvl9pPr>
              <a:defRPr sz="545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71287" y="3913915"/>
            <a:ext cx="10338833" cy="127938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17"/>
            </a:lvl1pPr>
            <a:lvl2pPr marL="1246922" indent="0">
              <a:buNone/>
              <a:defRPr sz="3273"/>
            </a:lvl2pPr>
            <a:lvl3pPr marL="2493843" indent="0">
              <a:buNone/>
              <a:defRPr sz="2727"/>
            </a:lvl3pPr>
            <a:lvl4pPr marL="3740765" indent="0">
              <a:buNone/>
              <a:defRPr sz="2454"/>
            </a:lvl4pPr>
            <a:lvl5pPr marL="4987686" indent="0">
              <a:buNone/>
              <a:defRPr sz="2454"/>
            </a:lvl5pPr>
            <a:lvl6pPr marL="6234608" indent="0">
              <a:buNone/>
              <a:defRPr sz="2454"/>
            </a:lvl6pPr>
            <a:lvl7pPr marL="7481529" indent="0">
              <a:buNone/>
              <a:defRPr sz="2454"/>
            </a:lvl7pPr>
            <a:lvl8pPr marL="8728451" indent="0">
              <a:buNone/>
              <a:defRPr sz="2454"/>
            </a:lvl8pPr>
            <a:lvl9pPr marL="9975372" indent="0">
              <a:buNone/>
              <a:defRPr sz="245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3/31/2024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66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652" y="13092547"/>
            <a:ext cx="18855410" cy="1545650"/>
          </a:xfrm>
          <a:prstGeom prst="rect">
            <a:avLst/>
          </a:prstGeom>
        </p:spPr>
        <p:txBody>
          <a:bodyPr anchor="b"/>
          <a:lstStyle>
            <a:lvl1pPr algn="l">
              <a:defRPr sz="5454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159652" y="1671205"/>
            <a:ext cx="18855410" cy="112221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727"/>
            </a:lvl1pPr>
            <a:lvl2pPr marL="1246922" indent="0">
              <a:buNone/>
              <a:defRPr sz="7636"/>
            </a:lvl2pPr>
            <a:lvl3pPr marL="2493843" indent="0">
              <a:buNone/>
              <a:defRPr sz="6546"/>
            </a:lvl3pPr>
            <a:lvl4pPr marL="3740765" indent="0">
              <a:buNone/>
              <a:defRPr sz="5454"/>
            </a:lvl4pPr>
            <a:lvl5pPr marL="4987686" indent="0">
              <a:buNone/>
              <a:defRPr sz="5454"/>
            </a:lvl5pPr>
            <a:lvl6pPr marL="6234608" indent="0">
              <a:buNone/>
              <a:defRPr sz="5454"/>
            </a:lvl6pPr>
            <a:lvl7pPr marL="7481529" indent="0">
              <a:buNone/>
              <a:defRPr sz="5454"/>
            </a:lvl7pPr>
            <a:lvl8pPr marL="8728451" indent="0">
              <a:buNone/>
              <a:defRPr sz="5454"/>
            </a:lvl8pPr>
            <a:lvl9pPr marL="9975372" indent="0">
              <a:buNone/>
              <a:defRPr sz="545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59652" y="14638196"/>
            <a:ext cx="18855410" cy="21950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817"/>
            </a:lvl1pPr>
            <a:lvl2pPr marL="1246922" indent="0">
              <a:buNone/>
              <a:defRPr sz="3273"/>
            </a:lvl2pPr>
            <a:lvl3pPr marL="2493843" indent="0">
              <a:buNone/>
              <a:defRPr sz="2727"/>
            </a:lvl3pPr>
            <a:lvl4pPr marL="3740765" indent="0">
              <a:buNone/>
              <a:defRPr sz="2454"/>
            </a:lvl4pPr>
            <a:lvl5pPr marL="4987686" indent="0">
              <a:buNone/>
              <a:defRPr sz="2454"/>
            </a:lvl5pPr>
            <a:lvl6pPr marL="6234608" indent="0">
              <a:buNone/>
              <a:defRPr sz="2454"/>
            </a:lvl6pPr>
            <a:lvl7pPr marL="7481529" indent="0">
              <a:buNone/>
              <a:defRPr sz="2454"/>
            </a:lvl7pPr>
            <a:lvl8pPr marL="8728451" indent="0">
              <a:buNone/>
              <a:defRPr sz="2454"/>
            </a:lvl8pPr>
            <a:lvl9pPr marL="9975372" indent="0">
              <a:buNone/>
              <a:defRPr sz="245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3/31/2024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77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1287" y="749013"/>
            <a:ext cx="28283111" cy="31172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287" y="4364186"/>
            <a:ext cx="28283111" cy="123435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3/31/2024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97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2783619" y="749018"/>
            <a:ext cx="7070780" cy="15958704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71283" y="749018"/>
            <a:ext cx="20688573" cy="159587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571283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1D8BD707-D9CF-40AE-B4C6-C98DA3205C09}" type="datetimeFigureOut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3/31/2024</a:t>
            </a:fld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737109" y="17335505"/>
            <a:ext cx="9951467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en-US" sz="27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521737" y="17335505"/>
            <a:ext cx="7332660" cy="995796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B6F15528-21DE-4FAA-801E-634DDDAF4B2B}" type="slidenum">
              <a:rPr 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18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084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909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253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95BD3DC2-5EDE-34F3-81DF-EB4E0FCE0C82}"/>
              </a:ext>
            </a:extLst>
          </p:cNvPr>
          <p:cNvSpPr txBox="1"/>
          <p:nvPr userDrawn="1"/>
        </p:nvSpPr>
        <p:spPr>
          <a:xfrm>
            <a:off x="4634118" y="11196951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99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9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99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99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99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99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99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99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31FA8E-2ECB-1F49-2837-F9BC2FB4468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8877FD-AAE3-7E47-B523-D6D1954AC06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29F407-A897-F95E-EF5B-BC646557FB1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10B5BF-DF83-3DD6-4DF3-01D5BA64A6C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C3905C-F0A2-82F5-411F-E63869E48B0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10539553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C5FDD67-566B-290A-A353-DB8318BBE95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7" y="-331609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9" y="11687182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5" y="13647932"/>
            <a:ext cx="9342276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20" y="14193843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4" y="43764959"/>
            <a:ext cx="3279371" cy="5576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7" y="43764959"/>
            <a:ext cx="3279371" cy="557662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4" y="9105900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0" y="2536031"/>
            <a:ext cx="3279371" cy="1181100"/>
          </a:xfrm>
          <a:prstGeom prst="rect">
            <a:avLst/>
          </a:prstGeom>
        </p:spPr>
        <p:txBody>
          <a:bodyPr vert="horz" lIns="108846" tIns="54423" rIns="108846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4"/>
            <a:ext cx="5441297" cy="71425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7" cy="71425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9"/>
            <a:ext cx="5441297" cy="714250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416466" y="-675914"/>
            <a:ext cx="19120931" cy="1163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327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2493843" rtl="0" eaLnBrk="1" latinLnBrk="0" hangingPunct="1">
        <a:spcBef>
          <a:spcPct val="0"/>
        </a:spcBef>
        <a:buNone/>
        <a:defRPr sz="1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35192" indent="-935192" algn="l" defTabSz="2493843" rtl="0" eaLnBrk="1" latinLnBrk="0" hangingPunct="1">
        <a:spcBef>
          <a:spcPct val="20000"/>
        </a:spcBef>
        <a:buFont typeface="Arial" pitchFamily="34" charset="0"/>
        <a:buChar char="•"/>
        <a:defRPr sz="8727" kern="1200">
          <a:solidFill>
            <a:schemeClr val="tx1"/>
          </a:solidFill>
          <a:latin typeface="+mn-lt"/>
          <a:ea typeface="+mn-ea"/>
          <a:cs typeface="+mn-cs"/>
        </a:defRPr>
      </a:lvl1pPr>
      <a:lvl2pPr marL="2026248" indent="-779327" algn="l" defTabSz="2493843" rtl="0" eaLnBrk="1" latinLnBrk="0" hangingPunct="1">
        <a:spcBef>
          <a:spcPct val="20000"/>
        </a:spcBef>
        <a:buFont typeface="Arial" pitchFamily="34" charset="0"/>
        <a:buChar char="–"/>
        <a:defRPr sz="7636" kern="1200">
          <a:solidFill>
            <a:schemeClr val="tx1"/>
          </a:solidFill>
          <a:latin typeface="+mn-lt"/>
          <a:ea typeface="+mn-ea"/>
          <a:cs typeface="+mn-cs"/>
        </a:defRPr>
      </a:lvl2pPr>
      <a:lvl3pPr marL="3117305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6546" kern="1200">
          <a:solidFill>
            <a:schemeClr val="tx1"/>
          </a:solidFill>
          <a:latin typeface="+mn-lt"/>
          <a:ea typeface="+mn-ea"/>
          <a:cs typeface="+mn-cs"/>
        </a:defRPr>
      </a:lvl3pPr>
      <a:lvl4pPr marL="4364226" indent="-623462" algn="l" defTabSz="2493843" rtl="0" eaLnBrk="1" latinLnBrk="0" hangingPunct="1">
        <a:spcBef>
          <a:spcPct val="20000"/>
        </a:spcBef>
        <a:buFont typeface="Arial" pitchFamily="34" charset="0"/>
        <a:buChar char="–"/>
        <a:defRPr sz="5454" kern="1200">
          <a:solidFill>
            <a:schemeClr val="tx1"/>
          </a:solidFill>
          <a:latin typeface="+mn-lt"/>
          <a:ea typeface="+mn-ea"/>
          <a:cs typeface="+mn-cs"/>
        </a:defRPr>
      </a:lvl4pPr>
      <a:lvl5pPr marL="5611148" indent="-623462" algn="l" defTabSz="2493843" rtl="0" eaLnBrk="1" latinLnBrk="0" hangingPunct="1">
        <a:spcBef>
          <a:spcPct val="20000"/>
        </a:spcBef>
        <a:buFont typeface="Arial" pitchFamily="34" charset="0"/>
        <a:buChar char="»"/>
        <a:defRPr sz="5454" kern="1200">
          <a:solidFill>
            <a:schemeClr val="tx1"/>
          </a:solidFill>
          <a:latin typeface="+mn-lt"/>
          <a:ea typeface="+mn-ea"/>
          <a:cs typeface="+mn-cs"/>
        </a:defRPr>
      </a:lvl5pPr>
      <a:lvl6pPr marL="6858069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6pPr>
      <a:lvl7pPr marL="8104991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7pPr>
      <a:lvl8pPr marL="9351912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8pPr>
      <a:lvl9pPr marL="10598834" indent="-623462" algn="l" defTabSz="2493843" rtl="0" eaLnBrk="1" latinLnBrk="0" hangingPunct="1">
        <a:spcBef>
          <a:spcPct val="20000"/>
        </a:spcBef>
        <a:buFont typeface="Arial" pitchFamily="34" charset="0"/>
        <a:buChar char="•"/>
        <a:defRPr sz="545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1pPr>
      <a:lvl2pPr marL="124692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2pPr>
      <a:lvl3pPr marL="2493843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3pPr>
      <a:lvl4pPr marL="3740765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4pPr>
      <a:lvl5pPr marL="4987686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5pPr>
      <a:lvl6pPr marL="6234608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6pPr>
      <a:lvl7pPr marL="7481529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7pPr>
      <a:lvl8pPr marL="8728451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8pPr>
      <a:lvl9pPr marL="997537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4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-21775902"/>
            <a:ext cx="2559870" cy="2713443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-21775902"/>
            <a:ext cx="2559870" cy="2713443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38002998"/>
            <a:ext cx="2559870" cy="2713443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38002998"/>
            <a:ext cx="2559870" cy="2713443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2" y="-9545802"/>
            <a:ext cx="2559870" cy="2713443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58" y="-8189081"/>
            <a:ext cx="2559870" cy="2713443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2" y="28516098"/>
            <a:ext cx="2559870" cy="2713443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58" y="29872821"/>
            <a:ext cx="2559870" cy="2713443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425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69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1371669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5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86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420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255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089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924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757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591" indent="-342917" algn="l" defTabSz="137166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69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504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7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171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006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840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675" algn="l" defTabSz="13716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sv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12" Type="http://schemas.openxmlformats.org/officeDocument/2006/relationships/image" Target="../media/image30.png"/><Relationship Id="rId2" Type="http://schemas.openxmlformats.org/officeDocument/2006/relationships/image" Target="../media/image9.png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0.svg"/><Relationship Id="rId5" Type="http://schemas.openxmlformats.org/officeDocument/2006/relationships/image" Target="../media/image18.svg"/><Relationship Id="rId15" Type="http://schemas.openxmlformats.org/officeDocument/2006/relationships/image" Target="../media/image32.png"/><Relationship Id="rId4" Type="http://schemas.openxmlformats.org/officeDocument/2006/relationships/image" Target="../media/image17.png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12" Type="http://schemas.openxmlformats.org/officeDocument/2006/relationships/image" Target="../media/image26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11" Type="http://schemas.openxmlformats.org/officeDocument/2006/relationships/image" Target="../media/image12.svg"/><Relationship Id="rId5" Type="http://schemas.openxmlformats.org/officeDocument/2006/relationships/image" Target="../media/image2.sv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0.svg"/><Relationship Id="rId1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12" Type="http://schemas.openxmlformats.org/officeDocument/2006/relationships/image" Target="../media/image3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6.png"/><Relationship Id="rId5" Type="http://schemas.openxmlformats.org/officeDocument/2006/relationships/image" Target="../media/image18.svg"/><Relationship Id="rId10" Type="http://schemas.openxmlformats.org/officeDocument/2006/relationships/image" Target="../media/image22.svg"/><Relationship Id="rId4" Type="http://schemas.openxmlformats.org/officeDocument/2006/relationships/image" Target="../media/image17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38.png"/><Relationship Id="rId4" Type="http://schemas.openxmlformats.org/officeDocument/2006/relationships/image" Target="../media/image13.png"/><Relationship Id="rId9" Type="http://schemas.openxmlformats.org/officeDocument/2006/relationships/image" Target="../media/image2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4.svg"/><Relationship Id="rId18" Type="http://schemas.openxmlformats.org/officeDocument/2006/relationships/image" Target="../media/image18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12" Type="http://schemas.openxmlformats.org/officeDocument/2006/relationships/image" Target="../media/image15.png"/><Relationship Id="rId17" Type="http://schemas.openxmlformats.org/officeDocument/2006/relationships/image" Target="../media/image18.svg"/><Relationship Id="rId2" Type="http://schemas.openxmlformats.org/officeDocument/2006/relationships/image" Target="../media/image9.png"/><Relationship Id="rId16" Type="http://schemas.openxmlformats.org/officeDocument/2006/relationships/image" Target="../media/image17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14.png"/><Relationship Id="rId19" Type="http://schemas.openxmlformats.org/officeDocument/2006/relationships/image" Target="../media/image20.svg"/><Relationship Id="rId4" Type="http://schemas.openxmlformats.org/officeDocument/2006/relationships/image" Target="../media/image11.png"/><Relationship Id="rId9" Type="http://schemas.openxmlformats.org/officeDocument/2006/relationships/image" Target="../media/image10.svg"/><Relationship Id="rId1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4.png"/><Relationship Id="rId17" Type="http://schemas.openxmlformats.org/officeDocument/2006/relationships/image" Target="../media/image16.svg"/><Relationship Id="rId2" Type="http://schemas.openxmlformats.org/officeDocument/2006/relationships/image" Target="../media/image9.png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0.svg"/><Relationship Id="rId24" Type="http://schemas.openxmlformats.org/officeDocument/2006/relationships/image" Target="../media/image21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0.png"/><Relationship Id="rId10" Type="http://schemas.openxmlformats.org/officeDocument/2006/relationships/image" Target="../media/image13.png"/><Relationship Id="rId19" Type="http://schemas.openxmlformats.org/officeDocument/2006/relationships/image" Target="../media/image18.svg"/><Relationship Id="rId4" Type="http://schemas.openxmlformats.org/officeDocument/2006/relationships/image" Target="../media/image10.png"/><Relationship Id="rId9" Type="http://schemas.openxmlformats.org/officeDocument/2006/relationships/image" Target="../media/image8.svg"/><Relationship Id="rId14" Type="http://schemas.openxmlformats.org/officeDocument/2006/relationships/image" Target="../media/image15.png"/><Relationship Id="rId22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svg"/><Relationship Id="rId7" Type="http://schemas.openxmlformats.org/officeDocument/2006/relationships/image" Target="../media/image1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svg"/><Relationship Id="rId7" Type="http://schemas.openxmlformats.org/officeDocument/2006/relationships/image" Target="../media/image1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26.png"/><Relationship Id="rId3" Type="http://schemas.openxmlformats.org/officeDocument/2006/relationships/tags" Target="../tags/tag3.xml"/><Relationship Id="rId7" Type="http://schemas.openxmlformats.org/officeDocument/2006/relationships/image" Target="../media/image12.png"/><Relationship Id="rId12" Type="http://schemas.openxmlformats.org/officeDocument/2006/relationships/image" Target="../media/image12.sv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sv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0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0.sv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5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 flipV="1">
            <a:off x="-1143000" y="-3006006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 flipV="1">
            <a:off x="9144000" y="-3006006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76726" y="1761825"/>
            <a:ext cx="18641451" cy="375669"/>
            <a:chOff x="0" y="0"/>
            <a:chExt cx="4909683" cy="989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09682" cy="98942"/>
            </a:xfrm>
            <a:custGeom>
              <a:avLst/>
              <a:gdLst/>
              <a:ahLst/>
              <a:cxnLst/>
              <a:rect l="l" t="t" r="r" b="b"/>
              <a:pathLst>
                <a:path w="4909682" h="98942">
                  <a:moveTo>
                    <a:pt x="0" y="0"/>
                  </a:moveTo>
                  <a:lnTo>
                    <a:pt x="4909682" y="0"/>
                  </a:lnTo>
                  <a:lnTo>
                    <a:pt x="4909682" y="98942"/>
                  </a:lnTo>
                  <a:lnTo>
                    <a:pt x="0" y="98942"/>
                  </a:lnTo>
                  <a:close/>
                </a:path>
              </a:pathLst>
            </a:custGeom>
            <a:solidFill>
              <a:srgbClr val="E6A68A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4909683" cy="175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444359" flipH="1">
            <a:off x="15910160" y="1248177"/>
            <a:ext cx="2693351" cy="1757411"/>
          </a:xfrm>
          <a:custGeom>
            <a:avLst/>
            <a:gdLst/>
            <a:ahLst/>
            <a:cxnLst/>
            <a:rect l="l" t="t" r="r" b="b"/>
            <a:pathLst>
              <a:path w="2693351" h="1757411">
                <a:moveTo>
                  <a:pt x="2693351" y="0"/>
                </a:moveTo>
                <a:lnTo>
                  <a:pt x="0" y="0"/>
                </a:lnTo>
                <a:lnTo>
                  <a:pt x="0" y="1757411"/>
                </a:lnTo>
                <a:lnTo>
                  <a:pt x="2693351" y="1757411"/>
                </a:lnTo>
                <a:lnTo>
                  <a:pt x="269335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20254">
            <a:off x="-320440" y="1248177"/>
            <a:ext cx="2693351" cy="1757411"/>
          </a:xfrm>
          <a:custGeom>
            <a:avLst/>
            <a:gdLst/>
            <a:ahLst/>
            <a:cxnLst/>
            <a:rect l="l" t="t" r="r" b="b"/>
            <a:pathLst>
              <a:path w="2693351" h="1757411">
                <a:moveTo>
                  <a:pt x="0" y="0"/>
                </a:moveTo>
                <a:lnTo>
                  <a:pt x="2693351" y="0"/>
                </a:lnTo>
                <a:lnTo>
                  <a:pt x="2693351" y="1757411"/>
                </a:lnTo>
                <a:lnTo>
                  <a:pt x="0" y="17574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34461">
            <a:off x="810277" y="1762465"/>
            <a:ext cx="2693351" cy="1757411"/>
          </a:xfrm>
          <a:custGeom>
            <a:avLst/>
            <a:gdLst/>
            <a:ahLst/>
            <a:cxnLst/>
            <a:rect l="l" t="t" r="r" b="b"/>
            <a:pathLst>
              <a:path w="2693351" h="1757411">
                <a:moveTo>
                  <a:pt x="0" y="0"/>
                </a:moveTo>
                <a:lnTo>
                  <a:pt x="2693350" y="0"/>
                </a:lnTo>
                <a:lnTo>
                  <a:pt x="2693350" y="1757412"/>
                </a:lnTo>
                <a:lnTo>
                  <a:pt x="0" y="17574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90780" y="351807"/>
            <a:ext cx="1322569" cy="1332564"/>
          </a:xfrm>
          <a:custGeom>
            <a:avLst/>
            <a:gdLst/>
            <a:ahLst/>
            <a:cxnLst/>
            <a:rect l="l" t="t" r="r" b="b"/>
            <a:pathLst>
              <a:path w="1322569" h="1332564">
                <a:moveTo>
                  <a:pt x="0" y="0"/>
                </a:moveTo>
                <a:lnTo>
                  <a:pt x="1322569" y="0"/>
                </a:lnTo>
                <a:lnTo>
                  <a:pt x="1322569" y="1332563"/>
                </a:lnTo>
                <a:lnTo>
                  <a:pt x="0" y="13325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416437" y="424236"/>
            <a:ext cx="1322569" cy="1332564"/>
          </a:xfrm>
          <a:custGeom>
            <a:avLst/>
            <a:gdLst/>
            <a:ahLst/>
            <a:cxnLst/>
            <a:rect l="l" t="t" r="r" b="b"/>
            <a:pathLst>
              <a:path w="1322569" h="1332564">
                <a:moveTo>
                  <a:pt x="0" y="0"/>
                </a:moveTo>
                <a:lnTo>
                  <a:pt x="1322569" y="0"/>
                </a:lnTo>
                <a:lnTo>
                  <a:pt x="1322569" y="1332563"/>
                </a:lnTo>
                <a:lnTo>
                  <a:pt x="0" y="13325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444359" flipH="1">
            <a:off x="14739095" y="1685942"/>
            <a:ext cx="2693351" cy="1757411"/>
          </a:xfrm>
          <a:custGeom>
            <a:avLst/>
            <a:gdLst/>
            <a:ahLst/>
            <a:cxnLst/>
            <a:rect l="l" t="t" r="r" b="b"/>
            <a:pathLst>
              <a:path w="2693351" h="1757411">
                <a:moveTo>
                  <a:pt x="2693350" y="0"/>
                </a:moveTo>
                <a:lnTo>
                  <a:pt x="0" y="0"/>
                </a:lnTo>
                <a:lnTo>
                  <a:pt x="0" y="1757412"/>
                </a:lnTo>
                <a:lnTo>
                  <a:pt x="2693350" y="1757412"/>
                </a:lnTo>
                <a:lnTo>
                  <a:pt x="269335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Rectangle: Rounded Corners 3">
            <a:extLst>
              <a:ext uri="{FF2B5EF4-FFF2-40B4-BE49-F238E27FC236}">
                <a16:creationId xmlns:a16="http://schemas.microsoft.com/office/drawing/2014/main" id="{6999599E-E965-54FD-9306-CFFBF61044A0}"/>
              </a:ext>
            </a:extLst>
          </p:cNvPr>
          <p:cNvSpPr/>
          <p:nvPr/>
        </p:nvSpPr>
        <p:spPr>
          <a:xfrm>
            <a:off x="487559" y="3403242"/>
            <a:ext cx="16113131" cy="1583965"/>
          </a:xfrm>
          <a:prstGeom prst="roundRect">
            <a:avLst/>
          </a:prstGeom>
          <a:solidFill>
            <a:srgbClr val="FFBA5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- </a:t>
            </a:r>
            <a:r>
              <a:rPr kumimoji="0" lang="en-US" sz="8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Việc</a:t>
            </a:r>
            <a:r>
              <a:rPr kumimoji="0" lang="en-US" sz="80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8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lựa</a:t>
            </a:r>
            <a:r>
              <a:rPr kumimoji="0" lang="en-US" sz="80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8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chọn</a:t>
            </a:r>
            <a:r>
              <a:rPr kumimoji="0" lang="en-US" sz="80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vi-VN" sz="80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loài</a:t>
            </a:r>
            <a:r>
              <a:rPr kumimoji="0" lang="vi-VN" sz="8000" b="1" i="0" u="none" strike="noStrike" kern="0" cap="none" spc="0" normalizeH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cây</a:t>
            </a:r>
            <a:endParaRPr kumimoji="0" lang="en-US" sz="8000" b="1" i="0" u="none" strike="noStrike" kern="0" cap="none" spc="0" normalizeH="0" baseline="0" noProof="0" dirty="0" smtClean="0">
              <a:ln>
                <a:noFill/>
              </a:ln>
              <a:solidFill>
                <a:srgbClr val="EC5F7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22" name="Rectangle: Rounded Corners 3">
            <a:extLst>
              <a:ext uri="{FF2B5EF4-FFF2-40B4-BE49-F238E27FC236}">
                <a16:creationId xmlns:a16="http://schemas.microsoft.com/office/drawing/2014/main" id="{6999599E-E965-54FD-9306-CFFBF61044A0}"/>
              </a:ext>
            </a:extLst>
          </p:cNvPr>
          <p:cNvSpPr/>
          <p:nvPr/>
        </p:nvSpPr>
        <p:spPr>
          <a:xfrm>
            <a:off x="487559" y="5099051"/>
            <a:ext cx="16113131" cy="1472012"/>
          </a:xfrm>
          <a:prstGeom prst="roundRect">
            <a:avLst/>
          </a:prstGeom>
          <a:solidFill>
            <a:srgbClr val="FFBA5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- </a:t>
            </a:r>
            <a:r>
              <a:rPr kumimoji="0" lang="en-US" sz="8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Bố</a:t>
            </a:r>
            <a:r>
              <a:rPr kumimoji="0" lang="en-US" sz="8000" b="1" i="0" u="none" strike="noStrike" kern="0" cap="none" spc="0" normalizeH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8000" b="1" i="0" u="none" strike="noStrike" kern="0" cap="none" spc="0" normalizeH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cục</a:t>
            </a:r>
            <a:r>
              <a:rPr kumimoji="0" lang="en-US" sz="8000" b="1" i="0" u="none" strike="noStrike" kern="0" cap="none" spc="0" normalizeH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8000" b="1" i="0" u="none" strike="noStrike" kern="0" cap="none" spc="0" normalizeH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8000" b="1" i="0" u="none" strike="noStrike" kern="0" cap="none" spc="0" normalizeH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8000" b="1" i="0" u="none" strike="noStrike" kern="0" cap="none" spc="0" normalizeH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văn</a:t>
            </a:r>
            <a:endParaRPr kumimoji="0" lang="en-US" sz="8000" b="1" i="0" u="none" strike="noStrike" kern="0" cap="none" spc="0" normalizeH="0" baseline="0" noProof="0" dirty="0" smtClean="0">
              <a:ln>
                <a:noFill/>
              </a:ln>
              <a:solidFill>
                <a:srgbClr val="EC5F7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23" name="Rectangle: Rounded Corners 3">
            <a:extLst>
              <a:ext uri="{FF2B5EF4-FFF2-40B4-BE49-F238E27FC236}">
                <a16:creationId xmlns:a16="http://schemas.microsoft.com/office/drawing/2014/main" id="{6999599E-E965-54FD-9306-CFFBF61044A0}"/>
              </a:ext>
            </a:extLst>
          </p:cNvPr>
          <p:cNvSpPr/>
          <p:nvPr/>
        </p:nvSpPr>
        <p:spPr>
          <a:xfrm>
            <a:off x="490780" y="6616005"/>
            <a:ext cx="16113131" cy="1750900"/>
          </a:xfrm>
          <a:prstGeom prst="roundRect">
            <a:avLst/>
          </a:prstGeom>
          <a:solidFill>
            <a:srgbClr val="FFBA5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- Trình</a:t>
            </a:r>
            <a:r>
              <a:rPr kumimoji="0" lang="en-US" sz="8000" b="1" i="0" u="none" strike="noStrike" kern="0" cap="none" spc="0" normalizeH="0" noProof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tự sắp xếp các sự việc </a:t>
            </a:r>
            <a:endParaRPr kumimoji="0" lang="en-US" sz="8000" b="1" i="0" u="none" strike="noStrike" kern="0" cap="none" spc="0" normalizeH="0" baseline="0" noProof="0" dirty="0" smtClean="0">
              <a:ln>
                <a:noFill/>
              </a:ln>
              <a:solidFill>
                <a:srgbClr val="EC5F7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sp>
        <p:nvSpPr>
          <p:cNvPr id="24" name="Rectangle: Rounded Corners 3">
            <a:extLst>
              <a:ext uri="{FF2B5EF4-FFF2-40B4-BE49-F238E27FC236}">
                <a16:creationId xmlns:a16="http://schemas.microsoft.com/office/drawing/2014/main" id="{6999599E-E965-54FD-9306-CFFBF61044A0}"/>
              </a:ext>
            </a:extLst>
          </p:cNvPr>
          <p:cNvSpPr/>
          <p:nvPr/>
        </p:nvSpPr>
        <p:spPr>
          <a:xfrm>
            <a:off x="547523" y="8496300"/>
            <a:ext cx="16113131" cy="1651558"/>
          </a:xfrm>
          <a:prstGeom prst="roundRect">
            <a:avLst/>
          </a:prstGeom>
          <a:solidFill>
            <a:srgbClr val="FFBA5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- </a:t>
            </a:r>
            <a:r>
              <a:rPr kumimoji="0" lang="en-US" sz="8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Cách</a:t>
            </a:r>
            <a:r>
              <a:rPr kumimoji="0" lang="en-US" sz="80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8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dùng</a:t>
            </a:r>
            <a:r>
              <a:rPr kumimoji="0" lang="en-US" sz="80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8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từ</a:t>
            </a:r>
            <a:r>
              <a:rPr kumimoji="0" lang="en-US" sz="80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8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đặt</a:t>
            </a:r>
            <a:r>
              <a:rPr kumimoji="0" lang="en-US" sz="80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8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câu</a:t>
            </a:r>
            <a:r>
              <a:rPr kumimoji="0" lang="en-US" sz="80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, </a:t>
            </a:r>
            <a:r>
              <a:rPr kumimoji="0" lang="en-US" sz="8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chính</a:t>
            </a:r>
            <a:r>
              <a:rPr kumimoji="0" lang="en-US" sz="8000" b="1" i="0" u="none" strike="noStrike" kern="0" cap="none" spc="0" normalizeH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8000" b="1" i="0" u="none" strike="noStrike" kern="0" cap="none" spc="0" normalizeH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tả</a:t>
            </a:r>
            <a:r>
              <a:rPr kumimoji="0" lang="en-US" sz="80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 flipV="1">
            <a:off x="-1143000" y="-3006006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 flipV="1">
            <a:off x="9144000" y="-3006006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76726" y="1761825"/>
            <a:ext cx="18641451" cy="375669"/>
            <a:chOff x="0" y="0"/>
            <a:chExt cx="4909683" cy="989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09682" cy="98942"/>
            </a:xfrm>
            <a:custGeom>
              <a:avLst/>
              <a:gdLst/>
              <a:ahLst/>
              <a:cxnLst/>
              <a:rect l="l" t="t" r="r" b="b"/>
              <a:pathLst>
                <a:path w="4909682" h="98942">
                  <a:moveTo>
                    <a:pt x="0" y="0"/>
                  </a:moveTo>
                  <a:lnTo>
                    <a:pt x="4909682" y="0"/>
                  </a:lnTo>
                  <a:lnTo>
                    <a:pt x="4909682" y="98942"/>
                  </a:lnTo>
                  <a:lnTo>
                    <a:pt x="0" y="98942"/>
                  </a:lnTo>
                  <a:close/>
                </a:path>
              </a:pathLst>
            </a:custGeom>
            <a:solidFill>
              <a:srgbClr val="E6A68A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4909683" cy="175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444359" flipH="1">
            <a:off x="15910160" y="1248177"/>
            <a:ext cx="2693351" cy="1757411"/>
          </a:xfrm>
          <a:custGeom>
            <a:avLst/>
            <a:gdLst/>
            <a:ahLst/>
            <a:cxnLst/>
            <a:rect l="l" t="t" r="r" b="b"/>
            <a:pathLst>
              <a:path w="2693351" h="1757411">
                <a:moveTo>
                  <a:pt x="2693351" y="0"/>
                </a:moveTo>
                <a:lnTo>
                  <a:pt x="0" y="0"/>
                </a:lnTo>
                <a:lnTo>
                  <a:pt x="0" y="1757411"/>
                </a:lnTo>
                <a:lnTo>
                  <a:pt x="2693351" y="1757411"/>
                </a:lnTo>
                <a:lnTo>
                  <a:pt x="269335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20254">
            <a:off x="-320440" y="1248177"/>
            <a:ext cx="2693351" cy="1757411"/>
          </a:xfrm>
          <a:custGeom>
            <a:avLst/>
            <a:gdLst/>
            <a:ahLst/>
            <a:cxnLst/>
            <a:rect l="l" t="t" r="r" b="b"/>
            <a:pathLst>
              <a:path w="2693351" h="1757411">
                <a:moveTo>
                  <a:pt x="0" y="0"/>
                </a:moveTo>
                <a:lnTo>
                  <a:pt x="2693351" y="0"/>
                </a:lnTo>
                <a:lnTo>
                  <a:pt x="2693351" y="1757411"/>
                </a:lnTo>
                <a:lnTo>
                  <a:pt x="0" y="17574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34461">
            <a:off x="810277" y="1762465"/>
            <a:ext cx="2693351" cy="1757411"/>
          </a:xfrm>
          <a:custGeom>
            <a:avLst/>
            <a:gdLst/>
            <a:ahLst/>
            <a:cxnLst/>
            <a:rect l="l" t="t" r="r" b="b"/>
            <a:pathLst>
              <a:path w="2693351" h="1757411">
                <a:moveTo>
                  <a:pt x="0" y="0"/>
                </a:moveTo>
                <a:lnTo>
                  <a:pt x="2693350" y="0"/>
                </a:lnTo>
                <a:lnTo>
                  <a:pt x="2693350" y="1757412"/>
                </a:lnTo>
                <a:lnTo>
                  <a:pt x="0" y="17574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90780" y="351807"/>
            <a:ext cx="1322569" cy="1332564"/>
          </a:xfrm>
          <a:custGeom>
            <a:avLst/>
            <a:gdLst/>
            <a:ahLst/>
            <a:cxnLst/>
            <a:rect l="l" t="t" r="r" b="b"/>
            <a:pathLst>
              <a:path w="1322569" h="1332564">
                <a:moveTo>
                  <a:pt x="0" y="0"/>
                </a:moveTo>
                <a:lnTo>
                  <a:pt x="1322569" y="0"/>
                </a:lnTo>
                <a:lnTo>
                  <a:pt x="1322569" y="1332563"/>
                </a:lnTo>
                <a:lnTo>
                  <a:pt x="0" y="13325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416437" y="424236"/>
            <a:ext cx="1322569" cy="1332564"/>
          </a:xfrm>
          <a:custGeom>
            <a:avLst/>
            <a:gdLst/>
            <a:ahLst/>
            <a:cxnLst/>
            <a:rect l="l" t="t" r="r" b="b"/>
            <a:pathLst>
              <a:path w="1322569" h="1332564">
                <a:moveTo>
                  <a:pt x="0" y="0"/>
                </a:moveTo>
                <a:lnTo>
                  <a:pt x="1322569" y="0"/>
                </a:lnTo>
                <a:lnTo>
                  <a:pt x="1322569" y="1332563"/>
                </a:lnTo>
                <a:lnTo>
                  <a:pt x="0" y="13325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444359" flipH="1">
            <a:off x="14739095" y="1685942"/>
            <a:ext cx="2693351" cy="1757411"/>
          </a:xfrm>
          <a:custGeom>
            <a:avLst/>
            <a:gdLst/>
            <a:ahLst/>
            <a:cxnLst/>
            <a:rect l="l" t="t" r="r" b="b"/>
            <a:pathLst>
              <a:path w="2693351" h="1757411">
                <a:moveTo>
                  <a:pt x="2693350" y="0"/>
                </a:moveTo>
                <a:lnTo>
                  <a:pt x="0" y="0"/>
                </a:lnTo>
                <a:lnTo>
                  <a:pt x="0" y="1757412"/>
                </a:lnTo>
                <a:lnTo>
                  <a:pt x="2693350" y="1757412"/>
                </a:lnTo>
                <a:lnTo>
                  <a:pt x="269335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802007" y="7718582"/>
            <a:ext cx="1906376" cy="1822972"/>
          </a:xfrm>
          <a:custGeom>
            <a:avLst/>
            <a:gdLst/>
            <a:ahLst/>
            <a:cxnLst/>
            <a:rect l="l" t="t" r="r" b="b"/>
            <a:pathLst>
              <a:path w="1906376" h="1822972">
                <a:moveTo>
                  <a:pt x="0" y="0"/>
                </a:moveTo>
                <a:lnTo>
                  <a:pt x="1906377" y="0"/>
                </a:lnTo>
                <a:lnTo>
                  <a:pt x="1906377" y="1822972"/>
                </a:lnTo>
                <a:lnTo>
                  <a:pt x="0" y="18229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9"/>
          <p:cNvGrpSpPr/>
          <p:nvPr/>
        </p:nvGrpSpPr>
        <p:grpSpPr>
          <a:xfrm>
            <a:off x="2139125" y="209125"/>
            <a:ext cx="12943285" cy="2114478"/>
            <a:chOff x="0" y="0"/>
            <a:chExt cx="22060489" cy="2647259"/>
          </a:xfrm>
        </p:grpSpPr>
        <p:sp>
          <p:nvSpPr>
            <p:cNvPr id="22" name="Freeform 10"/>
            <p:cNvSpPr/>
            <p:nvPr/>
          </p:nvSpPr>
          <p:spPr>
            <a:xfrm>
              <a:off x="0" y="0"/>
              <a:ext cx="22060489" cy="2647259"/>
            </a:xfrm>
            <a:custGeom>
              <a:avLst/>
              <a:gdLst/>
              <a:ahLst/>
              <a:cxnLst/>
              <a:rect l="l" t="t" r="r" b="b"/>
              <a:pathLst>
                <a:path w="22060489" h="2647259">
                  <a:moveTo>
                    <a:pt x="0" y="0"/>
                  </a:moveTo>
                  <a:lnTo>
                    <a:pt x="22060489" y="0"/>
                  </a:lnTo>
                  <a:lnTo>
                    <a:pt x="22060489" y="2647259"/>
                  </a:lnTo>
                  <a:lnTo>
                    <a:pt x="0" y="2647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>
                <a:lnSpc>
                  <a:spcPct val="114000"/>
                </a:lnSpc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TextBox 11"/>
            <p:cNvSpPr txBox="1"/>
            <p:nvPr/>
          </p:nvSpPr>
          <p:spPr>
            <a:xfrm>
              <a:off x="499236" y="338276"/>
              <a:ext cx="21062018" cy="1851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ct val="114000"/>
                </a:lnSpc>
              </a:pP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2.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xét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thầy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ưu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nhược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24" name="Freeform 13"/>
          <p:cNvSpPr/>
          <p:nvPr/>
        </p:nvSpPr>
        <p:spPr>
          <a:xfrm>
            <a:off x="1152064" y="4206447"/>
            <a:ext cx="3821655" cy="5043086"/>
          </a:xfrm>
          <a:custGeom>
            <a:avLst/>
            <a:gdLst/>
            <a:ahLst/>
            <a:cxnLst/>
            <a:rect l="l" t="t" r="r" b="b"/>
            <a:pathLst>
              <a:path w="3823759" h="5023000">
                <a:moveTo>
                  <a:pt x="0" y="0"/>
                </a:moveTo>
                <a:lnTo>
                  <a:pt x="3823759" y="0"/>
                </a:lnTo>
                <a:lnTo>
                  <a:pt x="3823759" y="5023000"/>
                </a:lnTo>
                <a:lnTo>
                  <a:pt x="0" y="5023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C04F7A0-32D4-A743-B185-AA1F7C762C5D}"/>
              </a:ext>
            </a:extLst>
          </p:cNvPr>
          <p:cNvGrpSpPr/>
          <p:nvPr/>
        </p:nvGrpSpPr>
        <p:grpSpPr>
          <a:xfrm>
            <a:off x="5687519" y="2714185"/>
            <a:ext cx="10847881" cy="7187497"/>
            <a:chOff x="3322795" y="2070234"/>
            <a:chExt cx="8288327" cy="3908662"/>
          </a:xfrm>
        </p:grpSpPr>
        <p:sp>
          <p:nvSpPr>
            <p:cNvPr id="26" name="Freeform 12"/>
            <p:cNvSpPr/>
            <p:nvPr/>
          </p:nvSpPr>
          <p:spPr>
            <a:xfrm>
              <a:off x="3322795" y="2070234"/>
              <a:ext cx="8288327" cy="3908662"/>
            </a:xfrm>
            <a:custGeom>
              <a:avLst/>
              <a:gdLst/>
              <a:ahLst/>
              <a:cxnLst/>
              <a:rect l="l" t="t" r="r" b="b"/>
              <a:pathLst>
                <a:path w="11725986" h="5862993">
                  <a:moveTo>
                    <a:pt x="0" y="0"/>
                  </a:moveTo>
                  <a:lnTo>
                    <a:pt x="11725986" y="0"/>
                  </a:lnTo>
                  <a:lnTo>
                    <a:pt x="11725986" y="5862993"/>
                  </a:lnTo>
                  <a:lnTo>
                    <a:pt x="0" y="58629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707516" y="2517230"/>
              <a:ext cx="7491947" cy="30964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spcAft>
                  <a:spcPts val="600"/>
                </a:spcAft>
              </a:pPr>
              <a:r>
                <a:rPr lang="en-US" sz="6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6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6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6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6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đủ</a:t>
              </a:r>
              <a:r>
                <a:rPr lang="en-US" sz="6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mở</a:t>
              </a:r>
              <a:r>
                <a:rPr lang="en-US" sz="6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6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6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6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6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6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6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6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60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algn="just" defTabSz="609630">
                <a:spcAft>
                  <a:spcPts val="600"/>
                </a:spcAft>
              </a:pPr>
              <a:r>
                <a:rPr lang="en-US" sz="60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vi-VN" sz="60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Việc miêu tả </a:t>
              </a:r>
              <a:r>
                <a:rPr lang="en-US" sz="60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60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6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chưa</a:t>
              </a:r>
              <a:r>
                <a:rPr lang="en-US" sz="60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  <a:p>
              <a:pPr algn="just" defTabSz="609630">
                <a:spcAft>
                  <a:spcPts val="600"/>
                </a:spcAft>
              </a:pPr>
              <a:r>
                <a:rPr lang="en-US" sz="60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60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60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60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mắc</a:t>
              </a:r>
              <a:r>
                <a:rPr lang="en-US" sz="60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lang="en-US" sz="60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lỗi</a:t>
              </a:r>
              <a:r>
                <a:rPr lang="en-US" sz="60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60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60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60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60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60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60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60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60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lang="en-US" sz="6000" b="1" dirty="0" smtClea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 flipV="1">
            <a:off x="-1143000" y="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 flipV="1">
            <a:off x="-1143000" y="514350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 flipH="1" flipV="1">
            <a:off x="9144000" y="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 flipH="1" flipV="1">
            <a:off x="9144000" y="514350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68740" y="8458102"/>
            <a:ext cx="2613790" cy="2561515"/>
          </a:xfrm>
          <a:custGeom>
            <a:avLst/>
            <a:gdLst/>
            <a:ahLst/>
            <a:cxnLst/>
            <a:rect l="l" t="t" r="r" b="b"/>
            <a:pathLst>
              <a:path w="2613790" h="2561515">
                <a:moveTo>
                  <a:pt x="0" y="0"/>
                </a:moveTo>
                <a:lnTo>
                  <a:pt x="2613791" y="0"/>
                </a:lnTo>
                <a:lnTo>
                  <a:pt x="2613791" y="2561515"/>
                </a:lnTo>
                <a:lnTo>
                  <a:pt x="0" y="25615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407736" y="-651437"/>
            <a:ext cx="2613790" cy="2561515"/>
          </a:xfrm>
          <a:custGeom>
            <a:avLst/>
            <a:gdLst/>
            <a:ahLst/>
            <a:cxnLst/>
            <a:rect l="l" t="t" r="r" b="b"/>
            <a:pathLst>
              <a:path w="2613790" h="2561515">
                <a:moveTo>
                  <a:pt x="0" y="0"/>
                </a:moveTo>
                <a:lnTo>
                  <a:pt x="2613790" y="0"/>
                </a:lnTo>
                <a:lnTo>
                  <a:pt x="2613790" y="2561515"/>
                </a:lnTo>
                <a:lnTo>
                  <a:pt x="0" y="25615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57060" y="8944914"/>
            <a:ext cx="1575982" cy="1587891"/>
          </a:xfrm>
          <a:custGeom>
            <a:avLst/>
            <a:gdLst/>
            <a:ahLst/>
            <a:cxnLst/>
            <a:rect l="l" t="t" r="r" b="b"/>
            <a:pathLst>
              <a:path w="1575982" h="1587891">
                <a:moveTo>
                  <a:pt x="0" y="0"/>
                </a:moveTo>
                <a:lnTo>
                  <a:pt x="1575982" y="0"/>
                </a:lnTo>
                <a:lnTo>
                  <a:pt x="1575982" y="1587891"/>
                </a:lnTo>
                <a:lnTo>
                  <a:pt x="0" y="15878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946574" y="281743"/>
            <a:ext cx="1312726" cy="1109253"/>
          </a:xfrm>
          <a:custGeom>
            <a:avLst/>
            <a:gdLst/>
            <a:ahLst/>
            <a:cxnLst/>
            <a:rect l="l" t="t" r="r" b="b"/>
            <a:pathLst>
              <a:path w="1312726" h="1109253">
                <a:moveTo>
                  <a:pt x="0" y="0"/>
                </a:moveTo>
                <a:lnTo>
                  <a:pt x="1312726" y="0"/>
                </a:lnTo>
                <a:lnTo>
                  <a:pt x="1312726" y="1109253"/>
                </a:lnTo>
                <a:lnTo>
                  <a:pt x="0" y="11092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21" name="图片 37" descr="组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-188483" y="2449506"/>
            <a:ext cx="18384345" cy="5325030"/>
          </a:xfrm>
          <a:prstGeom prst="rect">
            <a:avLst/>
          </a:prstGeom>
          <a:effectLst>
            <a:outerShdw blurRad="406400" sx="102000" sy="102000" algn="ctr" rotWithShape="0">
              <a:prstClr val="black">
                <a:alpha val="16000"/>
              </a:prstClr>
            </a:outerShdw>
          </a:effectLst>
        </p:spPr>
      </p:pic>
      <p:pic>
        <p:nvPicPr>
          <p:cNvPr id="22" name="图片 76" descr="组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rcRect t="-1595" r="21671" b="71769"/>
          <a:stretch>
            <a:fillRect/>
          </a:stretch>
        </p:blipFill>
        <p:spPr>
          <a:xfrm>
            <a:off x="3642877" y="1634640"/>
            <a:ext cx="10891276" cy="22616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72D6D07-081A-3DFC-8003-285246156C3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22524" y="2629535"/>
            <a:ext cx="18505527" cy="5940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 flipV="1">
            <a:off x="-1143000" y="-3006006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 flipV="1">
            <a:off x="9144000" y="-3006006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76726" y="1761825"/>
            <a:ext cx="18641451" cy="375669"/>
            <a:chOff x="0" y="0"/>
            <a:chExt cx="4909683" cy="989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09682" cy="98942"/>
            </a:xfrm>
            <a:custGeom>
              <a:avLst/>
              <a:gdLst/>
              <a:ahLst/>
              <a:cxnLst/>
              <a:rect l="l" t="t" r="r" b="b"/>
              <a:pathLst>
                <a:path w="4909682" h="98942">
                  <a:moveTo>
                    <a:pt x="0" y="0"/>
                  </a:moveTo>
                  <a:lnTo>
                    <a:pt x="4909682" y="0"/>
                  </a:lnTo>
                  <a:lnTo>
                    <a:pt x="4909682" y="98942"/>
                  </a:lnTo>
                  <a:lnTo>
                    <a:pt x="0" y="98942"/>
                  </a:lnTo>
                  <a:close/>
                </a:path>
              </a:pathLst>
            </a:custGeom>
            <a:solidFill>
              <a:srgbClr val="E6A68A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4909683" cy="175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444359" flipH="1">
            <a:off x="15910160" y="1248177"/>
            <a:ext cx="2693351" cy="1757411"/>
          </a:xfrm>
          <a:custGeom>
            <a:avLst/>
            <a:gdLst/>
            <a:ahLst/>
            <a:cxnLst/>
            <a:rect l="l" t="t" r="r" b="b"/>
            <a:pathLst>
              <a:path w="2693351" h="1757411">
                <a:moveTo>
                  <a:pt x="2693351" y="0"/>
                </a:moveTo>
                <a:lnTo>
                  <a:pt x="0" y="0"/>
                </a:lnTo>
                <a:lnTo>
                  <a:pt x="0" y="1757411"/>
                </a:lnTo>
                <a:lnTo>
                  <a:pt x="2693351" y="1757411"/>
                </a:lnTo>
                <a:lnTo>
                  <a:pt x="269335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20254">
            <a:off x="-320440" y="1248177"/>
            <a:ext cx="2693351" cy="1757411"/>
          </a:xfrm>
          <a:custGeom>
            <a:avLst/>
            <a:gdLst/>
            <a:ahLst/>
            <a:cxnLst/>
            <a:rect l="l" t="t" r="r" b="b"/>
            <a:pathLst>
              <a:path w="2693351" h="1757411">
                <a:moveTo>
                  <a:pt x="0" y="0"/>
                </a:moveTo>
                <a:lnTo>
                  <a:pt x="2693351" y="0"/>
                </a:lnTo>
                <a:lnTo>
                  <a:pt x="2693351" y="1757411"/>
                </a:lnTo>
                <a:lnTo>
                  <a:pt x="0" y="17574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34461">
            <a:off x="810277" y="1762465"/>
            <a:ext cx="2693351" cy="1757411"/>
          </a:xfrm>
          <a:custGeom>
            <a:avLst/>
            <a:gdLst/>
            <a:ahLst/>
            <a:cxnLst/>
            <a:rect l="l" t="t" r="r" b="b"/>
            <a:pathLst>
              <a:path w="2693351" h="1757411">
                <a:moveTo>
                  <a:pt x="0" y="0"/>
                </a:moveTo>
                <a:lnTo>
                  <a:pt x="2693350" y="0"/>
                </a:lnTo>
                <a:lnTo>
                  <a:pt x="2693350" y="1757412"/>
                </a:lnTo>
                <a:lnTo>
                  <a:pt x="0" y="17574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90780" y="351807"/>
            <a:ext cx="1322569" cy="1332564"/>
          </a:xfrm>
          <a:custGeom>
            <a:avLst/>
            <a:gdLst/>
            <a:ahLst/>
            <a:cxnLst/>
            <a:rect l="l" t="t" r="r" b="b"/>
            <a:pathLst>
              <a:path w="1322569" h="1332564">
                <a:moveTo>
                  <a:pt x="0" y="0"/>
                </a:moveTo>
                <a:lnTo>
                  <a:pt x="1322569" y="0"/>
                </a:lnTo>
                <a:lnTo>
                  <a:pt x="1322569" y="1332563"/>
                </a:lnTo>
                <a:lnTo>
                  <a:pt x="0" y="13325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416437" y="424236"/>
            <a:ext cx="1322569" cy="1332564"/>
          </a:xfrm>
          <a:custGeom>
            <a:avLst/>
            <a:gdLst/>
            <a:ahLst/>
            <a:cxnLst/>
            <a:rect l="l" t="t" r="r" b="b"/>
            <a:pathLst>
              <a:path w="1322569" h="1332564">
                <a:moveTo>
                  <a:pt x="0" y="0"/>
                </a:moveTo>
                <a:lnTo>
                  <a:pt x="1322569" y="0"/>
                </a:lnTo>
                <a:lnTo>
                  <a:pt x="1322569" y="1332563"/>
                </a:lnTo>
                <a:lnTo>
                  <a:pt x="0" y="13325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444359" flipH="1">
            <a:off x="14739095" y="1685942"/>
            <a:ext cx="2693351" cy="1757411"/>
          </a:xfrm>
          <a:custGeom>
            <a:avLst/>
            <a:gdLst/>
            <a:ahLst/>
            <a:cxnLst/>
            <a:rect l="l" t="t" r="r" b="b"/>
            <a:pathLst>
              <a:path w="2693351" h="1757411">
                <a:moveTo>
                  <a:pt x="2693350" y="0"/>
                </a:moveTo>
                <a:lnTo>
                  <a:pt x="0" y="0"/>
                </a:lnTo>
                <a:lnTo>
                  <a:pt x="0" y="1757412"/>
                </a:lnTo>
                <a:lnTo>
                  <a:pt x="2693350" y="1757412"/>
                </a:lnTo>
                <a:lnTo>
                  <a:pt x="269335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2"/>
          <p:cNvGrpSpPr/>
          <p:nvPr/>
        </p:nvGrpSpPr>
        <p:grpSpPr>
          <a:xfrm>
            <a:off x="7454677" y="8724900"/>
            <a:ext cx="212660" cy="186077"/>
            <a:chOff x="0" y="0"/>
            <a:chExt cx="812800" cy="711200"/>
          </a:xfrm>
        </p:grpSpPr>
        <p:sp>
          <p:nvSpPr>
            <p:cNvPr id="20" name="Freeform 3"/>
            <p:cNvSpPr/>
            <p:nvPr/>
          </p:nvSpPr>
          <p:spPr>
            <a:xfrm>
              <a:off x="-33680" y="-8369"/>
              <a:ext cx="854946" cy="719569"/>
            </a:xfrm>
            <a:custGeom>
              <a:avLst/>
              <a:gdLst/>
              <a:ahLst/>
              <a:cxnLst/>
              <a:rect l="l" t="t" r="r" b="b"/>
              <a:pathLst>
                <a:path w="854946" h="719569">
                  <a:moveTo>
                    <a:pt x="65903" y="121927"/>
                  </a:moveTo>
                  <a:cubicBezTo>
                    <a:pt x="0" y="230500"/>
                    <a:pt x="46429" y="336178"/>
                    <a:pt x="104776" y="392266"/>
                  </a:cubicBezTo>
                  <a:lnTo>
                    <a:pt x="445927" y="719569"/>
                  </a:lnTo>
                  <a:lnTo>
                    <a:pt x="779877" y="393436"/>
                  </a:lnTo>
                  <a:cubicBezTo>
                    <a:pt x="834145" y="333099"/>
                    <a:pt x="854946" y="269099"/>
                    <a:pt x="843393" y="197834"/>
                  </a:cubicBezTo>
                  <a:cubicBezTo>
                    <a:pt x="827435" y="99251"/>
                    <a:pt x="746197" y="22767"/>
                    <a:pt x="645842" y="11845"/>
                  </a:cubicBezTo>
                  <a:cubicBezTo>
                    <a:pt x="584292" y="5218"/>
                    <a:pt x="524835" y="22636"/>
                    <a:pt x="478430" y="61198"/>
                  </a:cubicBezTo>
                  <a:cubicBezTo>
                    <a:pt x="465940" y="71573"/>
                    <a:pt x="454776" y="83173"/>
                    <a:pt x="445047" y="95780"/>
                  </a:cubicBezTo>
                  <a:cubicBezTo>
                    <a:pt x="433503" y="81425"/>
                    <a:pt x="419967" y="68294"/>
                    <a:pt x="404657" y="56657"/>
                  </a:cubicBezTo>
                  <a:cubicBezTo>
                    <a:pt x="351294" y="16102"/>
                    <a:pt x="283367" y="0"/>
                    <a:pt x="218120" y="12523"/>
                  </a:cubicBezTo>
                  <a:cubicBezTo>
                    <a:pt x="156323" y="24461"/>
                    <a:pt x="100853" y="64323"/>
                    <a:pt x="65903" y="121927"/>
                  </a:cubicBezTo>
                  <a:close/>
                </a:path>
              </a:pathLst>
            </a:custGeom>
            <a:solidFill>
              <a:srgbClr val="F5D64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4"/>
            <p:cNvSpPr txBox="1"/>
            <p:nvPr/>
          </p:nvSpPr>
          <p:spPr>
            <a:xfrm>
              <a:off x="76200" y="12700"/>
              <a:ext cx="660400" cy="571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5" name="Freeform 8"/>
          <p:cNvSpPr/>
          <p:nvPr/>
        </p:nvSpPr>
        <p:spPr>
          <a:xfrm rot="-88652">
            <a:off x="13410666" y="8371090"/>
            <a:ext cx="1288357" cy="1280305"/>
          </a:xfrm>
          <a:custGeom>
            <a:avLst/>
            <a:gdLst/>
            <a:ahLst/>
            <a:cxnLst/>
            <a:rect l="l" t="t" r="r" b="b"/>
            <a:pathLst>
              <a:path w="1932536" h="1920458">
                <a:moveTo>
                  <a:pt x="0" y="0"/>
                </a:moveTo>
                <a:lnTo>
                  <a:pt x="1932536" y="0"/>
                </a:lnTo>
                <a:lnTo>
                  <a:pt x="1932536" y="1920458"/>
                </a:lnTo>
                <a:lnTo>
                  <a:pt x="0" y="19204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" name="Group 9"/>
          <p:cNvGrpSpPr/>
          <p:nvPr/>
        </p:nvGrpSpPr>
        <p:grpSpPr>
          <a:xfrm>
            <a:off x="3895930" y="1081922"/>
            <a:ext cx="10500035" cy="1791629"/>
            <a:chOff x="0" y="-936000"/>
            <a:chExt cx="22060489" cy="3583259"/>
          </a:xfrm>
        </p:grpSpPr>
        <p:sp>
          <p:nvSpPr>
            <p:cNvPr id="27" name="Freeform 10"/>
            <p:cNvSpPr/>
            <p:nvPr/>
          </p:nvSpPr>
          <p:spPr>
            <a:xfrm>
              <a:off x="0" y="-936000"/>
              <a:ext cx="22060489" cy="3583259"/>
            </a:xfrm>
            <a:custGeom>
              <a:avLst/>
              <a:gdLst/>
              <a:ahLst/>
              <a:cxnLst/>
              <a:rect l="l" t="t" r="r" b="b"/>
              <a:pathLst>
                <a:path w="22060489" h="2647259">
                  <a:moveTo>
                    <a:pt x="0" y="0"/>
                  </a:moveTo>
                  <a:lnTo>
                    <a:pt x="22060489" y="0"/>
                  </a:lnTo>
                  <a:lnTo>
                    <a:pt x="22060489" y="2647259"/>
                  </a:lnTo>
                  <a:lnTo>
                    <a:pt x="0" y="2647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3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TextBox 11"/>
            <p:cNvSpPr txBox="1"/>
            <p:nvPr/>
          </p:nvSpPr>
          <p:spPr>
            <a:xfrm>
              <a:off x="499360" y="585020"/>
              <a:ext cx="21062018" cy="12168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877"/>
                </a:lnSpc>
              </a:pPr>
              <a:r>
                <a:rPr lang="en-US" sz="80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en-US" sz="8000" b="1" dirty="0" err="1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8000" b="1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8000" b="1" dirty="0" err="1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8000" b="1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8000" b="1" dirty="0" err="1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8000" b="1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8000" b="1" dirty="0" err="1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r>
                <a:rPr lang="en-US" sz="8000" b="1" dirty="0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8000" b="1" dirty="0" err="1" smtClean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tốt</a:t>
              </a:r>
              <a:endParaRPr lang="en-US" sz="8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9" name="Freeform 13"/>
          <p:cNvSpPr/>
          <p:nvPr/>
        </p:nvSpPr>
        <p:spPr>
          <a:xfrm>
            <a:off x="16142997" y="2077109"/>
            <a:ext cx="1719191" cy="2311517"/>
          </a:xfrm>
          <a:custGeom>
            <a:avLst/>
            <a:gdLst/>
            <a:ahLst/>
            <a:cxnLst/>
            <a:rect l="l" t="t" r="r" b="b"/>
            <a:pathLst>
              <a:path w="2578787" h="3467276">
                <a:moveTo>
                  <a:pt x="0" y="0"/>
                </a:moveTo>
                <a:lnTo>
                  <a:pt x="2578787" y="0"/>
                </a:lnTo>
                <a:lnTo>
                  <a:pt x="2578787" y="3467276"/>
                </a:lnTo>
                <a:lnTo>
                  <a:pt x="0" y="34672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82" y="4388614"/>
            <a:ext cx="7256895" cy="4081571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7843837" y="4388614"/>
            <a:ext cx="1001358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6000" b="1" dirty="0" err="1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6000" b="1" dirty="0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000" b="1" dirty="0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6000" b="1" dirty="0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6000" b="1" dirty="0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6000" b="1" dirty="0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6000" b="1" dirty="0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6000" b="1" dirty="0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000" b="1" dirty="0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6000" b="1" dirty="0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6000" b="1" dirty="0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6000" b="1" dirty="0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khen</a:t>
            </a:r>
            <a:r>
              <a:rPr lang="en-US" sz="6000" b="1" dirty="0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6000" b="1" dirty="0" err="1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6000" b="1" dirty="0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6000" b="1" dirty="0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6000" b="1" dirty="0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b="1" dirty="0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6000" b="1" dirty="0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6000" b="1" dirty="0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hay, </a:t>
            </a:r>
            <a:r>
              <a:rPr lang="en-US" sz="6000" b="1" dirty="0" err="1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6000" b="1" dirty="0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6000" b="1" dirty="0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6000" b="1" dirty="0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000" b="1" dirty="0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6000" b="1" dirty="0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6000" b="1" dirty="0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6000" b="1" dirty="0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6000" b="1" dirty="0">
              <a:solidFill>
                <a:srgbClr val="B56327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 flipV="1">
            <a:off x="-1143000" y="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 flipV="1">
            <a:off x="-1143000" y="514350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 flipH="1" flipV="1">
            <a:off x="9144000" y="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 flipH="1" flipV="1">
            <a:off x="9144000" y="514350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871315" y="1495517"/>
            <a:ext cx="14545370" cy="7295967"/>
            <a:chOff x="0" y="0"/>
            <a:chExt cx="3830879" cy="192157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30879" cy="1921571"/>
            </a:xfrm>
            <a:custGeom>
              <a:avLst/>
              <a:gdLst/>
              <a:ahLst/>
              <a:cxnLst/>
              <a:rect l="l" t="t" r="r" b="b"/>
              <a:pathLst>
                <a:path w="3830879" h="1921571">
                  <a:moveTo>
                    <a:pt x="37790" y="0"/>
                  </a:moveTo>
                  <a:lnTo>
                    <a:pt x="3793089" y="0"/>
                  </a:lnTo>
                  <a:cubicBezTo>
                    <a:pt x="3803112" y="0"/>
                    <a:pt x="3812724" y="3981"/>
                    <a:pt x="3819811" y="11069"/>
                  </a:cubicBezTo>
                  <a:cubicBezTo>
                    <a:pt x="3826898" y="18156"/>
                    <a:pt x="3830879" y="27768"/>
                    <a:pt x="3830879" y="37790"/>
                  </a:cubicBezTo>
                  <a:lnTo>
                    <a:pt x="3830879" y="1883781"/>
                  </a:lnTo>
                  <a:cubicBezTo>
                    <a:pt x="3830879" y="1893804"/>
                    <a:pt x="3826898" y="1903416"/>
                    <a:pt x="3819811" y="1910503"/>
                  </a:cubicBezTo>
                  <a:cubicBezTo>
                    <a:pt x="3812724" y="1917590"/>
                    <a:pt x="3803112" y="1921571"/>
                    <a:pt x="3793089" y="1921571"/>
                  </a:cubicBezTo>
                  <a:lnTo>
                    <a:pt x="37790" y="1921571"/>
                  </a:lnTo>
                  <a:cubicBezTo>
                    <a:pt x="27768" y="1921571"/>
                    <a:pt x="18156" y="1917590"/>
                    <a:pt x="11069" y="1910503"/>
                  </a:cubicBezTo>
                  <a:cubicBezTo>
                    <a:pt x="3981" y="1903416"/>
                    <a:pt x="0" y="1893804"/>
                    <a:pt x="0" y="1883781"/>
                  </a:cubicBezTo>
                  <a:lnTo>
                    <a:pt x="0" y="37790"/>
                  </a:lnTo>
                  <a:cubicBezTo>
                    <a:pt x="0" y="27768"/>
                    <a:pt x="3981" y="18156"/>
                    <a:pt x="11069" y="11069"/>
                  </a:cubicBezTo>
                  <a:cubicBezTo>
                    <a:pt x="18156" y="3981"/>
                    <a:pt x="27768" y="0"/>
                    <a:pt x="37790" y="0"/>
                  </a:cubicBezTo>
                  <a:close/>
                </a:path>
              </a:pathLst>
            </a:custGeom>
            <a:solidFill>
              <a:srgbClr val="F1C06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3830879" cy="19977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071937" y="1705580"/>
            <a:ext cx="14144125" cy="6875840"/>
            <a:chOff x="0" y="0"/>
            <a:chExt cx="3725202" cy="181092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5202" cy="1810921"/>
            </a:xfrm>
            <a:custGeom>
              <a:avLst/>
              <a:gdLst/>
              <a:ahLst/>
              <a:cxnLst/>
              <a:rect l="l" t="t" r="r" b="b"/>
              <a:pathLst>
                <a:path w="3725202" h="1810921">
                  <a:moveTo>
                    <a:pt x="32294" y="0"/>
                  </a:moveTo>
                  <a:lnTo>
                    <a:pt x="3692908" y="0"/>
                  </a:lnTo>
                  <a:cubicBezTo>
                    <a:pt x="3701473" y="0"/>
                    <a:pt x="3709687" y="3402"/>
                    <a:pt x="3715743" y="9459"/>
                  </a:cubicBezTo>
                  <a:cubicBezTo>
                    <a:pt x="3721799" y="15515"/>
                    <a:pt x="3725202" y="23729"/>
                    <a:pt x="3725202" y="32294"/>
                  </a:cubicBezTo>
                  <a:lnTo>
                    <a:pt x="3725202" y="1778627"/>
                  </a:lnTo>
                  <a:cubicBezTo>
                    <a:pt x="3725202" y="1796462"/>
                    <a:pt x="3710743" y="1810921"/>
                    <a:pt x="3692908" y="1810921"/>
                  </a:cubicBezTo>
                  <a:lnTo>
                    <a:pt x="32294" y="1810921"/>
                  </a:lnTo>
                  <a:cubicBezTo>
                    <a:pt x="23729" y="1810921"/>
                    <a:pt x="15515" y="1807518"/>
                    <a:pt x="9459" y="1801462"/>
                  </a:cubicBezTo>
                  <a:cubicBezTo>
                    <a:pt x="3402" y="1795406"/>
                    <a:pt x="0" y="1787192"/>
                    <a:pt x="0" y="1778627"/>
                  </a:cubicBezTo>
                  <a:lnTo>
                    <a:pt x="0" y="32294"/>
                  </a:lnTo>
                  <a:cubicBezTo>
                    <a:pt x="0" y="23729"/>
                    <a:pt x="3402" y="15515"/>
                    <a:pt x="9459" y="9459"/>
                  </a:cubicBezTo>
                  <a:cubicBezTo>
                    <a:pt x="15515" y="3402"/>
                    <a:pt x="23729" y="0"/>
                    <a:pt x="32294" y="0"/>
                  </a:cubicBezTo>
                  <a:close/>
                </a:path>
              </a:pathLst>
            </a:custGeom>
            <a:solidFill>
              <a:srgbClr val="F9F5F1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3725202" cy="18871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354511" y="1953675"/>
            <a:ext cx="13578978" cy="6379650"/>
            <a:chOff x="0" y="0"/>
            <a:chExt cx="3576356" cy="168023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76357" cy="1680237"/>
            </a:xfrm>
            <a:custGeom>
              <a:avLst/>
              <a:gdLst/>
              <a:ahLst/>
              <a:cxnLst/>
              <a:rect l="l" t="t" r="r" b="b"/>
              <a:pathLst>
                <a:path w="3576357" h="1680237">
                  <a:moveTo>
                    <a:pt x="21095" y="0"/>
                  </a:moveTo>
                  <a:lnTo>
                    <a:pt x="3555261" y="0"/>
                  </a:lnTo>
                  <a:cubicBezTo>
                    <a:pt x="3560856" y="0"/>
                    <a:pt x="3566222" y="2223"/>
                    <a:pt x="3570178" y="6179"/>
                  </a:cubicBezTo>
                  <a:cubicBezTo>
                    <a:pt x="3574134" y="10135"/>
                    <a:pt x="3576357" y="15500"/>
                    <a:pt x="3576357" y="21095"/>
                  </a:cubicBezTo>
                  <a:lnTo>
                    <a:pt x="3576357" y="1659142"/>
                  </a:lnTo>
                  <a:cubicBezTo>
                    <a:pt x="3576357" y="1670793"/>
                    <a:pt x="3566912" y="1680237"/>
                    <a:pt x="3555261" y="1680237"/>
                  </a:cubicBezTo>
                  <a:lnTo>
                    <a:pt x="21095" y="1680237"/>
                  </a:lnTo>
                  <a:cubicBezTo>
                    <a:pt x="15500" y="1680237"/>
                    <a:pt x="10135" y="1678015"/>
                    <a:pt x="6179" y="1674058"/>
                  </a:cubicBezTo>
                  <a:cubicBezTo>
                    <a:pt x="2223" y="1670103"/>
                    <a:pt x="0" y="1664737"/>
                    <a:pt x="0" y="1659142"/>
                  </a:cubicBezTo>
                  <a:lnTo>
                    <a:pt x="0" y="21095"/>
                  </a:lnTo>
                  <a:cubicBezTo>
                    <a:pt x="0" y="9445"/>
                    <a:pt x="9445" y="0"/>
                    <a:pt x="21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765A4D"/>
              </a:soli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76200"/>
              <a:ext cx="3576356" cy="17564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028700" y="6592750"/>
            <a:ext cx="2182243" cy="2198734"/>
          </a:xfrm>
          <a:custGeom>
            <a:avLst/>
            <a:gdLst/>
            <a:ahLst/>
            <a:cxnLst/>
            <a:rect l="l" t="t" r="r" b="b"/>
            <a:pathLst>
              <a:path w="2182243" h="2198734">
                <a:moveTo>
                  <a:pt x="0" y="0"/>
                </a:moveTo>
                <a:lnTo>
                  <a:pt x="2182243" y="0"/>
                </a:lnTo>
                <a:lnTo>
                  <a:pt x="2182243" y="2198733"/>
                </a:lnTo>
                <a:lnTo>
                  <a:pt x="0" y="21987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5077057" y="1495517"/>
            <a:ext cx="2182243" cy="2198734"/>
          </a:xfrm>
          <a:custGeom>
            <a:avLst/>
            <a:gdLst/>
            <a:ahLst/>
            <a:cxnLst/>
            <a:rect l="l" t="t" r="r" b="b"/>
            <a:pathLst>
              <a:path w="2182243" h="2198734">
                <a:moveTo>
                  <a:pt x="0" y="0"/>
                </a:moveTo>
                <a:lnTo>
                  <a:pt x="2182243" y="0"/>
                </a:lnTo>
                <a:lnTo>
                  <a:pt x="2182243" y="2198733"/>
                </a:lnTo>
                <a:lnTo>
                  <a:pt x="0" y="21987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7" name="Group 9"/>
          <p:cNvGrpSpPr/>
          <p:nvPr/>
        </p:nvGrpSpPr>
        <p:grpSpPr>
          <a:xfrm>
            <a:off x="2358088" y="991830"/>
            <a:ext cx="12518346" cy="2217459"/>
            <a:chOff x="-101318" y="-295818"/>
            <a:chExt cx="22060489" cy="4434920"/>
          </a:xfrm>
        </p:grpSpPr>
        <p:sp>
          <p:nvSpPr>
            <p:cNvPr id="28" name="Freeform 10"/>
            <p:cNvSpPr/>
            <p:nvPr/>
          </p:nvSpPr>
          <p:spPr>
            <a:xfrm>
              <a:off x="-101318" y="-295818"/>
              <a:ext cx="22060489" cy="4434920"/>
            </a:xfrm>
            <a:custGeom>
              <a:avLst/>
              <a:gdLst/>
              <a:ahLst/>
              <a:cxnLst/>
              <a:rect l="l" t="t" r="r" b="b"/>
              <a:pathLst>
                <a:path w="22060489" h="2647259">
                  <a:moveTo>
                    <a:pt x="0" y="0"/>
                  </a:moveTo>
                  <a:lnTo>
                    <a:pt x="22060489" y="0"/>
                  </a:lnTo>
                  <a:lnTo>
                    <a:pt x="22060489" y="2647259"/>
                  </a:lnTo>
                  <a:lnTo>
                    <a:pt x="0" y="26472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TextBox 11"/>
            <p:cNvSpPr txBox="1"/>
            <p:nvPr/>
          </p:nvSpPr>
          <p:spPr>
            <a:xfrm>
              <a:off x="364766" y="15548"/>
              <a:ext cx="21062018" cy="36933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/>
              <a:r>
                <a:rPr lang="en-US" sz="6000" dirty="0">
                  <a:solidFill>
                    <a:schemeClr val="accent6">
                      <a:lumMod val="50000"/>
                    </a:schemeClr>
                  </a:solidFill>
                  <a:latin typeface="Cambria Bold"/>
                </a:rPr>
                <a:t>4. </a:t>
              </a:r>
              <a:r>
                <a:rPr lang="en-US" sz="6000" dirty="0" err="1">
                  <a:solidFill>
                    <a:schemeClr val="accent6">
                      <a:lumMod val="50000"/>
                    </a:schemeClr>
                  </a:solidFill>
                  <a:latin typeface="Cambria Bold"/>
                </a:rPr>
                <a:t>Viết</a:t>
              </a:r>
              <a:r>
                <a:rPr lang="en-US" sz="6000" dirty="0">
                  <a:solidFill>
                    <a:schemeClr val="accent6">
                      <a:lumMod val="50000"/>
                    </a:schemeClr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chemeClr val="accent6">
                      <a:lumMod val="50000"/>
                    </a:schemeClr>
                  </a:solidFill>
                  <a:latin typeface="Cambria Bold"/>
                </a:rPr>
                <a:t>lại</a:t>
              </a:r>
              <a:r>
                <a:rPr lang="en-US" sz="6000" dirty="0">
                  <a:solidFill>
                    <a:schemeClr val="accent6">
                      <a:lumMod val="50000"/>
                    </a:schemeClr>
                  </a:solidFill>
                  <a:latin typeface="Cambria Bold"/>
                </a:rPr>
                <a:t> </a:t>
              </a:r>
              <a:r>
                <a:rPr lang="en-US" sz="6000" dirty="0" err="1" smtClean="0">
                  <a:solidFill>
                    <a:schemeClr val="accent6">
                      <a:lumMod val="50000"/>
                    </a:schemeClr>
                  </a:solidFill>
                  <a:latin typeface="Cambria Bold"/>
                </a:rPr>
                <a:t>một</a:t>
              </a:r>
              <a:r>
                <a:rPr lang="en-US" sz="6000" dirty="0" smtClean="0">
                  <a:solidFill>
                    <a:schemeClr val="accent6">
                      <a:lumMod val="50000"/>
                    </a:schemeClr>
                  </a:solidFill>
                  <a:latin typeface="Cambria Bold"/>
                </a:rPr>
                <a:t> </a:t>
              </a:r>
              <a:r>
                <a:rPr lang="en-US" sz="6000" dirty="0" err="1" smtClean="0">
                  <a:solidFill>
                    <a:schemeClr val="accent6">
                      <a:lumMod val="50000"/>
                    </a:schemeClr>
                  </a:solidFill>
                  <a:latin typeface="Cambria Bold"/>
                </a:rPr>
                <a:t>đoạn</a:t>
              </a:r>
              <a:r>
                <a:rPr lang="en-US" sz="6000" dirty="0" smtClean="0">
                  <a:solidFill>
                    <a:schemeClr val="accent6">
                      <a:lumMod val="50000"/>
                    </a:schemeClr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chemeClr val="accent6">
                      <a:lumMod val="50000"/>
                    </a:schemeClr>
                  </a:solidFill>
                  <a:latin typeface="Cambria Bold"/>
                </a:rPr>
                <a:t>trong</a:t>
              </a:r>
              <a:r>
                <a:rPr lang="en-US" sz="6000" dirty="0">
                  <a:solidFill>
                    <a:schemeClr val="accent6">
                      <a:lumMod val="50000"/>
                    </a:schemeClr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chemeClr val="accent6">
                      <a:lumMod val="50000"/>
                    </a:schemeClr>
                  </a:solidFill>
                  <a:latin typeface="Cambria Bold"/>
                </a:rPr>
                <a:t>bài</a:t>
              </a:r>
              <a:r>
                <a:rPr lang="en-US" sz="6000" dirty="0">
                  <a:solidFill>
                    <a:schemeClr val="accent6">
                      <a:lumMod val="50000"/>
                    </a:schemeClr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chemeClr val="accent6">
                      <a:lumMod val="50000"/>
                    </a:schemeClr>
                  </a:solidFill>
                  <a:latin typeface="Cambria Bold"/>
                </a:rPr>
                <a:t>làm</a:t>
              </a:r>
              <a:r>
                <a:rPr lang="en-US" sz="6000" dirty="0">
                  <a:solidFill>
                    <a:schemeClr val="accent6">
                      <a:lumMod val="50000"/>
                    </a:schemeClr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chemeClr val="accent6">
                      <a:lumMod val="50000"/>
                    </a:schemeClr>
                  </a:solidFill>
                  <a:latin typeface="Cambria Bold"/>
                </a:rPr>
                <a:t>của</a:t>
              </a:r>
              <a:r>
                <a:rPr lang="en-US" sz="6000" dirty="0">
                  <a:solidFill>
                    <a:schemeClr val="accent6">
                      <a:lumMod val="50000"/>
                    </a:schemeClr>
                  </a:solidFill>
                  <a:latin typeface="Cambria Bold"/>
                </a:rPr>
                <a:t> </a:t>
              </a:r>
              <a:r>
                <a:rPr lang="en-US" sz="6000" dirty="0" err="1">
                  <a:solidFill>
                    <a:schemeClr val="accent6">
                      <a:lumMod val="50000"/>
                    </a:schemeClr>
                  </a:solidFill>
                  <a:latin typeface="Cambria Bold"/>
                </a:rPr>
                <a:t>em</a:t>
              </a:r>
              <a:r>
                <a:rPr lang="en-US" sz="6000" dirty="0">
                  <a:solidFill>
                    <a:schemeClr val="accent6">
                      <a:lumMod val="50000"/>
                    </a:schemeClr>
                  </a:solidFill>
                  <a:latin typeface="Cambria Bold"/>
                </a:rPr>
                <a:t> </a:t>
              </a:r>
              <a:r>
                <a:rPr lang="en-US" sz="6000" dirty="0" err="1" smtClean="0">
                  <a:solidFill>
                    <a:schemeClr val="accent6">
                      <a:lumMod val="50000"/>
                    </a:schemeClr>
                  </a:solidFill>
                  <a:latin typeface="Cambria Bold"/>
                </a:rPr>
                <a:t>theo</a:t>
              </a:r>
              <a:r>
                <a:rPr lang="en-US" sz="6000" dirty="0" smtClean="0">
                  <a:solidFill>
                    <a:schemeClr val="accent6">
                      <a:lumMod val="50000"/>
                    </a:schemeClr>
                  </a:solidFill>
                  <a:latin typeface="Cambria Bold"/>
                </a:rPr>
                <a:t> </a:t>
              </a:r>
              <a:r>
                <a:rPr lang="en-US" sz="6000" dirty="0" err="1" smtClean="0">
                  <a:solidFill>
                    <a:schemeClr val="accent6">
                      <a:lumMod val="50000"/>
                    </a:schemeClr>
                  </a:solidFill>
                  <a:latin typeface="Cambria Bold"/>
                </a:rPr>
                <a:t>cách</a:t>
              </a:r>
              <a:r>
                <a:rPr lang="en-US" sz="6000" dirty="0" smtClean="0">
                  <a:solidFill>
                    <a:schemeClr val="accent6">
                      <a:lumMod val="50000"/>
                    </a:schemeClr>
                  </a:solidFill>
                  <a:latin typeface="Cambria Bold"/>
                </a:rPr>
                <a:t> </a:t>
              </a:r>
              <a:r>
                <a:rPr lang="en-US" sz="6000" dirty="0">
                  <a:solidFill>
                    <a:schemeClr val="accent6">
                      <a:lumMod val="50000"/>
                    </a:schemeClr>
                  </a:solidFill>
                  <a:latin typeface="Cambria Bold"/>
                </a:rPr>
                <a:t>hay </a:t>
              </a:r>
              <a:r>
                <a:rPr lang="en-US" sz="6000" dirty="0" err="1">
                  <a:solidFill>
                    <a:schemeClr val="accent6">
                      <a:lumMod val="50000"/>
                    </a:schemeClr>
                  </a:solidFill>
                  <a:latin typeface="Cambria Bold"/>
                </a:rPr>
                <a:t>hơn</a:t>
              </a:r>
              <a:r>
                <a:rPr lang="en-US" sz="6000" dirty="0">
                  <a:solidFill>
                    <a:schemeClr val="accent6">
                      <a:lumMod val="50000"/>
                    </a:schemeClr>
                  </a:solidFill>
                  <a:latin typeface="Cambria Bold"/>
                </a:rPr>
                <a:t>. </a:t>
              </a:r>
            </a:p>
          </p:txBody>
        </p:sp>
      </p:grpSp>
      <p:sp>
        <p:nvSpPr>
          <p:cNvPr id="30" name="Freeform 12"/>
          <p:cNvSpPr/>
          <p:nvPr/>
        </p:nvSpPr>
        <p:spPr>
          <a:xfrm>
            <a:off x="13104102" y="5053051"/>
            <a:ext cx="2891748" cy="3171936"/>
          </a:xfrm>
          <a:custGeom>
            <a:avLst/>
            <a:gdLst/>
            <a:ahLst/>
            <a:cxnLst/>
            <a:rect l="l" t="t" r="r" b="b"/>
            <a:pathLst>
              <a:path w="4337622" h="4757904">
                <a:moveTo>
                  <a:pt x="0" y="0"/>
                </a:moveTo>
                <a:lnTo>
                  <a:pt x="4337623" y="0"/>
                </a:lnTo>
                <a:lnTo>
                  <a:pt x="4337623" y="4757904"/>
                </a:lnTo>
                <a:lnTo>
                  <a:pt x="0" y="47579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TextBox 13"/>
          <p:cNvSpPr txBox="1"/>
          <p:nvPr/>
        </p:nvSpPr>
        <p:spPr>
          <a:xfrm>
            <a:off x="3201029" y="3503250"/>
            <a:ext cx="9781935" cy="4231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en-US" sz="5400" b="1" dirty="0" err="1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iết</a:t>
            </a:r>
            <a:r>
              <a:rPr lang="en-US" sz="5400" b="1" dirty="0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5400" b="1" dirty="0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5400" b="1" dirty="0">
              <a:solidFill>
                <a:srgbClr val="B56327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en-US" sz="5400" b="1" dirty="0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5400" b="1" dirty="0" err="1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b="1" dirty="0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5400" b="1" dirty="0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5400" b="1" dirty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5400" b="1" dirty="0" smtClean="0">
                <a:solidFill>
                  <a:srgbClr val="B5632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9600" b="1" dirty="0">
              <a:solidFill>
                <a:srgbClr val="B56327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 flipV="1">
            <a:off x="-1143000" y="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 flipV="1">
            <a:off x="-1143000" y="514350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 flipH="1" flipV="1">
            <a:off x="9144000" y="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 flipH="1" flipV="1">
            <a:off x="9144000" y="514350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34579" y="2311560"/>
            <a:ext cx="12018843" cy="5663880"/>
          </a:xfrm>
          <a:custGeom>
            <a:avLst/>
            <a:gdLst/>
            <a:ahLst/>
            <a:cxnLst/>
            <a:rect l="l" t="t" r="r" b="b"/>
            <a:pathLst>
              <a:path w="12018843" h="5663880">
                <a:moveTo>
                  <a:pt x="0" y="0"/>
                </a:moveTo>
                <a:lnTo>
                  <a:pt x="12018842" y="0"/>
                </a:lnTo>
                <a:lnTo>
                  <a:pt x="12018842" y="5663880"/>
                </a:lnTo>
                <a:lnTo>
                  <a:pt x="0" y="5663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68740" y="8458102"/>
            <a:ext cx="2613790" cy="2561515"/>
          </a:xfrm>
          <a:custGeom>
            <a:avLst/>
            <a:gdLst/>
            <a:ahLst/>
            <a:cxnLst/>
            <a:rect l="l" t="t" r="r" b="b"/>
            <a:pathLst>
              <a:path w="2613790" h="2561515">
                <a:moveTo>
                  <a:pt x="0" y="0"/>
                </a:moveTo>
                <a:lnTo>
                  <a:pt x="2613791" y="0"/>
                </a:lnTo>
                <a:lnTo>
                  <a:pt x="2613791" y="2561515"/>
                </a:lnTo>
                <a:lnTo>
                  <a:pt x="0" y="25615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407736" y="-651437"/>
            <a:ext cx="2613790" cy="2561515"/>
          </a:xfrm>
          <a:custGeom>
            <a:avLst/>
            <a:gdLst/>
            <a:ahLst/>
            <a:cxnLst/>
            <a:rect l="l" t="t" r="r" b="b"/>
            <a:pathLst>
              <a:path w="2613790" h="2561515">
                <a:moveTo>
                  <a:pt x="0" y="0"/>
                </a:moveTo>
                <a:lnTo>
                  <a:pt x="2613790" y="0"/>
                </a:lnTo>
                <a:lnTo>
                  <a:pt x="2613790" y="2561515"/>
                </a:lnTo>
                <a:lnTo>
                  <a:pt x="0" y="25615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57060" y="8944914"/>
            <a:ext cx="1575982" cy="1587891"/>
          </a:xfrm>
          <a:custGeom>
            <a:avLst/>
            <a:gdLst/>
            <a:ahLst/>
            <a:cxnLst/>
            <a:rect l="l" t="t" r="r" b="b"/>
            <a:pathLst>
              <a:path w="1575982" h="1587891">
                <a:moveTo>
                  <a:pt x="0" y="0"/>
                </a:moveTo>
                <a:lnTo>
                  <a:pt x="1575982" y="0"/>
                </a:lnTo>
                <a:lnTo>
                  <a:pt x="1575982" y="1587891"/>
                </a:lnTo>
                <a:lnTo>
                  <a:pt x="0" y="15878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946574" y="281743"/>
            <a:ext cx="1312726" cy="1109253"/>
          </a:xfrm>
          <a:custGeom>
            <a:avLst/>
            <a:gdLst/>
            <a:ahLst/>
            <a:cxnLst/>
            <a:rect l="l" t="t" r="r" b="b"/>
            <a:pathLst>
              <a:path w="1312726" h="1109253">
                <a:moveTo>
                  <a:pt x="0" y="0"/>
                </a:moveTo>
                <a:lnTo>
                  <a:pt x="1312726" y="0"/>
                </a:lnTo>
                <a:lnTo>
                  <a:pt x="1312726" y="1109253"/>
                </a:lnTo>
                <a:lnTo>
                  <a:pt x="0" y="11092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589316" flipH="1">
            <a:off x="3180177" y="6367879"/>
            <a:ext cx="755804" cy="1244121"/>
          </a:xfrm>
          <a:custGeom>
            <a:avLst/>
            <a:gdLst/>
            <a:ahLst/>
            <a:cxnLst/>
            <a:rect l="l" t="t" r="r" b="b"/>
            <a:pathLst>
              <a:path w="755804" h="1244121">
                <a:moveTo>
                  <a:pt x="755804" y="0"/>
                </a:moveTo>
                <a:lnTo>
                  <a:pt x="0" y="0"/>
                </a:lnTo>
                <a:lnTo>
                  <a:pt x="0" y="1244121"/>
                </a:lnTo>
                <a:lnTo>
                  <a:pt x="755804" y="1244121"/>
                </a:lnTo>
                <a:lnTo>
                  <a:pt x="75580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178478" flipH="1">
            <a:off x="3795860" y="6199905"/>
            <a:ext cx="755804" cy="1244121"/>
          </a:xfrm>
          <a:custGeom>
            <a:avLst/>
            <a:gdLst/>
            <a:ahLst/>
            <a:cxnLst/>
            <a:rect l="l" t="t" r="r" b="b"/>
            <a:pathLst>
              <a:path w="755804" h="1244121">
                <a:moveTo>
                  <a:pt x="755803" y="0"/>
                </a:moveTo>
                <a:lnTo>
                  <a:pt x="0" y="0"/>
                </a:lnTo>
                <a:lnTo>
                  <a:pt x="0" y="1244122"/>
                </a:lnTo>
                <a:lnTo>
                  <a:pt x="755803" y="1244122"/>
                </a:lnTo>
                <a:lnTo>
                  <a:pt x="75580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957037" flipH="1">
            <a:off x="13954889" y="2044464"/>
            <a:ext cx="755804" cy="1244121"/>
          </a:xfrm>
          <a:custGeom>
            <a:avLst/>
            <a:gdLst/>
            <a:ahLst/>
            <a:cxnLst/>
            <a:rect l="l" t="t" r="r" b="b"/>
            <a:pathLst>
              <a:path w="755804" h="1244121">
                <a:moveTo>
                  <a:pt x="755804" y="0"/>
                </a:moveTo>
                <a:lnTo>
                  <a:pt x="0" y="0"/>
                </a:lnTo>
                <a:lnTo>
                  <a:pt x="0" y="1244122"/>
                </a:lnTo>
                <a:lnTo>
                  <a:pt x="755804" y="1244122"/>
                </a:lnTo>
                <a:lnTo>
                  <a:pt x="75580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2810757" flipH="1">
            <a:off x="14590907" y="1991924"/>
            <a:ext cx="755804" cy="1244121"/>
          </a:xfrm>
          <a:custGeom>
            <a:avLst/>
            <a:gdLst/>
            <a:ahLst/>
            <a:cxnLst/>
            <a:rect l="l" t="t" r="r" b="b"/>
            <a:pathLst>
              <a:path w="755804" h="1244121">
                <a:moveTo>
                  <a:pt x="755804" y="0"/>
                </a:moveTo>
                <a:lnTo>
                  <a:pt x="0" y="0"/>
                </a:lnTo>
                <a:lnTo>
                  <a:pt x="0" y="1244122"/>
                </a:lnTo>
                <a:lnTo>
                  <a:pt x="755804" y="1244122"/>
                </a:lnTo>
                <a:lnTo>
                  <a:pt x="755804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2136413">
            <a:off x="4417445" y="2091479"/>
            <a:ext cx="974702" cy="1150091"/>
          </a:xfrm>
          <a:custGeom>
            <a:avLst/>
            <a:gdLst/>
            <a:ahLst/>
            <a:cxnLst/>
            <a:rect l="l" t="t" r="r" b="b"/>
            <a:pathLst>
              <a:path w="974702" h="1150091">
                <a:moveTo>
                  <a:pt x="0" y="0"/>
                </a:moveTo>
                <a:lnTo>
                  <a:pt x="974703" y="0"/>
                </a:lnTo>
                <a:lnTo>
                  <a:pt x="974703" y="1150092"/>
                </a:lnTo>
                <a:lnTo>
                  <a:pt x="0" y="115009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9481532">
            <a:off x="13089276" y="6648828"/>
            <a:ext cx="974702" cy="1150091"/>
          </a:xfrm>
          <a:custGeom>
            <a:avLst/>
            <a:gdLst/>
            <a:ahLst/>
            <a:cxnLst/>
            <a:rect l="l" t="t" r="r" b="b"/>
            <a:pathLst>
              <a:path w="974702" h="1150091">
                <a:moveTo>
                  <a:pt x="0" y="0"/>
                </a:moveTo>
                <a:lnTo>
                  <a:pt x="974702" y="0"/>
                </a:lnTo>
                <a:lnTo>
                  <a:pt x="974702" y="1150091"/>
                </a:lnTo>
                <a:lnTo>
                  <a:pt x="0" y="115009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863322" flipH="1">
            <a:off x="14277955" y="5298639"/>
            <a:ext cx="2446823" cy="1596552"/>
          </a:xfrm>
          <a:custGeom>
            <a:avLst/>
            <a:gdLst/>
            <a:ahLst/>
            <a:cxnLst/>
            <a:rect l="l" t="t" r="r" b="b"/>
            <a:pathLst>
              <a:path w="2446823" h="1596552">
                <a:moveTo>
                  <a:pt x="2446823" y="0"/>
                </a:moveTo>
                <a:lnTo>
                  <a:pt x="0" y="0"/>
                </a:lnTo>
                <a:lnTo>
                  <a:pt x="0" y="1596553"/>
                </a:lnTo>
                <a:lnTo>
                  <a:pt x="2446823" y="1596553"/>
                </a:lnTo>
                <a:lnTo>
                  <a:pt x="2446823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234461">
            <a:off x="1480411" y="3244848"/>
            <a:ext cx="2693351" cy="1757411"/>
          </a:xfrm>
          <a:custGeom>
            <a:avLst/>
            <a:gdLst/>
            <a:ahLst/>
            <a:cxnLst/>
            <a:rect l="l" t="t" r="r" b="b"/>
            <a:pathLst>
              <a:path w="2693351" h="1757411">
                <a:moveTo>
                  <a:pt x="0" y="0"/>
                </a:moveTo>
                <a:lnTo>
                  <a:pt x="2693351" y="0"/>
                </a:lnTo>
                <a:lnTo>
                  <a:pt x="2693351" y="1757411"/>
                </a:lnTo>
                <a:lnTo>
                  <a:pt x="0" y="175741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8061314" y="1660264"/>
            <a:ext cx="1906376" cy="1822972"/>
          </a:xfrm>
          <a:custGeom>
            <a:avLst/>
            <a:gdLst/>
            <a:ahLst/>
            <a:cxnLst/>
            <a:rect l="l" t="t" r="r" b="b"/>
            <a:pathLst>
              <a:path w="1906376" h="1822972">
                <a:moveTo>
                  <a:pt x="0" y="0"/>
                </a:moveTo>
                <a:lnTo>
                  <a:pt x="1906376" y="0"/>
                </a:lnTo>
                <a:lnTo>
                  <a:pt x="1906376" y="1822972"/>
                </a:lnTo>
                <a:lnTo>
                  <a:pt x="0" y="182297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0952BB4-E315-722B-89E6-6ED2B39C43E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880497" y="2987259"/>
            <a:ext cx="11620869" cy="70419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19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 flipV="1">
            <a:off x="-1143000" y="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 flipV="1">
            <a:off x="-1143000" y="514350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 flipH="1" flipV="1">
            <a:off x="9144000" y="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 flipH="1" flipV="1">
            <a:off x="9144000" y="514350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24363" y="3278638"/>
            <a:ext cx="12018843" cy="5663880"/>
          </a:xfrm>
          <a:custGeom>
            <a:avLst/>
            <a:gdLst/>
            <a:ahLst/>
            <a:cxnLst/>
            <a:rect l="l" t="t" r="r" b="b"/>
            <a:pathLst>
              <a:path w="12018843" h="5663880">
                <a:moveTo>
                  <a:pt x="0" y="0"/>
                </a:moveTo>
                <a:lnTo>
                  <a:pt x="12018842" y="0"/>
                </a:lnTo>
                <a:lnTo>
                  <a:pt x="12018842" y="5663880"/>
                </a:lnTo>
                <a:lnTo>
                  <a:pt x="0" y="56638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13443" y="1189507"/>
            <a:ext cx="15461115" cy="7286050"/>
          </a:xfrm>
          <a:custGeom>
            <a:avLst/>
            <a:gdLst/>
            <a:ahLst/>
            <a:cxnLst/>
            <a:rect l="l" t="t" r="r" b="b"/>
            <a:pathLst>
              <a:path w="15461115" h="7286050">
                <a:moveTo>
                  <a:pt x="0" y="0"/>
                </a:moveTo>
                <a:lnTo>
                  <a:pt x="15461114" y="0"/>
                </a:lnTo>
                <a:lnTo>
                  <a:pt x="15461114" y="7286051"/>
                </a:lnTo>
                <a:lnTo>
                  <a:pt x="0" y="72860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768740" y="8458102"/>
            <a:ext cx="2613790" cy="2561515"/>
          </a:xfrm>
          <a:custGeom>
            <a:avLst/>
            <a:gdLst/>
            <a:ahLst/>
            <a:cxnLst/>
            <a:rect l="l" t="t" r="r" b="b"/>
            <a:pathLst>
              <a:path w="2613790" h="2561515">
                <a:moveTo>
                  <a:pt x="0" y="0"/>
                </a:moveTo>
                <a:lnTo>
                  <a:pt x="2613791" y="0"/>
                </a:lnTo>
                <a:lnTo>
                  <a:pt x="2613791" y="2561515"/>
                </a:lnTo>
                <a:lnTo>
                  <a:pt x="0" y="25615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407736" y="-651437"/>
            <a:ext cx="2613790" cy="2561515"/>
          </a:xfrm>
          <a:custGeom>
            <a:avLst/>
            <a:gdLst/>
            <a:ahLst/>
            <a:cxnLst/>
            <a:rect l="l" t="t" r="r" b="b"/>
            <a:pathLst>
              <a:path w="2613790" h="2561515">
                <a:moveTo>
                  <a:pt x="0" y="0"/>
                </a:moveTo>
                <a:lnTo>
                  <a:pt x="2613790" y="0"/>
                </a:lnTo>
                <a:lnTo>
                  <a:pt x="2613790" y="2561515"/>
                </a:lnTo>
                <a:lnTo>
                  <a:pt x="0" y="25615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57060" y="8944914"/>
            <a:ext cx="1575982" cy="1587891"/>
          </a:xfrm>
          <a:custGeom>
            <a:avLst/>
            <a:gdLst/>
            <a:ahLst/>
            <a:cxnLst/>
            <a:rect l="l" t="t" r="r" b="b"/>
            <a:pathLst>
              <a:path w="1575982" h="1587891">
                <a:moveTo>
                  <a:pt x="0" y="0"/>
                </a:moveTo>
                <a:lnTo>
                  <a:pt x="1575982" y="0"/>
                </a:lnTo>
                <a:lnTo>
                  <a:pt x="1575982" y="1587891"/>
                </a:lnTo>
                <a:lnTo>
                  <a:pt x="0" y="15878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946574" y="281743"/>
            <a:ext cx="1312726" cy="1109253"/>
          </a:xfrm>
          <a:custGeom>
            <a:avLst/>
            <a:gdLst/>
            <a:ahLst/>
            <a:cxnLst/>
            <a:rect l="l" t="t" r="r" b="b"/>
            <a:pathLst>
              <a:path w="1312726" h="1109253">
                <a:moveTo>
                  <a:pt x="0" y="0"/>
                </a:moveTo>
                <a:lnTo>
                  <a:pt x="1312726" y="0"/>
                </a:lnTo>
                <a:lnTo>
                  <a:pt x="1312726" y="1109253"/>
                </a:lnTo>
                <a:lnTo>
                  <a:pt x="0" y="11092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589316" flipH="1">
            <a:off x="3169961" y="6052097"/>
            <a:ext cx="755804" cy="1244121"/>
          </a:xfrm>
          <a:custGeom>
            <a:avLst/>
            <a:gdLst/>
            <a:ahLst/>
            <a:cxnLst/>
            <a:rect l="l" t="t" r="r" b="b"/>
            <a:pathLst>
              <a:path w="755804" h="1244121">
                <a:moveTo>
                  <a:pt x="755804" y="0"/>
                </a:moveTo>
                <a:lnTo>
                  <a:pt x="0" y="0"/>
                </a:lnTo>
                <a:lnTo>
                  <a:pt x="0" y="1244121"/>
                </a:lnTo>
                <a:lnTo>
                  <a:pt x="755804" y="1244121"/>
                </a:lnTo>
                <a:lnTo>
                  <a:pt x="755804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2178478" flipH="1">
            <a:off x="3785644" y="5884123"/>
            <a:ext cx="755804" cy="1244121"/>
          </a:xfrm>
          <a:custGeom>
            <a:avLst/>
            <a:gdLst/>
            <a:ahLst/>
            <a:cxnLst/>
            <a:rect l="l" t="t" r="r" b="b"/>
            <a:pathLst>
              <a:path w="755804" h="1244121">
                <a:moveTo>
                  <a:pt x="755803" y="0"/>
                </a:moveTo>
                <a:lnTo>
                  <a:pt x="0" y="0"/>
                </a:lnTo>
                <a:lnTo>
                  <a:pt x="0" y="1244122"/>
                </a:lnTo>
                <a:lnTo>
                  <a:pt x="755803" y="1244122"/>
                </a:lnTo>
                <a:lnTo>
                  <a:pt x="755803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957037" flipH="1">
            <a:off x="13944673" y="1728682"/>
            <a:ext cx="755804" cy="1244121"/>
          </a:xfrm>
          <a:custGeom>
            <a:avLst/>
            <a:gdLst/>
            <a:ahLst/>
            <a:cxnLst/>
            <a:rect l="l" t="t" r="r" b="b"/>
            <a:pathLst>
              <a:path w="755804" h="1244121">
                <a:moveTo>
                  <a:pt x="755804" y="0"/>
                </a:moveTo>
                <a:lnTo>
                  <a:pt x="0" y="0"/>
                </a:lnTo>
                <a:lnTo>
                  <a:pt x="0" y="1244122"/>
                </a:lnTo>
                <a:lnTo>
                  <a:pt x="755804" y="1244122"/>
                </a:lnTo>
                <a:lnTo>
                  <a:pt x="755804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810757" flipH="1">
            <a:off x="14580691" y="1676142"/>
            <a:ext cx="755804" cy="1244121"/>
          </a:xfrm>
          <a:custGeom>
            <a:avLst/>
            <a:gdLst/>
            <a:ahLst/>
            <a:cxnLst/>
            <a:rect l="l" t="t" r="r" b="b"/>
            <a:pathLst>
              <a:path w="755804" h="1244121">
                <a:moveTo>
                  <a:pt x="755804" y="0"/>
                </a:moveTo>
                <a:lnTo>
                  <a:pt x="0" y="0"/>
                </a:lnTo>
                <a:lnTo>
                  <a:pt x="0" y="1244122"/>
                </a:lnTo>
                <a:lnTo>
                  <a:pt x="755804" y="1244122"/>
                </a:lnTo>
                <a:lnTo>
                  <a:pt x="755804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2136413">
            <a:off x="4407229" y="1775698"/>
            <a:ext cx="974702" cy="1150091"/>
          </a:xfrm>
          <a:custGeom>
            <a:avLst/>
            <a:gdLst/>
            <a:ahLst/>
            <a:cxnLst/>
            <a:rect l="l" t="t" r="r" b="b"/>
            <a:pathLst>
              <a:path w="974702" h="1150091">
                <a:moveTo>
                  <a:pt x="0" y="0"/>
                </a:moveTo>
                <a:lnTo>
                  <a:pt x="974703" y="0"/>
                </a:lnTo>
                <a:lnTo>
                  <a:pt x="974703" y="1150091"/>
                </a:lnTo>
                <a:lnTo>
                  <a:pt x="0" y="115009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9481532">
            <a:off x="13079060" y="6333046"/>
            <a:ext cx="974702" cy="1150091"/>
          </a:xfrm>
          <a:custGeom>
            <a:avLst/>
            <a:gdLst/>
            <a:ahLst/>
            <a:cxnLst/>
            <a:rect l="l" t="t" r="r" b="b"/>
            <a:pathLst>
              <a:path w="974702" h="1150091">
                <a:moveTo>
                  <a:pt x="0" y="0"/>
                </a:moveTo>
                <a:lnTo>
                  <a:pt x="974702" y="0"/>
                </a:lnTo>
                <a:lnTo>
                  <a:pt x="974702" y="1150091"/>
                </a:lnTo>
                <a:lnTo>
                  <a:pt x="0" y="115009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863322" flipH="1">
            <a:off x="15016870" y="6389555"/>
            <a:ext cx="2446823" cy="1596552"/>
          </a:xfrm>
          <a:custGeom>
            <a:avLst/>
            <a:gdLst/>
            <a:ahLst/>
            <a:cxnLst/>
            <a:rect l="l" t="t" r="r" b="b"/>
            <a:pathLst>
              <a:path w="2446823" h="1596552">
                <a:moveTo>
                  <a:pt x="2446823" y="0"/>
                </a:moveTo>
                <a:lnTo>
                  <a:pt x="0" y="0"/>
                </a:lnTo>
                <a:lnTo>
                  <a:pt x="0" y="1596552"/>
                </a:lnTo>
                <a:lnTo>
                  <a:pt x="2446823" y="1596552"/>
                </a:lnTo>
                <a:lnTo>
                  <a:pt x="2446823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234461">
            <a:off x="1470195" y="2929066"/>
            <a:ext cx="2693351" cy="1757411"/>
          </a:xfrm>
          <a:custGeom>
            <a:avLst/>
            <a:gdLst/>
            <a:ahLst/>
            <a:cxnLst/>
            <a:rect l="l" t="t" r="r" b="b"/>
            <a:pathLst>
              <a:path w="2693351" h="1757411">
                <a:moveTo>
                  <a:pt x="0" y="0"/>
                </a:moveTo>
                <a:lnTo>
                  <a:pt x="2693351" y="0"/>
                </a:lnTo>
                <a:lnTo>
                  <a:pt x="2693351" y="1757411"/>
                </a:lnTo>
                <a:lnTo>
                  <a:pt x="0" y="175741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051098" y="1344482"/>
            <a:ext cx="1906376" cy="1822972"/>
          </a:xfrm>
          <a:custGeom>
            <a:avLst/>
            <a:gdLst/>
            <a:ahLst/>
            <a:cxnLst/>
            <a:rect l="l" t="t" r="r" b="b"/>
            <a:pathLst>
              <a:path w="1906376" h="1822972">
                <a:moveTo>
                  <a:pt x="0" y="0"/>
                </a:moveTo>
                <a:lnTo>
                  <a:pt x="1906376" y="0"/>
                </a:lnTo>
                <a:lnTo>
                  <a:pt x="1906376" y="1822972"/>
                </a:lnTo>
                <a:lnTo>
                  <a:pt x="0" y="182297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7252077" y="6697579"/>
            <a:ext cx="5647211" cy="799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3"/>
              </a:lnSpc>
            </a:pPr>
            <a:r>
              <a:rPr lang="en-US" sz="4099">
                <a:solidFill>
                  <a:srgbClr val="765A4D"/>
                </a:solidFill>
                <a:latin typeface="Josefin Sans Bold"/>
              </a:rPr>
              <a:t>Trang 110</a:t>
            </a:r>
          </a:p>
        </p:txBody>
      </p:sp>
      <p:grpSp>
        <p:nvGrpSpPr>
          <p:cNvPr id="23" name="Group 20"/>
          <p:cNvGrpSpPr/>
          <p:nvPr/>
        </p:nvGrpSpPr>
        <p:grpSpPr>
          <a:xfrm>
            <a:off x="1419742" y="883825"/>
            <a:ext cx="4658639" cy="831599"/>
            <a:chOff x="0" y="0"/>
            <a:chExt cx="3496216" cy="920154"/>
          </a:xfrm>
        </p:grpSpPr>
        <p:sp>
          <p:nvSpPr>
            <p:cNvPr id="24" name="Freeform 21"/>
            <p:cNvSpPr/>
            <p:nvPr/>
          </p:nvSpPr>
          <p:spPr>
            <a:xfrm>
              <a:off x="0" y="0"/>
              <a:ext cx="3496216" cy="920154"/>
            </a:xfrm>
            <a:custGeom>
              <a:avLst/>
              <a:gdLst/>
              <a:ahLst/>
              <a:cxnLst/>
              <a:rect l="l" t="t" r="r" b="b"/>
              <a:pathLst>
                <a:path w="3496216" h="920154">
                  <a:moveTo>
                    <a:pt x="3293016" y="0"/>
                  </a:moveTo>
                  <a:cubicBezTo>
                    <a:pt x="3405241" y="0"/>
                    <a:pt x="3496216" y="205983"/>
                    <a:pt x="3496216" y="460077"/>
                  </a:cubicBezTo>
                  <a:cubicBezTo>
                    <a:pt x="3496216" y="714170"/>
                    <a:pt x="3405241" y="920154"/>
                    <a:pt x="3293016" y="920154"/>
                  </a:cubicBezTo>
                  <a:lnTo>
                    <a:pt x="203200" y="920154"/>
                  </a:lnTo>
                  <a:cubicBezTo>
                    <a:pt x="90976" y="920154"/>
                    <a:pt x="0" y="714170"/>
                    <a:pt x="0" y="460077"/>
                  </a:cubicBezTo>
                  <a:cubicBezTo>
                    <a:pt x="0" y="205983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9B2F16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22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32837" tIns="32837" rIns="32837" bIns="3283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65480F5C-97CA-3D92-A84D-01C3BCCBE9D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098682" y="871130"/>
            <a:ext cx="3621338" cy="118272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110" y="2274822"/>
            <a:ext cx="15271822" cy="50479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2187" y="-18479"/>
            <a:ext cx="2316681" cy="23166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 flipV="1">
            <a:off x="-1143000" y="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 flipV="1">
            <a:off x="-1143000" y="514350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 flipH="1" flipV="1">
            <a:off x="9144000" y="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 flipH="1" flipV="1">
            <a:off x="9144000" y="514350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871315" y="1495517"/>
            <a:ext cx="14545370" cy="7295967"/>
            <a:chOff x="0" y="0"/>
            <a:chExt cx="3830879" cy="192157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30879" cy="1921571"/>
            </a:xfrm>
            <a:custGeom>
              <a:avLst/>
              <a:gdLst/>
              <a:ahLst/>
              <a:cxnLst/>
              <a:rect l="l" t="t" r="r" b="b"/>
              <a:pathLst>
                <a:path w="3830879" h="1921571">
                  <a:moveTo>
                    <a:pt x="37790" y="0"/>
                  </a:moveTo>
                  <a:lnTo>
                    <a:pt x="3793089" y="0"/>
                  </a:lnTo>
                  <a:cubicBezTo>
                    <a:pt x="3803112" y="0"/>
                    <a:pt x="3812724" y="3981"/>
                    <a:pt x="3819811" y="11069"/>
                  </a:cubicBezTo>
                  <a:cubicBezTo>
                    <a:pt x="3826898" y="18156"/>
                    <a:pt x="3830879" y="27768"/>
                    <a:pt x="3830879" y="37790"/>
                  </a:cubicBezTo>
                  <a:lnTo>
                    <a:pt x="3830879" y="1883781"/>
                  </a:lnTo>
                  <a:cubicBezTo>
                    <a:pt x="3830879" y="1893804"/>
                    <a:pt x="3826898" y="1903416"/>
                    <a:pt x="3819811" y="1910503"/>
                  </a:cubicBezTo>
                  <a:cubicBezTo>
                    <a:pt x="3812724" y="1917590"/>
                    <a:pt x="3803112" y="1921571"/>
                    <a:pt x="3793089" y="1921571"/>
                  </a:cubicBezTo>
                  <a:lnTo>
                    <a:pt x="37790" y="1921571"/>
                  </a:lnTo>
                  <a:cubicBezTo>
                    <a:pt x="27768" y="1921571"/>
                    <a:pt x="18156" y="1917590"/>
                    <a:pt x="11069" y="1910503"/>
                  </a:cubicBezTo>
                  <a:cubicBezTo>
                    <a:pt x="3981" y="1903416"/>
                    <a:pt x="0" y="1893804"/>
                    <a:pt x="0" y="1883781"/>
                  </a:cubicBezTo>
                  <a:lnTo>
                    <a:pt x="0" y="37790"/>
                  </a:lnTo>
                  <a:cubicBezTo>
                    <a:pt x="0" y="27768"/>
                    <a:pt x="3981" y="18156"/>
                    <a:pt x="11069" y="11069"/>
                  </a:cubicBezTo>
                  <a:cubicBezTo>
                    <a:pt x="18156" y="3981"/>
                    <a:pt x="27768" y="0"/>
                    <a:pt x="37790" y="0"/>
                  </a:cubicBezTo>
                  <a:close/>
                </a:path>
              </a:pathLst>
            </a:custGeom>
            <a:solidFill>
              <a:srgbClr val="F1C06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3830879" cy="19977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071937" y="1705580"/>
            <a:ext cx="14144125" cy="6875840"/>
            <a:chOff x="0" y="0"/>
            <a:chExt cx="3725202" cy="181092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5202" cy="1810921"/>
            </a:xfrm>
            <a:custGeom>
              <a:avLst/>
              <a:gdLst/>
              <a:ahLst/>
              <a:cxnLst/>
              <a:rect l="l" t="t" r="r" b="b"/>
              <a:pathLst>
                <a:path w="3725202" h="1810921">
                  <a:moveTo>
                    <a:pt x="32294" y="0"/>
                  </a:moveTo>
                  <a:lnTo>
                    <a:pt x="3692908" y="0"/>
                  </a:lnTo>
                  <a:cubicBezTo>
                    <a:pt x="3701473" y="0"/>
                    <a:pt x="3709687" y="3402"/>
                    <a:pt x="3715743" y="9459"/>
                  </a:cubicBezTo>
                  <a:cubicBezTo>
                    <a:pt x="3721799" y="15515"/>
                    <a:pt x="3725202" y="23729"/>
                    <a:pt x="3725202" y="32294"/>
                  </a:cubicBezTo>
                  <a:lnTo>
                    <a:pt x="3725202" y="1778627"/>
                  </a:lnTo>
                  <a:cubicBezTo>
                    <a:pt x="3725202" y="1796462"/>
                    <a:pt x="3710743" y="1810921"/>
                    <a:pt x="3692908" y="1810921"/>
                  </a:cubicBezTo>
                  <a:lnTo>
                    <a:pt x="32294" y="1810921"/>
                  </a:lnTo>
                  <a:cubicBezTo>
                    <a:pt x="23729" y="1810921"/>
                    <a:pt x="15515" y="1807518"/>
                    <a:pt x="9459" y="1801462"/>
                  </a:cubicBezTo>
                  <a:cubicBezTo>
                    <a:pt x="3402" y="1795406"/>
                    <a:pt x="0" y="1787192"/>
                    <a:pt x="0" y="1778627"/>
                  </a:cubicBezTo>
                  <a:lnTo>
                    <a:pt x="0" y="32294"/>
                  </a:lnTo>
                  <a:cubicBezTo>
                    <a:pt x="0" y="23729"/>
                    <a:pt x="3402" y="15515"/>
                    <a:pt x="9459" y="9459"/>
                  </a:cubicBezTo>
                  <a:cubicBezTo>
                    <a:pt x="15515" y="3402"/>
                    <a:pt x="23729" y="0"/>
                    <a:pt x="32294" y="0"/>
                  </a:cubicBezTo>
                  <a:close/>
                </a:path>
              </a:pathLst>
            </a:custGeom>
            <a:solidFill>
              <a:srgbClr val="F9F5F1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3725202" cy="18871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354511" y="1953675"/>
            <a:ext cx="13578978" cy="6379650"/>
            <a:chOff x="0" y="0"/>
            <a:chExt cx="3576356" cy="168023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76357" cy="1680237"/>
            </a:xfrm>
            <a:custGeom>
              <a:avLst/>
              <a:gdLst/>
              <a:ahLst/>
              <a:cxnLst/>
              <a:rect l="l" t="t" r="r" b="b"/>
              <a:pathLst>
                <a:path w="3576357" h="1680237">
                  <a:moveTo>
                    <a:pt x="21095" y="0"/>
                  </a:moveTo>
                  <a:lnTo>
                    <a:pt x="3555261" y="0"/>
                  </a:lnTo>
                  <a:cubicBezTo>
                    <a:pt x="3560856" y="0"/>
                    <a:pt x="3566222" y="2223"/>
                    <a:pt x="3570178" y="6179"/>
                  </a:cubicBezTo>
                  <a:cubicBezTo>
                    <a:pt x="3574134" y="10135"/>
                    <a:pt x="3576357" y="15500"/>
                    <a:pt x="3576357" y="21095"/>
                  </a:cubicBezTo>
                  <a:lnTo>
                    <a:pt x="3576357" y="1659142"/>
                  </a:lnTo>
                  <a:cubicBezTo>
                    <a:pt x="3576357" y="1670793"/>
                    <a:pt x="3566912" y="1680237"/>
                    <a:pt x="3555261" y="1680237"/>
                  </a:cubicBezTo>
                  <a:lnTo>
                    <a:pt x="21095" y="1680237"/>
                  </a:lnTo>
                  <a:cubicBezTo>
                    <a:pt x="15500" y="1680237"/>
                    <a:pt x="10135" y="1678015"/>
                    <a:pt x="6179" y="1674058"/>
                  </a:cubicBezTo>
                  <a:cubicBezTo>
                    <a:pt x="2223" y="1670103"/>
                    <a:pt x="0" y="1664737"/>
                    <a:pt x="0" y="1659142"/>
                  </a:cubicBezTo>
                  <a:lnTo>
                    <a:pt x="0" y="21095"/>
                  </a:lnTo>
                  <a:cubicBezTo>
                    <a:pt x="0" y="9445"/>
                    <a:pt x="9445" y="0"/>
                    <a:pt x="21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765A4D"/>
              </a:soli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76200"/>
              <a:ext cx="3576356" cy="17564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-234461">
            <a:off x="725262" y="1951892"/>
            <a:ext cx="2693351" cy="1757411"/>
          </a:xfrm>
          <a:custGeom>
            <a:avLst/>
            <a:gdLst/>
            <a:ahLst/>
            <a:cxnLst/>
            <a:rect l="l" t="t" r="r" b="b"/>
            <a:pathLst>
              <a:path w="2693351" h="1757411">
                <a:moveTo>
                  <a:pt x="0" y="0"/>
                </a:moveTo>
                <a:lnTo>
                  <a:pt x="2693351" y="0"/>
                </a:lnTo>
                <a:lnTo>
                  <a:pt x="2693351" y="1757411"/>
                </a:lnTo>
                <a:lnTo>
                  <a:pt x="0" y="17574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444359" flipH="1">
            <a:off x="14869387" y="6397613"/>
            <a:ext cx="2693351" cy="1757411"/>
          </a:xfrm>
          <a:custGeom>
            <a:avLst/>
            <a:gdLst/>
            <a:ahLst/>
            <a:cxnLst/>
            <a:rect l="l" t="t" r="r" b="b"/>
            <a:pathLst>
              <a:path w="2693351" h="1757411">
                <a:moveTo>
                  <a:pt x="2693351" y="0"/>
                </a:moveTo>
                <a:lnTo>
                  <a:pt x="0" y="0"/>
                </a:lnTo>
                <a:lnTo>
                  <a:pt x="0" y="1757411"/>
                </a:lnTo>
                <a:lnTo>
                  <a:pt x="2693351" y="1757411"/>
                </a:lnTo>
                <a:lnTo>
                  <a:pt x="269335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283217" y="7715250"/>
            <a:ext cx="2182243" cy="2198734"/>
          </a:xfrm>
          <a:custGeom>
            <a:avLst/>
            <a:gdLst/>
            <a:ahLst/>
            <a:cxnLst/>
            <a:rect l="l" t="t" r="r" b="b"/>
            <a:pathLst>
              <a:path w="2182243" h="2198734">
                <a:moveTo>
                  <a:pt x="0" y="0"/>
                </a:moveTo>
                <a:lnTo>
                  <a:pt x="2182243" y="0"/>
                </a:lnTo>
                <a:lnTo>
                  <a:pt x="2182243" y="2198734"/>
                </a:lnTo>
                <a:lnTo>
                  <a:pt x="0" y="21987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822540" y="7715250"/>
            <a:ext cx="2182243" cy="2198734"/>
          </a:xfrm>
          <a:custGeom>
            <a:avLst/>
            <a:gdLst/>
            <a:ahLst/>
            <a:cxnLst/>
            <a:rect l="l" t="t" r="r" b="b"/>
            <a:pathLst>
              <a:path w="2182243" h="2198734">
                <a:moveTo>
                  <a:pt x="0" y="0"/>
                </a:moveTo>
                <a:lnTo>
                  <a:pt x="2182243" y="0"/>
                </a:lnTo>
                <a:lnTo>
                  <a:pt x="2182243" y="2198734"/>
                </a:lnTo>
                <a:lnTo>
                  <a:pt x="0" y="21987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016002" y="7715250"/>
            <a:ext cx="2182243" cy="2198734"/>
          </a:xfrm>
          <a:custGeom>
            <a:avLst/>
            <a:gdLst/>
            <a:ahLst/>
            <a:cxnLst/>
            <a:rect l="l" t="t" r="r" b="b"/>
            <a:pathLst>
              <a:path w="2182243" h="2198734">
                <a:moveTo>
                  <a:pt x="0" y="0"/>
                </a:moveTo>
                <a:lnTo>
                  <a:pt x="2182243" y="0"/>
                </a:lnTo>
                <a:lnTo>
                  <a:pt x="2182243" y="2198734"/>
                </a:lnTo>
                <a:lnTo>
                  <a:pt x="0" y="21987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AF562BF-6898-D617-8762-69E09AE789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57067" y="1206194"/>
            <a:ext cx="11775109" cy="69397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khởi động đầu giờ_Con cào cào (Nguồn_ Yêu dân tộc Việt Na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3103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9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 flipV="1">
            <a:off x="-1143000" y="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 flipV="1">
            <a:off x="-1143000" y="514350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 flipH="1" flipV="1">
            <a:off x="9144000" y="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 flipH="1" flipV="1">
            <a:off x="9144000" y="514350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871315" y="1495517"/>
            <a:ext cx="14545370" cy="7295967"/>
            <a:chOff x="0" y="0"/>
            <a:chExt cx="3830879" cy="192157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30879" cy="1921571"/>
            </a:xfrm>
            <a:custGeom>
              <a:avLst/>
              <a:gdLst/>
              <a:ahLst/>
              <a:cxnLst/>
              <a:rect l="l" t="t" r="r" b="b"/>
              <a:pathLst>
                <a:path w="3830879" h="1921571">
                  <a:moveTo>
                    <a:pt x="37790" y="0"/>
                  </a:moveTo>
                  <a:lnTo>
                    <a:pt x="3793089" y="0"/>
                  </a:lnTo>
                  <a:cubicBezTo>
                    <a:pt x="3803112" y="0"/>
                    <a:pt x="3812724" y="3981"/>
                    <a:pt x="3819811" y="11069"/>
                  </a:cubicBezTo>
                  <a:cubicBezTo>
                    <a:pt x="3826898" y="18156"/>
                    <a:pt x="3830879" y="27768"/>
                    <a:pt x="3830879" y="37790"/>
                  </a:cubicBezTo>
                  <a:lnTo>
                    <a:pt x="3830879" y="1883781"/>
                  </a:lnTo>
                  <a:cubicBezTo>
                    <a:pt x="3830879" y="1893804"/>
                    <a:pt x="3826898" y="1903416"/>
                    <a:pt x="3819811" y="1910503"/>
                  </a:cubicBezTo>
                  <a:cubicBezTo>
                    <a:pt x="3812724" y="1917590"/>
                    <a:pt x="3803112" y="1921571"/>
                    <a:pt x="3793089" y="1921571"/>
                  </a:cubicBezTo>
                  <a:lnTo>
                    <a:pt x="37790" y="1921571"/>
                  </a:lnTo>
                  <a:cubicBezTo>
                    <a:pt x="27768" y="1921571"/>
                    <a:pt x="18156" y="1917590"/>
                    <a:pt x="11069" y="1910503"/>
                  </a:cubicBezTo>
                  <a:cubicBezTo>
                    <a:pt x="3981" y="1903416"/>
                    <a:pt x="0" y="1893804"/>
                    <a:pt x="0" y="1883781"/>
                  </a:cubicBezTo>
                  <a:lnTo>
                    <a:pt x="0" y="37790"/>
                  </a:lnTo>
                  <a:cubicBezTo>
                    <a:pt x="0" y="27768"/>
                    <a:pt x="3981" y="18156"/>
                    <a:pt x="11069" y="11069"/>
                  </a:cubicBezTo>
                  <a:cubicBezTo>
                    <a:pt x="18156" y="3981"/>
                    <a:pt x="27768" y="0"/>
                    <a:pt x="37790" y="0"/>
                  </a:cubicBezTo>
                  <a:close/>
                </a:path>
              </a:pathLst>
            </a:custGeom>
            <a:solidFill>
              <a:srgbClr val="F1C06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3830879" cy="19977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071937" y="1705580"/>
            <a:ext cx="14144125" cy="6875840"/>
            <a:chOff x="0" y="0"/>
            <a:chExt cx="3725202" cy="181092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5202" cy="1810921"/>
            </a:xfrm>
            <a:custGeom>
              <a:avLst/>
              <a:gdLst/>
              <a:ahLst/>
              <a:cxnLst/>
              <a:rect l="l" t="t" r="r" b="b"/>
              <a:pathLst>
                <a:path w="3725202" h="1810921">
                  <a:moveTo>
                    <a:pt x="32294" y="0"/>
                  </a:moveTo>
                  <a:lnTo>
                    <a:pt x="3692908" y="0"/>
                  </a:lnTo>
                  <a:cubicBezTo>
                    <a:pt x="3701473" y="0"/>
                    <a:pt x="3709687" y="3402"/>
                    <a:pt x="3715743" y="9459"/>
                  </a:cubicBezTo>
                  <a:cubicBezTo>
                    <a:pt x="3721799" y="15515"/>
                    <a:pt x="3725202" y="23729"/>
                    <a:pt x="3725202" y="32294"/>
                  </a:cubicBezTo>
                  <a:lnTo>
                    <a:pt x="3725202" y="1778627"/>
                  </a:lnTo>
                  <a:cubicBezTo>
                    <a:pt x="3725202" y="1796462"/>
                    <a:pt x="3710743" y="1810921"/>
                    <a:pt x="3692908" y="1810921"/>
                  </a:cubicBezTo>
                  <a:lnTo>
                    <a:pt x="32294" y="1810921"/>
                  </a:lnTo>
                  <a:cubicBezTo>
                    <a:pt x="23729" y="1810921"/>
                    <a:pt x="15515" y="1807518"/>
                    <a:pt x="9459" y="1801462"/>
                  </a:cubicBezTo>
                  <a:cubicBezTo>
                    <a:pt x="3402" y="1795406"/>
                    <a:pt x="0" y="1787192"/>
                    <a:pt x="0" y="1778627"/>
                  </a:cubicBezTo>
                  <a:lnTo>
                    <a:pt x="0" y="32294"/>
                  </a:lnTo>
                  <a:cubicBezTo>
                    <a:pt x="0" y="23729"/>
                    <a:pt x="3402" y="15515"/>
                    <a:pt x="9459" y="9459"/>
                  </a:cubicBezTo>
                  <a:cubicBezTo>
                    <a:pt x="15515" y="3402"/>
                    <a:pt x="23729" y="0"/>
                    <a:pt x="32294" y="0"/>
                  </a:cubicBezTo>
                  <a:close/>
                </a:path>
              </a:pathLst>
            </a:custGeom>
            <a:solidFill>
              <a:srgbClr val="F9F5F1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3725202" cy="18871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354511" y="1953675"/>
            <a:ext cx="13578978" cy="6379650"/>
            <a:chOff x="0" y="0"/>
            <a:chExt cx="3576356" cy="168023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76357" cy="1680237"/>
            </a:xfrm>
            <a:custGeom>
              <a:avLst/>
              <a:gdLst/>
              <a:ahLst/>
              <a:cxnLst/>
              <a:rect l="l" t="t" r="r" b="b"/>
              <a:pathLst>
                <a:path w="3576357" h="1680237">
                  <a:moveTo>
                    <a:pt x="21095" y="0"/>
                  </a:moveTo>
                  <a:lnTo>
                    <a:pt x="3555261" y="0"/>
                  </a:lnTo>
                  <a:cubicBezTo>
                    <a:pt x="3560856" y="0"/>
                    <a:pt x="3566222" y="2223"/>
                    <a:pt x="3570178" y="6179"/>
                  </a:cubicBezTo>
                  <a:cubicBezTo>
                    <a:pt x="3574134" y="10135"/>
                    <a:pt x="3576357" y="15500"/>
                    <a:pt x="3576357" y="21095"/>
                  </a:cubicBezTo>
                  <a:lnTo>
                    <a:pt x="3576357" y="1659142"/>
                  </a:lnTo>
                  <a:cubicBezTo>
                    <a:pt x="3576357" y="1670793"/>
                    <a:pt x="3566912" y="1680237"/>
                    <a:pt x="3555261" y="1680237"/>
                  </a:cubicBezTo>
                  <a:lnTo>
                    <a:pt x="21095" y="1680237"/>
                  </a:lnTo>
                  <a:cubicBezTo>
                    <a:pt x="15500" y="1680237"/>
                    <a:pt x="10135" y="1678015"/>
                    <a:pt x="6179" y="1674058"/>
                  </a:cubicBezTo>
                  <a:cubicBezTo>
                    <a:pt x="2223" y="1670103"/>
                    <a:pt x="0" y="1664737"/>
                    <a:pt x="0" y="1659142"/>
                  </a:cubicBezTo>
                  <a:lnTo>
                    <a:pt x="0" y="21095"/>
                  </a:lnTo>
                  <a:cubicBezTo>
                    <a:pt x="0" y="9445"/>
                    <a:pt x="9445" y="0"/>
                    <a:pt x="21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765A4D"/>
              </a:soli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76200"/>
              <a:ext cx="3576356" cy="17564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-234461">
            <a:off x="725262" y="1951892"/>
            <a:ext cx="2693351" cy="1757411"/>
          </a:xfrm>
          <a:custGeom>
            <a:avLst/>
            <a:gdLst/>
            <a:ahLst/>
            <a:cxnLst/>
            <a:rect l="l" t="t" r="r" b="b"/>
            <a:pathLst>
              <a:path w="2693351" h="1757411">
                <a:moveTo>
                  <a:pt x="0" y="0"/>
                </a:moveTo>
                <a:lnTo>
                  <a:pt x="2693351" y="0"/>
                </a:lnTo>
                <a:lnTo>
                  <a:pt x="2693351" y="1757411"/>
                </a:lnTo>
                <a:lnTo>
                  <a:pt x="0" y="17574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444359" flipH="1">
            <a:off x="14869387" y="6397613"/>
            <a:ext cx="2693351" cy="1757411"/>
          </a:xfrm>
          <a:custGeom>
            <a:avLst/>
            <a:gdLst/>
            <a:ahLst/>
            <a:cxnLst/>
            <a:rect l="l" t="t" r="r" b="b"/>
            <a:pathLst>
              <a:path w="2693351" h="1757411">
                <a:moveTo>
                  <a:pt x="2693351" y="0"/>
                </a:moveTo>
                <a:lnTo>
                  <a:pt x="0" y="0"/>
                </a:lnTo>
                <a:lnTo>
                  <a:pt x="0" y="1757411"/>
                </a:lnTo>
                <a:lnTo>
                  <a:pt x="2693351" y="1757411"/>
                </a:lnTo>
                <a:lnTo>
                  <a:pt x="269335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283217" y="7715250"/>
            <a:ext cx="2182243" cy="2198734"/>
          </a:xfrm>
          <a:custGeom>
            <a:avLst/>
            <a:gdLst/>
            <a:ahLst/>
            <a:cxnLst/>
            <a:rect l="l" t="t" r="r" b="b"/>
            <a:pathLst>
              <a:path w="2182243" h="2198734">
                <a:moveTo>
                  <a:pt x="0" y="0"/>
                </a:moveTo>
                <a:lnTo>
                  <a:pt x="2182243" y="0"/>
                </a:lnTo>
                <a:lnTo>
                  <a:pt x="2182243" y="2198734"/>
                </a:lnTo>
                <a:lnTo>
                  <a:pt x="0" y="21987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822540" y="7715250"/>
            <a:ext cx="2182243" cy="2198734"/>
          </a:xfrm>
          <a:custGeom>
            <a:avLst/>
            <a:gdLst/>
            <a:ahLst/>
            <a:cxnLst/>
            <a:rect l="l" t="t" r="r" b="b"/>
            <a:pathLst>
              <a:path w="2182243" h="2198734">
                <a:moveTo>
                  <a:pt x="0" y="0"/>
                </a:moveTo>
                <a:lnTo>
                  <a:pt x="2182243" y="0"/>
                </a:lnTo>
                <a:lnTo>
                  <a:pt x="2182243" y="2198734"/>
                </a:lnTo>
                <a:lnTo>
                  <a:pt x="0" y="21987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016002" y="7715250"/>
            <a:ext cx="2182243" cy="2198734"/>
          </a:xfrm>
          <a:custGeom>
            <a:avLst/>
            <a:gdLst/>
            <a:ahLst/>
            <a:cxnLst/>
            <a:rect l="l" t="t" r="r" b="b"/>
            <a:pathLst>
              <a:path w="2182243" h="2198734">
                <a:moveTo>
                  <a:pt x="0" y="0"/>
                </a:moveTo>
                <a:lnTo>
                  <a:pt x="2182243" y="0"/>
                </a:lnTo>
                <a:lnTo>
                  <a:pt x="2182243" y="2198734"/>
                </a:lnTo>
                <a:lnTo>
                  <a:pt x="0" y="219873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393D033-472C-C42C-BD78-837DD83931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4191" y="1079746"/>
            <a:ext cx="12284765" cy="714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7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 flipV="1">
            <a:off x="-1143000" y="-3006006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 flipV="1">
            <a:off x="9144000" y="-3006006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76726" y="1761825"/>
            <a:ext cx="18641451" cy="375669"/>
            <a:chOff x="0" y="0"/>
            <a:chExt cx="4909683" cy="989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09682" cy="98942"/>
            </a:xfrm>
            <a:custGeom>
              <a:avLst/>
              <a:gdLst/>
              <a:ahLst/>
              <a:cxnLst/>
              <a:rect l="l" t="t" r="r" b="b"/>
              <a:pathLst>
                <a:path w="4909682" h="98942">
                  <a:moveTo>
                    <a:pt x="0" y="0"/>
                  </a:moveTo>
                  <a:lnTo>
                    <a:pt x="4909682" y="0"/>
                  </a:lnTo>
                  <a:lnTo>
                    <a:pt x="4909682" y="98942"/>
                  </a:lnTo>
                  <a:lnTo>
                    <a:pt x="0" y="98942"/>
                  </a:lnTo>
                  <a:close/>
                </a:path>
              </a:pathLst>
            </a:custGeom>
            <a:solidFill>
              <a:srgbClr val="E6A68A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4909683" cy="175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444359" flipH="1">
            <a:off x="15910160" y="1248177"/>
            <a:ext cx="2693351" cy="1757411"/>
          </a:xfrm>
          <a:custGeom>
            <a:avLst/>
            <a:gdLst/>
            <a:ahLst/>
            <a:cxnLst/>
            <a:rect l="l" t="t" r="r" b="b"/>
            <a:pathLst>
              <a:path w="2693351" h="1757411">
                <a:moveTo>
                  <a:pt x="2693351" y="0"/>
                </a:moveTo>
                <a:lnTo>
                  <a:pt x="0" y="0"/>
                </a:lnTo>
                <a:lnTo>
                  <a:pt x="0" y="1757411"/>
                </a:lnTo>
                <a:lnTo>
                  <a:pt x="2693351" y="1757411"/>
                </a:lnTo>
                <a:lnTo>
                  <a:pt x="269335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20254">
            <a:off x="-320440" y="1248177"/>
            <a:ext cx="2693351" cy="1757411"/>
          </a:xfrm>
          <a:custGeom>
            <a:avLst/>
            <a:gdLst/>
            <a:ahLst/>
            <a:cxnLst/>
            <a:rect l="l" t="t" r="r" b="b"/>
            <a:pathLst>
              <a:path w="2693351" h="1757411">
                <a:moveTo>
                  <a:pt x="0" y="0"/>
                </a:moveTo>
                <a:lnTo>
                  <a:pt x="2693351" y="0"/>
                </a:lnTo>
                <a:lnTo>
                  <a:pt x="2693351" y="1757411"/>
                </a:lnTo>
                <a:lnTo>
                  <a:pt x="0" y="17574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34461">
            <a:off x="810277" y="1762465"/>
            <a:ext cx="2693351" cy="1757411"/>
          </a:xfrm>
          <a:custGeom>
            <a:avLst/>
            <a:gdLst/>
            <a:ahLst/>
            <a:cxnLst/>
            <a:rect l="l" t="t" r="r" b="b"/>
            <a:pathLst>
              <a:path w="2693351" h="1757411">
                <a:moveTo>
                  <a:pt x="0" y="0"/>
                </a:moveTo>
                <a:lnTo>
                  <a:pt x="2693350" y="0"/>
                </a:lnTo>
                <a:lnTo>
                  <a:pt x="2693350" y="1757412"/>
                </a:lnTo>
                <a:lnTo>
                  <a:pt x="0" y="17574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90780" y="351807"/>
            <a:ext cx="1322569" cy="1332564"/>
          </a:xfrm>
          <a:custGeom>
            <a:avLst/>
            <a:gdLst/>
            <a:ahLst/>
            <a:cxnLst/>
            <a:rect l="l" t="t" r="r" b="b"/>
            <a:pathLst>
              <a:path w="1322569" h="1332564">
                <a:moveTo>
                  <a:pt x="0" y="0"/>
                </a:moveTo>
                <a:lnTo>
                  <a:pt x="1322569" y="0"/>
                </a:lnTo>
                <a:lnTo>
                  <a:pt x="1322569" y="1332563"/>
                </a:lnTo>
                <a:lnTo>
                  <a:pt x="0" y="13325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416437" y="424236"/>
            <a:ext cx="1322569" cy="1332564"/>
          </a:xfrm>
          <a:custGeom>
            <a:avLst/>
            <a:gdLst/>
            <a:ahLst/>
            <a:cxnLst/>
            <a:rect l="l" t="t" r="r" b="b"/>
            <a:pathLst>
              <a:path w="1322569" h="1332564">
                <a:moveTo>
                  <a:pt x="0" y="0"/>
                </a:moveTo>
                <a:lnTo>
                  <a:pt x="1322569" y="0"/>
                </a:lnTo>
                <a:lnTo>
                  <a:pt x="1322569" y="1332563"/>
                </a:lnTo>
                <a:lnTo>
                  <a:pt x="0" y="13325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444359" flipH="1">
            <a:off x="14739095" y="1685942"/>
            <a:ext cx="2693351" cy="1757411"/>
          </a:xfrm>
          <a:custGeom>
            <a:avLst/>
            <a:gdLst/>
            <a:ahLst/>
            <a:cxnLst/>
            <a:rect l="l" t="t" r="r" b="b"/>
            <a:pathLst>
              <a:path w="2693351" h="1757411">
                <a:moveTo>
                  <a:pt x="2693350" y="0"/>
                </a:moveTo>
                <a:lnTo>
                  <a:pt x="0" y="0"/>
                </a:lnTo>
                <a:lnTo>
                  <a:pt x="0" y="1757412"/>
                </a:lnTo>
                <a:lnTo>
                  <a:pt x="2693350" y="1757412"/>
                </a:lnTo>
                <a:lnTo>
                  <a:pt x="269335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47" y="2184677"/>
            <a:ext cx="15719882" cy="8712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 flipV="1">
            <a:off x="-1143000" y="7620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 flipV="1">
            <a:off x="-1143000" y="518160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 flipH="1" flipV="1">
            <a:off x="9144000" y="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 flipH="1" flipV="1">
            <a:off x="9144000" y="514350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68740" y="7839785"/>
            <a:ext cx="2613790" cy="2561515"/>
          </a:xfrm>
          <a:custGeom>
            <a:avLst/>
            <a:gdLst/>
            <a:ahLst/>
            <a:cxnLst/>
            <a:rect l="l" t="t" r="r" b="b"/>
            <a:pathLst>
              <a:path w="2613790" h="2561515">
                <a:moveTo>
                  <a:pt x="0" y="0"/>
                </a:moveTo>
                <a:lnTo>
                  <a:pt x="2613791" y="0"/>
                </a:lnTo>
                <a:lnTo>
                  <a:pt x="2613791" y="2561515"/>
                </a:lnTo>
                <a:lnTo>
                  <a:pt x="0" y="25615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407736" y="-651437"/>
            <a:ext cx="2613790" cy="2561515"/>
          </a:xfrm>
          <a:custGeom>
            <a:avLst/>
            <a:gdLst/>
            <a:ahLst/>
            <a:cxnLst/>
            <a:rect l="l" t="t" r="r" b="b"/>
            <a:pathLst>
              <a:path w="2613790" h="2561515">
                <a:moveTo>
                  <a:pt x="0" y="0"/>
                </a:moveTo>
                <a:lnTo>
                  <a:pt x="2613790" y="0"/>
                </a:lnTo>
                <a:lnTo>
                  <a:pt x="2613790" y="2561515"/>
                </a:lnTo>
                <a:lnTo>
                  <a:pt x="0" y="25615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57060" y="8326597"/>
            <a:ext cx="1575982" cy="1587891"/>
          </a:xfrm>
          <a:custGeom>
            <a:avLst/>
            <a:gdLst/>
            <a:ahLst/>
            <a:cxnLst/>
            <a:rect l="l" t="t" r="r" b="b"/>
            <a:pathLst>
              <a:path w="1575982" h="1587891">
                <a:moveTo>
                  <a:pt x="0" y="0"/>
                </a:moveTo>
                <a:lnTo>
                  <a:pt x="1575982" y="0"/>
                </a:lnTo>
                <a:lnTo>
                  <a:pt x="1575982" y="1587891"/>
                </a:lnTo>
                <a:lnTo>
                  <a:pt x="0" y="15878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946574" y="281743"/>
            <a:ext cx="1312726" cy="1109253"/>
          </a:xfrm>
          <a:custGeom>
            <a:avLst/>
            <a:gdLst/>
            <a:ahLst/>
            <a:cxnLst/>
            <a:rect l="l" t="t" r="r" b="b"/>
            <a:pathLst>
              <a:path w="1312726" h="1109253">
                <a:moveTo>
                  <a:pt x="0" y="0"/>
                </a:moveTo>
                <a:lnTo>
                  <a:pt x="1312726" y="0"/>
                </a:lnTo>
                <a:lnTo>
                  <a:pt x="1312726" y="1109253"/>
                </a:lnTo>
                <a:lnTo>
                  <a:pt x="0" y="11092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21" name="图片 37" descr="组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65132" y="462026"/>
            <a:ext cx="10328564" cy="2991671"/>
          </a:xfrm>
          <a:prstGeom prst="rect">
            <a:avLst/>
          </a:prstGeom>
          <a:effectLst>
            <a:outerShdw blurRad="406400" sx="102000" sy="102000" algn="ctr" rotWithShape="0">
              <a:prstClr val="black">
                <a:alpha val="16000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F4095C5-E37E-5AA8-8952-E4415A55D35C}"/>
              </a:ext>
            </a:extLst>
          </p:cNvPr>
          <p:cNvSpPr txBox="1"/>
          <p:nvPr/>
        </p:nvSpPr>
        <p:spPr>
          <a:xfrm>
            <a:off x="1234685" y="738982"/>
            <a:ext cx="97894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Đề</a:t>
            </a:r>
            <a:r>
              <a:rPr lang="en-US" sz="60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vi-VN" sz="6000" b="1" i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1</a:t>
            </a:r>
            <a:r>
              <a:rPr lang="en-US" sz="6000" b="1" i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: </a:t>
            </a:r>
            <a:r>
              <a:rPr lang="en-US" sz="6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Viết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bài</a:t>
            </a:r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vi-VN" sz="60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miêu tả một cây ăn quả mà em yêu thích.</a:t>
            </a:r>
            <a:endParaRPr lang="en-US" sz="6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23" name="图片 37" descr="组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2614304" y="3680783"/>
            <a:ext cx="10328564" cy="2991671"/>
          </a:xfrm>
          <a:prstGeom prst="rect">
            <a:avLst/>
          </a:prstGeom>
          <a:effectLst>
            <a:outerShdw blurRad="406400" sx="102000" sy="102000" algn="ctr" rotWithShape="0">
              <a:prstClr val="black">
                <a:alpha val="16000"/>
              </a:prst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F4095C5-E37E-5AA8-8952-E4415A55D35C}"/>
              </a:ext>
            </a:extLst>
          </p:cNvPr>
          <p:cNvSpPr txBox="1"/>
          <p:nvPr/>
        </p:nvSpPr>
        <p:spPr>
          <a:xfrm>
            <a:off x="2883857" y="3957739"/>
            <a:ext cx="97894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Đề</a:t>
            </a:r>
            <a:r>
              <a:rPr lang="en-US" sz="60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vi-VN" sz="6000" b="1" i="1" dirty="0">
                <a:solidFill>
                  <a:srgbClr val="002060"/>
                </a:solidFill>
                <a:latin typeface="Cambria" panose="02040503050406030204" pitchFamily="18" charset="0"/>
              </a:rPr>
              <a:t>2</a:t>
            </a:r>
            <a:r>
              <a:rPr lang="en-US" sz="6000" b="1" i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: </a:t>
            </a:r>
            <a:r>
              <a:rPr lang="en-US" sz="6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Viết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bài</a:t>
            </a:r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vi-VN" sz="60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miêu tả một cây ở sân trường đã gắn bó với em và bạn bè.</a:t>
            </a:r>
            <a:endParaRPr lang="en-US" sz="6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25" name="图片 37" descr="组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5075579" y="6820061"/>
            <a:ext cx="10328564" cy="2991671"/>
          </a:xfrm>
          <a:prstGeom prst="rect">
            <a:avLst/>
          </a:prstGeom>
          <a:effectLst>
            <a:outerShdw blurRad="406400" sx="102000" sy="102000" algn="ctr" rotWithShape="0">
              <a:prstClr val="black">
                <a:alpha val="16000"/>
              </a:prst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F4095C5-E37E-5AA8-8952-E4415A55D35C}"/>
              </a:ext>
            </a:extLst>
          </p:cNvPr>
          <p:cNvSpPr txBox="1"/>
          <p:nvPr/>
        </p:nvSpPr>
        <p:spPr>
          <a:xfrm>
            <a:off x="5345132" y="7097017"/>
            <a:ext cx="97894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i="1" dirty="0" err="1">
                <a:solidFill>
                  <a:srgbClr val="002060"/>
                </a:solidFill>
                <a:latin typeface="Cambria" panose="02040503050406030204" pitchFamily="18" charset="0"/>
              </a:rPr>
              <a:t>Đề</a:t>
            </a:r>
            <a:r>
              <a:rPr lang="en-US" sz="6000" b="1" i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vi-VN" sz="6000" b="1" i="1" dirty="0">
                <a:solidFill>
                  <a:srgbClr val="002060"/>
                </a:solidFill>
                <a:latin typeface="Cambria" panose="02040503050406030204" pitchFamily="18" charset="0"/>
              </a:rPr>
              <a:t>3</a:t>
            </a:r>
            <a:r>
              <a:rPr lang="en-US" sz="6000" b="1" i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: </a:t>
            </a:r>
            <a:r>
              <a:rPr lang="en-US" sz="6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Viết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bài</a:t>
            </a:r>
            <a:r>
              <a:rPr lang="en-US" sz="60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vi-VN" sz="6000" b="1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miêu tả một cây mà em biết qua phim ảnh, sách báo.</a:t>
            </a:r>
            <a:endParaRPr lang="en-US" sz="6000" b="1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 flipV="1">
            <a:off x="-1143000" y="-3006006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 flipV="1">
            <a:off x="9144000" y="-3006006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76726" y="1761825"/>
            <a:ext cx="18641451" cy="375669"/>
            <a:chOff x="0" y="0"/>
            <a:chExt cx="4909683" cy="989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909682" cy="98942"/>
            </a:xfrm>
            <a:custGeom>
              <a:avLst/>
              <a:gdLst/>
              <a:ahLst/>
              <a:cxnLst/>
              <a:rect l="l" t="t" r="r" b="b"/>
              <a:pathLst>
                <a:path w="4909682" h="98942">
                  <a:moveTo>
                    <a:pt x="0" y="0"/>
                  </a:moveTo>
                  <a:lnTo>
                    <a:pt x="4909682" y="0"/>
                  </a:lnTo>
                  <a:lnTo>
                    <a:pt x="4909682" y="98942"/>
                  </a:lnTo>
                  <a:lnTo>
                    <a:pt x="0" y="98942"/>
                  </a:lnTo>
                  <a:close/>
                </a:path>
              </a:pathLst>
            </a:custGeom>
            <a:solidFill>
              <a:srgbClr val="E6A68A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4909683" cy="1751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444359" flipH="1">
            <a:off x="15910160" y="1248177"/>
            <a:ext cx="2693351" cy="1757411"/>
          </a:xfrm>
          <a:custGeom>
            <a:avLst/>
            <a:gdLst/>
            <a:ahLst/>
            <a:cxnLst/>
            <a:rect l="l" t="t" r="r" b="b"/>
            <a:pathLst>
              <a:path w="2693351" h="1757411">
                <a:moveTo>
                  <a:pt x="2693351" y="0"/>
                </a:moveTo>
                <a:lnTo>
                  <a:pt x="0" y="0"/>
                </a:lnTo>
                <a:lnTo>
                  <a:pt x="0" y="1757411"/>
                </a:lnTo>
                <a:lnTo>
                  <a:pt x="2693351" y="1757411"/>
                </a:lnTo>
                <a:lnTo>
                  <a:pt x="269335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420254">
            <a:off x="-320440" y="1248177"/>
            <a:ext cx="2693351" cy="1757411"/>
          </a:xfrm>
          <a:custGeom>
            <a:avLst/>
            <a:gdLst/>
            <a:ahLst/>
            <a:cxnLst/>
            <a:rect l="l" t="t" r="r" b="b"/>
            <a:pathLst>
              <a:path w="2693351" h="1757411">
                <a:moveTo>
                  <a:pt x="0" y="0"/>
                </a:moveTo>
                <a:lnTo>
                  <a:pt x="2693351" y="0"/>
                </a:lnTo>
                <a:lnTo>
                  <a:pt x="2693351" y="1757411"/>
                </a:lnTo>
                <a:lnTo>
                  <a:pt x="0" y="17574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34461">
            <a:off x="810277" y="1762465"/>
            <a:ext cx="2693351" cy="1757411"/>
          </a:xfrm>
          <a:custGeom>
            <a:avLst/>
            <a:gdLst/>
            <a:ahLst/>
            <a:cxnLst/>
            <a:rect l="l" t="t" r="r" b="b"/>
            <a:pathLst>
              <a:path w="2693351" h="1757411">
                <a:moveTo>
                  <a:pt x="0" y="0"/>
                </a:moveTo>
                <a:lnTo>
                  <a:pt x="2693350" y="0"/>
                </a:lnTo>
                <a:lnTo>
                  <a:pt x="2693350" y="1757412"/>
                </a:lnTo>
                <a:lnTo>
                  <a:pt x="0" y="17574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90780" y="351807"/>
            <a:ext cx="1322569" cy="1332564"/>
          </a:xfrm>
          <a:custGeom>
            <a:avLst/>
            <a:gdLst/>
            <a:ahLst/>
            <a:cxnLst/>
            <a:rect l="l" t="t" r="r" b="b"/>
            <a:pathLst>
              <a:path w="1322569" h="1332564">
                <a:moveTo>
                  <a:pt x="0" y="0"/>
                </a:moveTo>
                <a:lnTo>
                  <a:pt x="1322569" y="0"/>
                </a:lnTo>
                <a:lnTo>
                  <a:pt x="1322569" y="1332563"/>
                </a:lnTo>
                <a:lnTo>
                  <a:pt x="0" y="13325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416437" y="424236"/>
            <a:ext cx="1322569" cy="1332564"/>
          </a:xfrm>
          <a:custGeom>
            <a:avLst/>
            <a:gdLst/>
            <a:ahLst/>
            <a:cxnLst/>
            <a:rect l="l" t="t" r="r" b="b"/>
            <a:pathLst>
              <a:path w="1322569" h="1332564">
                <a:moveTo>
                  <a:pt x="0" y="0"/>
                </a:moveTo>
                <a:lnTo>
                  <a:pt x="1322569" y="0"/>
                </a:lnTo>
                <a:lnTo>
                  <a:pt x="1322569" y="1332563"/>
                </a:lnTo>
                <a:lnTo>
                  <a:pt x="0" y="13325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444359" flipH="1">
            <a:off x="14739095" y="1685942"/>
            <a:ext cx="2693351" cy="1757411"/>
          </a:xfrm>
          <a:custGeom>
            <a:avLst/>
            <a:gdLst/>
            <a:ahLst/>
            <a:cxnLst/>
            <a:rect l="l" t="t" r="r" b="b"/>
            <a:pathLst>
              <a:path w="2693351" h="1757411">
                <a:moveTo>
                  <a:pt x="2693350" y="0"/>
                </a:moveTo>
                <a:lnTo>
                  <a:pt x="0" y="0"/>
                </a:lnTo>
                <a:lnTo>
                  <a:pt x="0" y="1757412"/>
                </a:lnTo>
                <a:lnTo>
                  <a:pt x="2693350" y="1757412"/>
                </a:lnTo>
                <a:lnTo>
                  <a:pt x="269335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29E2495-F8BA-2111-FB07-3E68C97C04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263" y="3015066"/>
            <a:ext cx="12461538" cy="70633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5E387EE-D950-31FC-6E3F-A69623308F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4939" y="1088699"/>
            <a:ext cx="14966969" cy="31238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 flipV="1">
            <a:off x="-1143000" y="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 flipV="1">
            <a:off x="-1143000" y="514350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 flipH="1" flipV="1">
            <a:off x="9144000" y="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 flipH="1" flipV="1">
            <a:off x="9144000" y="5143500"/>
            <a:ext cx="10287000" cy="5143500"/>
          </a:xfrm>
          <a:custGeom>
            <a:avLst/>
            <a:gdLst/>
            <a:ahLst/>
            <a:cxnLst/>
            <a:rect l="l" t="t" r="r" b="b"/>
            <a:pathLst>
              <a:path w="10287000" h="5143500">
                <a:moveTo>
                  <a:pt x="10287000" y="5143500"/>
                </a:moveTo>
                <a:lnTo>
                  <a:pt x="0" y="5143500"/>
                </a:lnTo>
                <a:lnTo>
                  <a:pt x="0" y="0"/>
                </a:lnTo>
                <a:lnTo>
                  <a:pt x="10287000" y="0"/>
                </a:lnTo>
                <a:lnTo>
                  <a:pt x="10287000" y="51435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871315" y="1495517"/>
            <a:ext cx="14545370" cy="7295967"/>
            <a:chOff x="0" y="0"/>
            <a:chExt cx="3830879" cy="192157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30879" cy="1921571"/>
            </a:xfrm>
            <a:custGeom>
              <a:avLst/>
              <a:gdLst/>
              <a:ahLst/>
              <a:cxnLst/>
              <a:rect l="l" t="t" r="r" b="b"/>
              <a:pathLst>
                <a:path w="3830879" h="1921571">
                  <a:moveTo>
                    <a:pt x="37790" y="0"/>
                  </a:moveTo>
                  <a:lnTo>
                    <a:pt x="3793089" y="0"/>
                  </a:lnTo>
                  <a:cubicBezTo>
                    <a:pt x="3803112" y="0"/>
                    <a:pt x="3812724" y="3981"/>
                    <a:pt x="3819811" y="11069"/>
                  </a:cubicBezTo>
                  <a:cubicBezTo>
                    <a:pt x="3826898" y="18156"/>
                    <a:pt x="3830879" y="27768"/>
                    <a:pt x="3830879" y="37790"/>
                  </a:cubicBezTo>
                  <a:lnTo>
                    <a:pt x="3830879" y="1883781"/>
                  </a:lnTo>
                  <a:cubicBezTo>
                    <a:pt x="3830879" y="1893804"/>
                    <a:pt x="3826898" y="1903416"/>
                    <a:pt x="3819811" y="1910503"/>
                  </a:cubicBezTo>
                  <a:cubicBezTo>
                    <a:pt x="3812724" y="1917590"/>
                    <a:pt x="3803112" y="1921571"/>
                    <a:pt x="3793089" y="1921571"/>
                  </a:cubicBezTo>
                  <a:lnTo>
                    <a:pt x="37790" y="1921571"/>
                  </a:lnTo>
                  <a:cubicBezTo>
                    <a:pt x="27768" y="1921571"/>
                    <a:pt x="18156" y="1917590"/>
                    <a:pt x="11069" y="1910503"/>
                  </a:cubicBezTo>
                  <a:cubicBezTo>
                    <a:pt x="3981" y="1903416"/>
                    <a:pt x="0" y="1893804"/>
                    <a:pt x="0" y="1883781"/>
                  </a:cubicBezTo>
                  <a:lnTo>
                    <a:pt x="0" y="37790"/>
                  </a:lnTo>
                  <a:cubicBezTo>
                    <a:pt x="0" y="27768"/>
                    <a:pt x="3981" y="18156"/>
                    <a:pt x="11069" y="11069"/>
                  </a:cubicBezTo>
                  <a:cubicBezTo>
                    <a:pt x="18156" y="3981"/>
                    <a:pt x="27768" y="0"/>
                    <a:pt x="37790" y="0"/>
                  </a:cubicBezTo>
                  <a:close/>
                </a:path>
              </a:pathLst>
            </a:custGeom>
            <a:solidFill>
              <a:srgbClr val="F1C06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3830879" cy="19977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071937" y="1705580"/>
            <a:ext cx="14144125" cy="6875840"/>
            <a:chOff x="0" y="0"/>
            <a:chExt cx="3725202" cy="181092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5202" cy="1810921"/>
            </a:xfrm>
            <a:custGeom>
              <a:avLst/>
              <a:gdLst/>
              <a:ahLst/>
              <a:cxnLst/>
              <a:rect l="l" t="t" r="r" b="b"/>
              <a:pathLst>
                <a:path w="3725202" h="1810921">
                  <a:moveTo>
                    <a:pt x="32294" y="0"/>
                  </a:moveTo>
                  <a:lnTo>
                    <a:pt x="3692908" y="0"/>
                  </a:lnTo>
                  <a:cubicBezTo>
                    <a:pt x="3701473" y="0"/>
                    <a:pt x="3709687" y="3402"/>
                    <a:pt x="3715743" y="9459"/>
                  </a:cubicBezTo>
                  <a:cubicBezTo>
                    <a:pt x="3721799" y="15515"/>
                    <a:pt x="3725202" y="23729"/>
                    <a:pt x="3725202" y="32294"/>
                  </a:cubicBezTo>
                  <a:lnTo>
                    <a:pt x="3725202" y="1778627"/>
                  </a:lnTo>
                  <a:cubicBezTo>
                    <a:pt x="3725202" y="1796462"/>
                    <a:pt x="3710743" y="1810921"/>
                    <a:pt x="3692908" y="1810921"/>
                  </a:cubicBezTo>
                  <a:lnTo>
                    <a:pt x="32294" y="1810921"/>
                  </a:lnTo>
                  <a:cubicBezTo>
                    <a:pt x="23729" y="1810921"/>
                    <a:pt x="15515" y="1807518"/>
                    <a:pt x="9459" y="1801462"/>
                  </a:cubicBezTo>
                  <a:cubicBezTo>
                    <a:pt x="3402" y="1795406"/>
                    <a:pt x="0" y="1787192"/>
                    <a:pt x="0" y="1778627"/>
                  </a:cubicBezTo>
                  <a:lnTo>
                    <a:pt x="0" y="32294"/>
                  </a:lnTo>
                  <a:cubicBezTo>
                    <a:pt x="0" y="23729"/>
                    <a:pt x="3402" y="15515"/>
                    <a:pt x="9459" y="9459"/>
                  </a:cubicBezTo>
                  <a:cubicBezTo>
                    <a:pt x="15515" y="3402"/>
                    <a:pt x="23729" y="0"/>
                    <a:pt x="32294" y="0"/>
                  </a:cubicBezTo>
                  <a:close/>
                </a:path>
              </a:pathLst>
            </a:custGeom>
            <a:solidFill>
              <a:srgbClr val="F9F5F1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3725202" cy="18871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354511" y="1953675"/>
            <a:ext cx="13578978" cy="6379650"/>
            <a:chOff x="0" y="0"/>
            <a:chExt cx="3576356" cy="168023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76357" cy="1680237"/>
            </a:xfrm>
            <a:custGeom>
              <a:avLst/>
              <a:gdLst/>
              <a:ahLst/>
              <a:cxnLst/>
              <a:rect l="l" t="t" r="r" b="b"/>
              <a:pathLst>
                <a:path w="3576357" h="1680237">
                  <a:moveTo>
                    <a:pt x="21095" y="0"/>
                  </a:moveTo>
                  <a:lnTo>
                    <a:pt x="3555261" y="0"/>
                  </a:lnTo>
                  <a:cubicBezTo>
                    <a:pt x="3560856" y="0"/>
                    <a:pt x="3566222" y="2223"/>
                    <a:pt x="3570178" y="6179"/>
                  </a:cubicBezTo>
                  <a:cubicBezTo>
                    <a:pt x="3574134" y="10135"/>
                    <a:pt x="3576357" y="15500"/>
                    <a:pt x="3576357" y="21095"/>
                  </a:cubicBezTo>
                  <a:lnTo>
                    <a:pt x="3576357" y="1659142"/>
                  </a:lnTo>
                  <a:cubicBezTo>
                    <a:pt x="3576357" y="1670793"/>
                    <a:pt x="3566912" y="1680237"/>
                    <a:pt x="3555261" y="1680237"/>
                  </a:cubicBezTo>
                  <a:lnTo>
                    <a:pt x="21095" y="1680237"/>
                  </a:lnTo>
                  <a:cubicBezTo>
                    <a:pt x="15500" y="1680237"/>
                    <a:pt x="10135" y="1678015"/>
                    <a:pt x="6179" y="1674058"/>
                  </a:cubicBezTo>
                  <a:cubicBezTo>
                    <a:pt x="2223" y="1670103"/>
                    <a:pt x="0" y="1664737"/>
                    <a:pt x="0" y="1659142"/>
                  </a:cubicBezTo>
                  <a:lnTo>
                    <a:pt x="0" y="21095"/>
                  </a:lnTo>
                  <a:cubicBezTo>
                    <a:pt x="0" y="9445"/>
                    <a:pt x="9445" y="0"/>
                    <a:pt x="210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7625" cap="rnd">
              <a:solidFill>
                <a:srgbClr val="765A4D"/>
              </a:soli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76200"/>
              <a:ext cx="3576356" cy="17564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6592750"/>
            <a:ext cx="2182243" cy="2198734"/>
          </a:xfrm>
          <a:custGeom>
            <a:avLst/>
            <a:gdLst/>
            <a:ahLst/>
            <a:cxnLst/>
            <a:rect l="l" t="t" r="r" b="b"/>
            <a:pathLst>
              <a:path w="2182243" h="2198734">
                <a:moveTo>
                  <a:pt x="0" y="0"/>
                </a:moveTo>
                <a:lnTo>
                  <a:pt x="2182243" y="0"/>
                </a:lnTo>
                <a:lnTo>
                  <a:pt x="2182243" y="2198733"/>
                </a:lnTo>
                <a:lnTo>
                  <a:pt x="0" y="21987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077057" y="1495517"/>
            <a:ext cx="2182243" cy="2198734"/>
          </a:xfrm>
          <a:custGeom>
            <a:avLst/>
            <a:gdLst/>
            <a:ahLst/>
            <a:cxnLst/>
            <a:rect l="l" t="t" r="r" b="b"/>
            <a:pathLst>
              <a:path w="2182243" h="2198734">
                <a:moveTo>
                  <a:pt x="0" y="0"/>
                </a:moveTo>
                <a:lnTo>
                  <a:pt x="2182243" y="0"/>
                </a:lnTo>
                <a:lnTo>
                  <a:pt x="2182243" y="2198733"/>
                </a:lnTo>
                <a:lnTo>
                  <a:pt x="0" y="21987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4" name="Rectangle: Rounded Corners 3">
            <a:extLst>
              <a:ext uri="{FF2B5EF4-FFF2-40B4-BE49-F238E27FC236}">
                <a16:creationId xmlns:a16="http://schemas.microsoft.com/office/drawing/2014/main" id="{6999599E-E965-54FD-9306-CFFBF61044A0}"/>
              </a:ext>
            </a:extLst>
          </p:cNvPr>
          <p:cNvSpPr/>
          <p:nvPr/>
        </p:nvSpPr>
        <p:spPr>
          <a:xfrm>
            <a:off x="2590800" y="2067428"/>
            <a:ext cx="12686854" cy="1911382"/>
          </a:xfrm>
          <a:prstGeom prst="roundRect">
            <a:avLst/>
          </a:prstGeom>
          <a:solidFill>
            <a:srgbClr val="FFBA5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Nghe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thầy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cô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giáo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nhận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xét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chung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về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văn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của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lớp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EC5F7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CE38245-BBB0-1120-1826-77D7528B8A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896" y="3928188"/>
            <a:ext cx="8222508" cy="43112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258</Words>
  <Application>Microsoft Office PowerPoint</Application>
  <PresentationFormat>Custom</PresentationFormat>
  <Paragraphs>19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Times New Roman</vt:lpstr>
      <vt:lpstr>SVN-Newton</vt:lpstr>
      <vt:lpstr>Calibri</vt:lpstr>
      <vt:lpstr>Cambria</vt:lpstr>
      <vt:lpstr>Cambria Bold</vt:lpstr>
      <vt:lpstr>Josefin Sans Bold</vt:lpstr>
      <vt:lpstr>#9Slide07 HoneyCream</vt:lpstr>
      <vt:lpstr>Office Theme</vt:lpstr>
      <vt:lpstr>2_Office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 NON</dc:title>
  <dc:creator>MANG NON</dc:creator>
  <cp:lastModifiedBy>Laptop T&amp;T</cp:lastModifiedBy>
  <cp:revision>8</cp:revision>
  <dcterms:created xsi:type="dcterms:W3CDTF">2006-08-16T00:00:00Z</dcterms:created>
  <dcterms:modified xsi:type="dcterms:W3CDTF">2024-03-31T16:22:40Z</dcterms:modified>
  <dc:identifier>DAGAtovbwpY</dc:identifier>
</cp:coreProperties>
</file>