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9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Fira Sans ExtraBold" panose="020F0502020204030204" pitchFamily="34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280"/>
    <a:srgbClr val="F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>
        <p:scale>
          <a:sx n="10" d="100"/>
          <a:sy n="10" d="100"/>
        </p:scale>
        <p:origin x="4184" y="2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91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5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04762" y="4619199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0"/>
                </a:lnTo>
                <a:lnTo>
                  <a:pt x="0" y="6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788236" y="4619199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1"/>
                </a:lnTo>
                <a:lnTo>
                  <a:pt x="0" y="8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295248" y="4619199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2"/>
                </a:lnTo>
                <a:lnTo>
                  <a:pt x="0" y="754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029200" y="1260829"/>
            <a:ext cx="2261812" cy="61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4" y="1465695"/>
            <a:ext cx="15879995" cy="409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" y="-19050"/>
            <a:ext cx="6051049" cy="131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503" y="119786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129045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Xác định những thông tin về cảnh quan để đưa vào Hành trình trải nghiệm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3" t="53704" r="19166" b="30741"/>
          <a:stretch/>
        </p:blipFill>
        <p:spPr>
          <a:xfrm>
            <a:off x="-27278" y="3773829"/>
            <a:ext cx="11501802" cy="27393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14"/>
          <p:cNvSpPr txBox="1"/>
          <p:nvPr/>
        </p:nvSpPr>
        <p:spPr>
          <a:xfrm>
            <a:off x="304800" y="6844822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Thống nhất cách vẽ sơ đồ Hành trình trải nghiệm.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7282436" y="2044747"/>
            <a:ext cx="9789150" cy="392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11500" dirty="0">
                <a:solidFill>
                  <a:srgbClr val="176D46"/>
                </a:solidFill>
                <a:latin typeface="Fira Sans ExtraBold" panose="020B0903050000020004" pitchFamily="34" charset="0"/>
                <a:ea typeface="Ebrima" panose="02000000000000000000" pitchFamily="2" charset="0"/>
                <a:cs typeface="Ebrima" panose="02000000000000000000" pitchFamily="2" charset="0"/>
              </a:rPr>
              <a:t>HÀNH TRÌNH TRẢI NGHIỆM</a:t>
            </a:r>
            <a:endParaRPr lang="en-US" sz="11500" dirty="0">
              <a:solidFill>
                <a:srgbClr val="176D46"/>
              </a:solidFill>
              <a:latin typeface="Fira Sans ExtraBold" panose="020B09030500000200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6785704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7"/>
          <p:cNvGrpSpPr/>
          <p:nvPr/>
        </p:nvGrpSpPr>
        <p:grpSpPr>
          <a:xfrm>
            <a:off x="1905000" y="4619836"/>
            <a:ext cx="12410684" cy="3994736"/>
            <a:chOff x="0" y="0"/>
            <a:chExt cx="3094115" cy="1281329"/>
          </a:xfrm>
        </p:grpSpPr>
        <p:sp>
          <p:nvSpPr>
            <p:cNvPr id="12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8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vi-VN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Hành trình trải nghiệm trước lớp.</a:t>
              </a:r>
              <a:endParaRPr lang="en-US" sz="8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" y="1871044"/>
            <a:ext cx="8309568" cy="3529890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001352" y="876300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0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04762" y="4546173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788236" y="4546173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295248" y="4546173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3875828" y="1399761"/>
            <a:ext cx="10623936" cy="372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12000" dirty="0">
                <a:solidFill>
                  <a:srgbClr val="176D46"/>
                </a:solidFill>
                <a:latin typeface="Fira Sans ExtraBold" panose="020B0903050000020004" pitchFamily="34" charset="0"/>
              </a:rPr>
              <a:t>CHÚC CÁC EM HỌC TỐT!</a:t>
            </a:r>
            <a:endParaRPr lang="en-US" sz="12000" dirty="0">
              <a:solidFill>
                <a:srgbClr val="176D4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4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"/>
          <p:cNvGrpSpPr/>
          <p:nvPr/>
        </p:nvGrpSpPr>
        <p:grpSpPr>
          <a:xfrm>
            <a:off x="0" y="4152900"/>
            <a:ext cx="18288000" cy="6172200"/>
            <a:chOff x="0" y="0"/>
            <a:chExt cx="47448236" cy="24743767"/>
          </a:xfrm>
        </p:grpSpPr>
        <p:sp>
          <p:nvSpPr>
            <p:cNvPr id="26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7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322" y="-387316"/>
            <a:ext cx="9525883" cy="5530533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106EF2-5412-A355-ACA9-A36F7A8E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5169394"/>
            <a:ext cx="9245600" cy="46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93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0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4760" r="-4467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1364732" y="1454419"/>
            <a:ext cx="5436737" cy="11872765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7"/>
          <p:cNvSpPr txBox="1"/>
          <p:nvPr/>
        </p:nvSpPr>
        <p:spPr>
          <a:xfrm>
            <a:off x="617234" y="1943100"/>
            <a:ext cx="10885108" cy="6227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những cảnh đẹp quê hương bằng các hình thức hát, múa, đọc thơ, hoạt cảnh,...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vi-VN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nghĩ của em sau khi tham gia hoạt động.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3245039"/>
            <a:ext cx="20671660" cy="3796923"/>
            <a:chOff x="0" y="0"/>
            <a:chExt cx="58189900" cy="1068818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0543406"/>
            </a:xfrm>
            <a:custGeom>
              <a:avLst/>
              <a:gdLst/>
              <a:ahLst/>
              <a:cxnLst/>
              <a:rect l="l" t="t" r="r" b="b"/>
              <a:pathLst>
                <a:path w="58045123" h="10543406">
                  <a:moveTo>
                    <a:pt x="0" y="0"/>
                  </a:moveTo>
                  <a:lnTo>
                    <a:pt x="58045123" y="0"/>
                  </a:lnTo>
                  <a:lnTo>
                    <a:pt x="58045123" y="10543406"/>
                  </a:lnTo>
                  <a:lnTo>
                    <a:pt x="0" y="10543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0688186"/>
            </a:xfrm>
            <a:custGeom>
              <a:avLst/>
              <a:gdLst/>
              <a:ahLst/>
              <a:cxnLst/>
              <a:rect l="l" t="t" r="r" b="b"/>
              <a:pathLst>
                <a:path w="58189899" h="10688186">
                  <a:moveTo>
                    <a:pt x="58045121" y="10543406"/>
                  </a:moveTo>
                  <a:lnTo>
                    <a:pt x="58189899" y="10543406"/>
                  </a:lnTo>
                  <a:lnTo>
                    <a:pt x="58189899" y="10688186"/>
                  </a:lnTo>
                  <a:lnTo>
                    <a:pt x="58045121" y="10688186"/>
                  </a:lnTo>
                  <a:lnTo>
                    <a:pt x="58045121" y="10543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543406"/>
                  </a:lnTo>
                  <a:lnTo>
                    <a:pt x="0" y="10543406"/>
                  </a:lnTo>
                  <a:lnTo>
                    <a:pt x="0" y="144780"/>
                  </a:lnTo>
                  <a:close/>
                  <a:moveTo>
                    <a:pt x="0" y="10543406"/>
                  </a:moveTo>
                  <a:lnTo>
                    <a:pt x="144780" y="10543406"/>
                  </a:lnTo>
                  <a:lnTo>
                    <a:pt x="144780" y="10688186"/>
                  </a:lnTo>
                  <a:lnTo>
                    <a:pt x="0" y="10688186"/>
                  </a:lnTo>
                  <a:lnTo>
                    <a:pt x="0" y="1054340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0543406"/>
                  </a:lnTo>
                  <a:lnTo>
                    <a:pt x="58045121" y="10543406"/>
                  </a:lnTo>
                  <a:lnTo>
                    <a:pt x="58045121" y="144780"/>
                  </a:lnTo>
                  <a:close/>
                  <a:moveTo>
                    <a:pt x="144780" y="10543406"/>
                  </a:moveTo>
                  <a:lnTo>
                    <a:pt x="58045121" y="10543406"/>
                  </a:lnTo>
                  <a:lnTo>
                    <a:pt x="58045121" y="10688186"/>
                  </a:lnTo>
                  <a:lnTo>
                    <a:pt x="144780" y="10688186"/>
                  </a:lnTo>
                  <a:lnTo>
                    <a:pt x="144780" y="1054340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3616001"/>
            <a:ext cx="20992237" cy="3054999"/>
            <a:chOff x="0" y="0"/>
            <a:chExt cx="55711059" cy="810762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7962847"/>
            </a:xfrm>
            <a:custGeom>
              <a:avLst/>
              <a:gdLst/>
              <a:ahLst/>
              <a:cxnLst/>
              <a:rect l="l" t="t" r="r" b="b"/>
              <a:pathLst>
                <a:path w="55566279" h="7962847">
                  <a:moveTo>
                    <a:pt x="0" y="0"/>
                  </a:moveTo>
                  <a:lnTo>
                    <a:pt x="55566279" y="0"/>
                  </a:lnTo>
                  <a:lnTo>
                    <a:pt x="55566279" y="7962847"/>
                  </a:lnTo>
                  <a:lnTo>
                    <a:pt x="0" y="796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8107627"/>
            </a:xfrm>
            <a:custGeom>
              <a:avLst/>
              <a:gdLst/>
              <a:ahLst/>
              <a:cxnLst/>
              <a:rect l="l" t="t" r="r" b="b"/>
              <a:pathLst>
                <a:path w="55711061" h="8107627">
                  <a:moveTo>
                    <a:pt x="55566277" y="7962847"/>
                  </a:moveTo>
                  <a:lnTo>
                    <a:pt x="55711061" y="7962847"/>
                  </a:lnTo>
                  <a:lnTo>
                    <a:pt x="55711061" y="8107627"/>
                  </a:lnTo>
                  <a:lnTo>
                    <a:pt x="55566277" y="8107627"/>
                  </a:lnTo>
                  <a:lnTo>
                    <a:pt x="55566277" y="79628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962847"/>
                  </a:lnTo>
                  <a:lnTo>
                    <a:pt x="0" y="7962847"/>
                  </a:lnTo>
                  <a:lnTo>
                    <a:pt x="0" y="144780"/>
                  </a:lnTo>
                  <a:close/>
                  <a:moveTo>
                    <a:pt x="0" y="7962847"/>
                  </a:moveTo>
                  <a:lnTo>
                    <a:pt x="144780" y="7962847"/>
                  </a:lnTo>
                  <a:lnTo>
                    <a:pt x="144780" y="8107627"/>
                  </a:lnTo>
                  <a:lnTo>
                    <a:pt x="0" y="8107627"/>
                  </a:lnTo>
                  <a:lnTo>
                    <a:pt x="0" y="7962847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7962847"/>
                  </a:lnTo>
                  <a:lnTo>
                    <a:pt x="55566277" y="7962847"/>
                  </a:lnTo>
                  <a:lnTo>
                    <a:pt x="55566277" y="144780"/>
                  </a:lnTo>
                  <a:close/>
                  <a:moveTo>
                    <a:pt x="144780" y="7962847"/>
                  </a:moveTo>
                  <a:lnTo>
                    <a:pt x="55566277" y="7962847"/>
                  </a:lnTo>
                  <a:lnTo>
                    <a:pt x="55566277" y="8107627"/>
                  </a:lnTo>
                  <a:lnTo>
                    <a:pt x="144780" y="8107627"/>
                  </a:lnTo>
                  <a:lnTo>
                    <a:pt x="144780" y="7962847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8300"/>
            <a:ext cx="8436203" cy="171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638800" y="3352412"/>
            <a:ext cx="2261812" cy="618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7100"/>
            <a:ext cx="15879995" cy="40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60351"/>
            <a:ext cx="20671660" cy="7166299"/>
            <a:chOff x="0" y="0"/>
            <a:chExt cx="58189900" cy="2017284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028067"/>
            </a:xfrm>
            <a:custGeom>
              <a:avLst/>
              <a:gdLst/>
              <a:ahLst/>
              <a:cxnLst/>
              <a:rect l="l" t="t" r="r" b="b"/>
              <a:pathLst>
                <a:path w="58045123" h="20028067">
                  <a:moveTo>
                    <a:pt x="0" y="0"/>
                  </a:moveTo>
                  <a:lnTo>
                    <a:pt x="58045123" y="0"/>
                  </a:lnTo>
                  <a:lnTo>
                    <a:pt x="58045123" y="20028067"/>
                  </a:lnTo>
                  <a:lnTo>
                    <a:pt x="0" y="2002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172846"/>
            </a:xfrm>
            <a:custGeom>
              <a:avLst/>
              <a:gdLst/>
              <a:ahLst/>
              <a:cxnLst/>
              <a:rect l="l" t="t" r="r" b="b"/>
              <a:pathLst>
                <a:path w="58189899" h="20172846">
                  <a:moveTo>
                    <a:pt x="58045121" y="20028066"/>
                  </a:moveTo>
                  <a:lnTo>
                    <a:pt x="58189899" y="20028066"/>
                  </a:lnTo>
                  <a:lnTo>
                    <a:pt x="58189899" y="20172846"/>
                  </a:lnTo>
                  <a:lnTo>
                    <a:pt x="58045121" y="20172846"/>
                  </a:lnTo>
                  <a:lnTo>
                    <a:pt x="58045121" y="200280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8066"/>
                  </a:lnTo>
                  <a:lnTo>
                    <a:pt x="0" y="20028066"/>
                  </a:lnTo>
                  <a:lnTo>
                    <a:pt x="0" y="144780"/>
                  </a:lnTo>
                  <a:close/>
                  <a:moveTo>
                    <a:pt x="0" y="20028066"/>
                  </a:moveTo>
                  <a:lnTo>
                    <a:pt x="144780" y="20028066"/>
                  </a:lnTo>
                  <a:lnTo>
                    <a:pt x="144780" y="20172846"/>
                  </a:lnTo>
                  <a:lnTo>
                    <a:pt x="0" y="20172846"/>
                  </a:lnTo>
                  <a:lnTo>
                    <a:pt x="0" y="2002806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028066"/>
                  </a:lnTo>
                  <a:lnTo>
                    <a:pt x="58045121" y="20028066"/>
                  </a:lnTo>
                  <a:lnTo>
                    <a:pt x="58045121" y="144780"/>
                  </a:lnTo>
                  <a:close/>
                  <a:moveTo>
                    <a:pt x="144780" y="20028066"/>
                  </a:moveTo>
                  <a:lnTo>
                    <a:pt x="58045121" y="20028066"/>
                  </a:lnTo>
                  <a:lnTo>
                    <a:pt x="58045121" y="20172846"/>
                  </a:lnTo>
                  <a:lnTo>
                    <a:pt x="144780" y="20172846"/>
                  </a:lnTo>
                  <a:lnTo>
                    <a:pt x="144780" y="2002806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931936"/>
            <a:ext cx="20992237" cy="6423127"/>
            <a:chOff x="0" y="0"/>
            <a:chExt cx="55711059" cy="1704626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6901484"/>
            </a:xfrm>
            <a:custGeom>
              <a:avLst/>
              <a:gdLst/>
              <a:ahLst/>
              <a:cxnLst/>
              <a:rect l="l" t="t" r="r" b="b"/>
              <a:pathLst>
                <a:path w="55566279" h="16901484">
                  <a:moveTo>
                    <a:pt x="0" y="0"/>
                  </a:moveTo>
                  <a:lnTo>
                    <a:pt x="55566279" y="0"/>
                  </a:lnTo>
                  <a:lnTo>
                    <a:pt x="55566279" y="16901484"/>
                  </a:lnTo>
                  <a:lnTo>
                    <a:pt x="0" y="1690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046265"/>
            </a:xfrm>
            <a:custGeom>
              <a:avLst/>
              <a:gdLst/>
              <a:ahLst/>
              <a:cxnLst/>
              <a:rect l="l" t="t" r="r" b="b"/>
              <a:pathLst>
                <a:path w="55711061" h="17046265">
                  <a:moveTo>
                    <a:pt x="55566277" y="16901485"/>
                  </a:moveTo>
                  <a:lnTo>
                    <a:pt x="55711061" y="16901485"/>
                  </a:lnTo>
                  <a:lnTo>
                    <a:pt x="55711061" y="17046265"/>
                  </a:lnTo>
                  <a:lnTo>
                    <a:pt x="55566277" y="17046265"/>
                  </a:lnTo>
                  <a:lnTo>
                    <a:pt x="55566277" y="16901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901485"/>
                  </a:lnTo>
                  <a:lnTo>
                    <a:pt x="0" y="16901485"/>
                  </a:lnTo>
                  <a:lnTo>
                    <a:pt x="0" y="144780"/>
                  </a:lnTo>
                  <a:close/>
                  <a:moveTo>
                    <a:pt x="0" y="16901485"/>
                  </a:moveTo>
                  <a:lnTo>
                    <a:pt x="144780" y="16901485"/>
                  </a:lnTo>
                  <a:lnTo>
                    <a:pt x="144780" y="17046265"/>
                  </a:lnTo>
                  <a:lnTo>
                    <a:pt x="0" y="17046265"/>
                  </a:lnTo>
                  <a:lnTo>
                    <a:pt x="0" y="16901485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6901485"/>
                  </a:lnTo>
                  <a:lnTo>
                    <a:pt x="55566277" y="16901485"/>
                  </a:lnTo>
                  <a:lnTo>
                    <a:pt x="55566277" y="144780"/>
                  </a:lnTo>
                  <a:close/>
                  <a:moveTo>
                    <a:pt x="144780" y="16901485"/>
                  </a:moveTo>
                  <a:lnTo>
                    <a:pt x="55566277" y="16901485"/>
                  </a:lnTo>
                  <a:lnTo>
                    <a:pt x="55566277" y="17046265"/>
                  </a:lnTo>
                  <a:lnTo>
                    <a:pt x="144780" y="17046265"/>
                  </a:lnTo>
                  <a:lnTo>
                    <a:pt x="144780" y="16901485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-310259" y="1181100"/>
            <a:ext cx="7265732" cy="10784018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6781800" y="5085241"/>
            <a:ext cx="1079912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cảnh quan thiên nhiên ở địa phương mà em biết để kể cho các thành viên trong nhóm.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5" y="2315721"/>
            <a:ext cx="14736041" cy="242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20401392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256613"/>
            </a:xfrm>
            <a:custGeom>
              <a:avLst/>
              <a:gdLst/>
              <a:ahLst/>
              <a:cxnLst/>
              <a:rect l="l" t="t" r="r" b="b"/>
              <a:pathLst>
                <a:path w="58045123" h="20256613">
                  <a:moveTo>
                    <a:pt x="0" y="0"/>
                  </a:moveTo>
                  <a:lnTo>
                    <a:pt x="58045123" y="0"/>
                  </a:lnTo>
                  <a:lnTo>
                    <a:pt x="58045123" y="20256613"/>
                  </a:lnTo>
                  <a:lnTo>
                    <a:pt x="0" y="20256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401392"/>
            </a:xfrm>
            <a:custGeom>
              <a:avLst/>
              <a:gdLst/>
              <a:ahLst/>
              <a:cxnLst/>
              <a:rect l="l" t="t" r="r" b="b"/>
              <a:pathLst>
                <a:path w="58189899" h="20401392">
                  <a:moveTo>
                    <a:pt x="58045121" y="20256613"/>
                  </a:moveTo>
                  <a:lnTo>
                    <a:pt x="58189899" y="20256613"/>
                  </a:lnTo>
                  <a:lnTo>
                    <a:pt x="58189899" y="20401392"/>
                  </a:lnTo>
                  <a:lnTo>
                    <a:pt x="58045121" y="20401392"/>
                  </a:lnTo>
                  <a:lnTo>
                    <a:pt x="58045121" y="202566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256613"/>
                  </a:lnTo>
                  <a:lnTo>
                    <a:pt x="0" y="20256613"/>
                  </a:lnTo>
                  <a:lnTo>
                    <a:pt x="0" y="144780"/>
                  </a:lnTo>
                  <a:close/>
                  <a:moveTo>
                    <a:pt x="0" y="20256613"/>
                  </a:moveTo>
                  <a:lnTo>
                    <a:pt x="144780" y="20256613"/>
                  </a:lnTo>
                  <a:lnTo>
                    <a:pt x="144780" y="20401392"/>
                  </a:lnTo>
                  <a:lnTo>
                    <a:pt x="0" y="20401392"/>
                  </a:lnTo>
                  <a:lnTo>
                    <a:pt x="0" y="20256613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256613"/>
                  </a:lnTo>
                  <a:lnTo>
                    <a:pt x="58045121" y="20256613"/>
                  </a:lnTo>
                  <a:lnTo>
                    <a:pt x="58045121" y="144780"/>
                  </a:lnTo>
                  <a:close/>
                  <a:moveTo>
                    <a:pt x="144780" y="20256613"/>
                  </a:moveTo>
                  <a:lnTo>
                    <a:pt x="58045121" y="20256613"/>
                  </a:lnTo>
                  <a:lnTo>
                    <a:pt x="58045121" y="20401392"/>
                  </a:lnTo>
                  <a:lnTo>
                    <a:pt x="144780" y="20401392"/>
                  </a:lnTo>
                  <a:lnTo>
                    <a:pt x="144780" y="20256613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175898"/>
            <a:chOff x="0" y="0"/>
            <a:chExt cx="55711059" cy="1736946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7224688"/>
            </a:xfrm>
            <a:custGeom>
              <a:avLst/>
              <a:gdLst/>
              <a:ahLst/>
              <a:cxnLst/>
              <a:rect l="l" t="t" r="r" b="b"/>
              <a:pathLst>
                <a:path w="55566279" h="17224688">
                  <a:moveTo>
                    <a:pt x="0" y="0"/>
                  </a:moveTo>
                  <a:lnTo>
                    <a:pt x="55566279" y="0"/>
                  </a:lnTo>
                  <a:lnTo>
                    <a:pt x="55566279" y="17224688"/>
                  </a:lnTo>
                  <a:lnTo>
                    <a:pt x="0" y="1722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369467"/>
            </a:xfrm>
            <a:custGeom>
              <a:avLst/>
              <a:gdLst/>
              <a:ahLst/>
              <a:cxnLst/>
              <a:rect l="l" t="t" r="r" b="b"/>
              <a:pathLst>
                <a:path w="55711061" h="17369467">
                  <a:moveTo>
                    <a:pt x="55566277" y="17224688"/>
                  </a:moveTo>
                  <a:lnTo>
                    <a:pt x="55711061" y="17224688"/>
                  </a:lnTo>
                  <a:lnTo>
                    <a:pt x="55711061" y="17369467"/>
                  </a:lnTo>
                  <a:lnTo>
                    <a:pt x="55566277" y="17369467"/>
                  </a:lnTo>
                  <a:lnTo>
                    <a:pt x="55566277" y="172246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224688"/>
                  </a:lnTo>
                  <a:lnTo>
                    <a:pt x="0" y="17224688"/>
                  </a:lnTo>
                  <a:lnTo>
                    <a:pt x="0" y="144780"/>
                  </a:lnTo>
                  <a:close/>
                  <a:moveTo>
                    <a:pt x="0" y="17224688"/>
                  </a:moveTo>
                  <a:lnTo>
                    <a:pt x="144780" y="17224688"/>
                  </a:lnTo>
                  <a:lnTo>
                    <a:pt x="144780" y="17369467"/>
                  </a:lnTo>
                  <a:lnTo>
                    <a:pt x="0" y="17369467"/>
                  </a:lnTo>
                  <a:lnTo>
                    <a:pt x="0" y="17224688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7224688"/>
                  </a:lnTo>
                  <a:lnTo>
                    <a:pt x="55566277" y="17224688"/>
                  </a:lnTo>
                  <a:lnTo>
                    <a:pt x="55566277" y="144780"/>
                  </a:lnTo>
                  <a:close/>
                  <a:moveTo>
                    <a:pt x="144780" y="17224688"/>
                  </a:moveTo>
                  <a:lnTo>
                    <a:pt x="55566277" y="17224688"/>
                  </a:lnTo>
                  <a:lnTo>
                    <a:pt x="55566277" y="17369467"/>
                  </a:lnTo>
                  <a:lnTo>
                    <a:pt x="144780" y="17369467"/>
                  </a:lnTo>
                  <a:lnTo>
                    <a:pt x="144780" y="17224688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055073" y="1240059"/>
            <a:ext cx="7204227" cy="10765968"/>
          </a:xfrm>
          <a:custGeom>
            <a:avLst/>
            <a:gdLst/>
            <a:ahLst/>
            <a:cxnLst/>
            <a:rect l="l" t="t" r="r" b="b"/>
            <a:pathLst>
              <a:path w="7204227" h="10765968">
                <a:moveTo>
                  <a:pt x="0" y="0"/>
                </a:moveTo>
                <a:lnTo>
                  <a:pt x="7204227" y="0"/>
                </a:lnTo>
                <a:lnTo>
                  <a:pt x="7204227" y="10765968"/>
                </a:lnTo>
                <a:lnTo>
                  <a:pt x="0" y="1076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28730" y="2247900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Viết tên các cảnh quan và những thông tin em tìm hiểu lên một tấm thẻ;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936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708" y="4132973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3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 núi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619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Rừng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391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Hang động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0912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....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8730" y="7318434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sẻ những trải nghiệm thực tế của em về cảnh quan đó.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0510541" y="1536136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643085" y="681620"/>
            <a:ext cx="8229600" cy="8923759"/>
            <a:chOff x="0" y="0"/>
            <a:chExt cx="23165997" cy="2512002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915853" y="961208"/>
            <a:ext cx="7661271" cy="8364584"/>
            <a:chOff x="0" y="0"/>
            <a:chExt cx="20332161" cy="22198673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0187381" cy="22053894"/>
            </a:xfrm>
            <a:custGeom>
              <a:avLst/>
              <a:gdLst/>
              <a:ahLst/>
              <a:cxnLst/>
              <a:rect l="l" t="t" r="r" b="b"/>
              <a:pathLst>
                <a:path w="20187381" h="22053894">
                  <a:moveTo>
                    <a:pt x="0" y="0"/>
                  </a:moveTo>
                  <a:lnTo>
                    <a:pt x="20187381" y="0"/>
                  </a:lnTo>
                  <a:lnTo>
                    <a:pt x="20187381" y="22053894"/>
                  </a:lnTo>
                  <a:lnTo>
                    <a:pt x="0" y="22053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0332162" cy="22198673"/>
            </a:xfrm>
            <a:custGeom>
              <a:avLst/>
              <a:gdLst/>
              <a:ahLst/>
              <a:cxnLst/>
              <a:rect l="l" t="t" r="r" b="b"/>
              <a:pathLst>
                <a:path w="20332162" h="22198673">
                  <a:moveTo>
                    <a:pt x="20187382" y="22053894"/>
                  </a:moveTo>
                  <a:lnTo>
                    <a:pt x="20332162" y="22053894"/>
                  </a:lnTo>
                  <a:lnTo>
                    <a:pt x="20332162" y="22198673"/>
                  </a:lnTo>
                  <a:lnTo>
                    <a:pt x="20187382" y="22198673"/>
                  </a:lnTo>
                  <a:lnTo>
                    <a:pt x="20187382" y="220538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053894"/>
                  </a:lnTo>
                  <a:lnTo>
                    <a:pt x="0" y="22053894"/>
                  </a:lnTo>
                  <a:lnTo>
                    <a:pt x="0" y="144780"/>
                  </a:lnTo>
                  <a:close/>
                  <a:moveTo>
                    <a:pt x="0" y="22053894"/>
                  </a:moveTo>
                  <a:lnTo>
                    <a:pt x="144780" y="22053894"/>
                  </a:lnTo>
                  <a:lnTo>
                    <a:pt x="144780" y="22198673"/>
                  </a:lnTo>
                  <a:lnTo>
                    <a:pt x="0" y="22198673"/>
                  </a:lnTo>
                  <a:lnTo>
                    <a:pt x="0" y="22053894"/>
                  </a:lnTo>
                  <a:close/>
                  <a:moveTo>
                    <a:pt x="20187382" y="144780"/>
                  </a:moveTo>
                  <a:lnTo>
                    <a:pt x="20332162" y="144780"/>
                  </a:lnTo>
                  <a:lnTo>
                    <a:pt x="20332162" y="22053894"/>
                  </a:lnTo>
                  <a:lnTo>
                    <a:pt x="20187382" y="22053894"/>
                  </a:lnTo>
                  <a:lnTo>
                    <a:pt x="20187382" y="144780"/>
                  </a:lnTo>
                  <a:close/>
                  <a:moveTo>
                    <a:pt x="144780" y="22053894"/>
                  </a:moveTo>
                  <a:lnTo>
                    <a:pt x="20187382" y="22053894"/>
                  </a:lnTo>
                  <a:lnTo>
                    <a:pt x="20187382" y="22198673"/>
                  </a:lnTo>
                  <a:lnTo>
                    <a:pt x="144780" y="22198673"/>
                  </a:lnTo>
                  <a:lnTo>
                    <a:pt x="144780" y="22053894"/>
                  </a:lnTo>
                  <a:close/>
                  <a:moveTo>
                    <a:pt x="20187382" y="0"/>
                  </a:moveTo>
                  <a:lnTo>
                    <a:pt x="20332162" y="0"/>
                  </a:lnTo>
                  <a:lnTo>
                    <a:pt x="20332162" y="144780"/>
                  </a:lnTo>
                  <a:lnTo>
                    <a:pt x="20187382" y="144780"/>
                  </a:lnTo>
                  <a:lnTo>
                    <a:pt x="20187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187382" y="0"/>
                  </a:lnTo>
                  <a:lnTo>
                    <a:pt x="20187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5" y="1874886"/>
            <a:ext cx="8815580" cy="707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317177" y="681620"/>
            <a:ext cx="8229600" cy="8923759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640688" y="1011952"/>
            <a:ext cx="7559784" cy="8263096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231674" y="2388629"/>
            <a:ext cx="6470523" cy="8229600"/>
          </a:xfrm>
          <a:custGeom>
            <a:avLst/>
            <a:gdLst/>
            <a:ahLst/>
            <a:cxnLst/>
            <a:rect l="l" t="t" r="r" b="b"/>
            <a:pathLst>
              <a:path w="6470523" h="8229600">
                <a:moveTo>
                  <a:pt x="0" y="0"/>
                </a:moveTo>
                <a:lnTo>
                  <a:pt x="6470523" y="0"/>
                </a:lnTo>
                <a:lnTo>
                  <a:pt x="64705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8345718" y="1674857"/>
            <a:ext cx="8204850" cy="693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vi-VN" sz="8000" dirty="0">
                <a:latin typeface="Calibri" panose="020F0502020204030204" pitchFamily="34" charset="0"/>
                <a:cs typeface="Calibri" panose="020F0502020204030204" pitchFamily="34" charset="0"/>
              </a:rPr>
              <a:t>- Bình chọn ba cảnh quan thiên nhiên tiêu biểu của nhóm để xây dựng hành trình trải nghiệm. 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1252" y="5374172"/>
            <a:ext cx="98284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về cách xây dựng Hành trình trải nghiệm;</a:t>
            </a:r>
          </a:p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tìm hiểu thông tin cho từng thành viên.</a:t>
            </a:r>
            <a:endParaRPr 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" y="2057269"/>
            <a:ext cx="106628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193</Words>
  <Application>Microsoft Macintosh PowerPoint</Application>
  <PresentationFormat>Custom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Fira Sans ExtraBold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</dc:title>
  <dc:creator>mang non</dc:creator>
  <cp:lastModifiedBy>Microsoft Office User</cp:lastModifiedBy>
  <cp:revision>12</cp:revision>
  <dcterms:created xsi:type="dcterms:W3CDTF">2006-08-16T00:00:00Z</dcterms:created>
  <dcterms:modified xsi:type="dcterms:W3CDTF">2024-03-25T14:53:09Z</dcterms:modified>
  <dc:identifier>DAF_o5H-EvE</dc:identifier>
</cp:coreProperties>
</file>