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1" r:id="rId3"/>
    <p:sldId id="264" r:id="rId4"/>
    <p:sldId id="315" r:id="rId5"/>
    <p:sldId id="316" r:id="rId6"/>
    <p:sldId id="317" r:id="rId7"/>
    <p:sldId id="318" r:id="rId8"/>
    <p:sldId id="319" r:id="rId9"/>
    <p:sldId id="320" r:id="rId10"/>
    <p:sldId id="323" r:id="rId11"/>
    <p:sldId id="321" r:id="rId12"/>
    <p:sldId id="322" r:id="rId13"/>
    <p:sldId id="324" r:id="rId14"/>
    <p:sldId id="325" r:id="rId15"/>
  </p:sldIdLst>
  <p:sldSz cx="18288000" cy="10287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DE"/>
    <a:srgbClr val="CA4136"/>
    <a:srgbClr val="FEF4EC"/>
    <a:srgbClr val="C29CC7"/>
    <a:srgbClr val="91CC8A"/>
    <a:srgbClr val="F3999E"/>
    <a:srgbClr val="FBC141"/>
    <a:srgbClr val="82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89" autoAdjust="0"/>
  </p:normalViewPr>
  <p:slideViewPr>
    <p:cSldViewPr>
      <p:cViewPr varScale="1">
        <p:scale>
          <a:sx n="42" d="100"/>
          <a:sy n="42" d="100"/>
        </p:scale>
        <p:origin x="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16512" y="6168189"/>
            <a:ext cx="18804887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043988" y="1431661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58019D-01B3-DE49-A531-80B90327C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3" y="4092631"/>
            <a:ext cx="8839200" cy="193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B029EC-0031-2A49-AE0C-1172920A5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715643"/>
            <a:ext cx="9258300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6295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703574" y="3581006"/>
              <a:ext cx="95270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DB887-5ADC-3E4C-918D-7156932C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" y="6942575"/>
            <a:ext cx="6615683" cy="338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BAAD8A-024F-8342-AD64-68B1F6C3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64" y="5580721"/>
            <a:ext cx="4686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31117" y="1830512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0106" y="3672804"/>
              <a:ext cx="922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000" b="1" dirty="0">
                  <a:latin typeface="Cambria" panose="02040503050406030204" pitchFamily="18" charset="0"/>
                </a:rPr>
                <a:t>Thanh</a:t>
              </a:r>
              <a:r>
                <a:rPr lang="x-none" sz="40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40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638800" y="4518833"/>
            <a:ext cx="1089711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bênh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vực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tôn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trọng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biệt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đặt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139493" y="5317543"/>
            <a:ext cx="1159869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do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vì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sao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móc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nhiếc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Hướng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dẫn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khắc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phục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khuyết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yếu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ưu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r>
              <a:rPr lang="x-none" sz="4000" dirty="0">
                <a:effectLst/>
                <a:latin typeface="Cambria" panose="02040503050406030204" pitchFamily="18" charset="0"/>
              </a:rPr>
              <a:t> </a:t>
            </a:r>
            <a:endParaRPr lang="x-none" sz="4000" dirty="0"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510B8-206E-3C44-A616-09DDE7E8BF4C}"/>
              </a:ext>
            </a:extLst>
          </p:cNvPr>
          <p:cNvGrpSpPr/>
          <p:nvPr/>
        </p:nvGrpSpPr>
        <p:grpSpPr>
          <a:xfrm>
            <a:off x="5905770" y="1845025"/>
            <a:ext cx="10287000" cy="3070805"/>
            <a:chOff x="6095999" y="3502268"/>
            <a:chExt cx="10287000" cy="307080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585A662-A44A-764A-A8C2-5540B3056600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B5F287-3B51-7F49-BE54-0F86A357226E}"/>
                </a:ext>
              </a:extLst>
            </p:cNvPr>
            <p:cNvSpPr txBox="1"/>
            <p:nvPr/>
          </p:nvSpPr>
          <p:spPr>
            <a:xfrm>
              <a:off x="6629399" y="3606509"/>
              <a:ext cx="9220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Quy thấy một bạn </a:t>
              </a:r>
              <a:r>
                <a:rPr lang="x-none" sz="3600">
                  <a:latin typeface="Cambria" panose="02040503050406030204" pitchFamily="18" charset="0"/>
                </a:rPr>
                <a:t>trong </a:t>
              </a:r>
              <a:r>
                <a:rPr lang="vi-VN" sz="3600" dirty="0">
                  <a:latin typeface="Cambria" panose="02040503050406030204" pitchFamily="18" charset="0"/>
                </a:rPr>
                <a:t> </a:t>
              </a:r>
              <a:r>
                <a:rPr lang="x-none" sz="3600">
                  <a:latin typeface="Cambria" panose="02040503050406030204" pitchFamily="18" charset="0"/>
                </a:rPr>
                <a:t>nhóm </a:t>
              </a:r>
              <a:r>
                <a:rPr lang="x-none" sz="3600" dirty="0">
                  <a:latin typeface="Cambria" panose="02040503050406030204" pitchFamily="18" charset="0"/>
                </a:rPr>
                <a:t>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2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34671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B4111-F641-8843-A09E-FF7B4B92DCA0}"/>
              </a:ext>
            </a:extLst>
          </p:cNvPr>
          <p:cNvSpPr txBox="1"/>
          <p:nvPr/>
        </p:nvSpPr>
        <p:spPr>
          <a:xfrm>
            <a:off x="1551180" y="7652588"/>
            <a:ext cx="11631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khi bản thân bị xâm hại tinh thần?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000" dirty="0">
                <a:solidFill>
                  <a:schemeClr val="bg1"/>
                </a:solidFill>
                <a:latin typeface="Cambria" panose="02040503050406030204" pitchFamily="18" charset="0"/>
              </a:rPr>
              <a:t>Em sẽ làm gì nếu phát hiện các hành vi xâm hại tinh thần ở xung quanh 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055B-5F92-2047-90FC-F30D7D55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71500"/>
            <a:ext cx="11366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352800" y="1338925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CEB5D-8F0F-614A-84BA-FA41A0A8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38600"/>
            <a:ext cx="9169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2178E-BD2E-E349-A1FB-59F12D6D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533763" y="3499771"/>
            <a:ext cx="1109249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2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A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B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tiêu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116E0-71B0-514C-A11A-D664B3C6606B}"/>
              </a:ext>
            </a:extLst>
          </p:cNvPr>
          <p:cNvSpPr txBox="1"/>
          <p:nvPr/>
        </p:nvSpPr>
        <p:spPr>
          <a:xfrm>
            <a:off x="5619075" y="6172200"/>
            <a:ext cx="11092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nhóm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lần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lượt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vừa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truyền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phấn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3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phút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9D2A2-D8DD-4D45-B512-7697015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61" y="1751930"/>
            <a:ext cx="7937500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93B3A-CF78-A044-A17B-63A2CEA3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83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686800" y="819245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301463" y="645190"/>
            <a:ext cx="7921661" cy="89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8893140" y="2324100"/>
            <a:ext cx="8972577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ra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nhận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họ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vi-VN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trẻ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tổn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thương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E44CF-B79C-5D4B-AE59-63F4C2849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360" y="819245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8382000" y="835950"/>
            <a:ext cx="9254620" cy="864851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457200" y="1145069"/>
            <a:ext cx="7472363" cy="83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8818309" y="2631302"/>
            <a:ext cx="838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đánh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đập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mỏ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mọi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lúc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quen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lo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thụ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r>
              <a:rPr lang="x-none" sz="3600" dirty="0">
                <a:effectLst/>
                <a:latin typeface="Cambria" panose="02040503050406030204" pitchFamily="18" charset="0"/>
              </a:rPr>
              <a:t> 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3600" dirty="0"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AD32D-584B-5245-A645-C467B404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752" y="1163911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95A88-038D-5E4A-878E-204885C0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81039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034119" y="4176628"/>
            <a:ext cx="1069683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6 </a:t>
            </a:r>
            <a:r>
              <a:rPr lang="en-US" sz="4800" dirty="0" err="1">
                <a:latin typeface="Cambria" panose="02040503050406030204" pitchFamily="18" charset="0"/>
              </a:rPr>
              <a:t>học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sinh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yêu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cầu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thảo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luận</a:t>
            </a:r>
            <a:r>
              <a:rPr lang="en-US" sz="4800" dirty="0">
                <a:latin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</a:rPr>
              <a:t>sắm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vai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giải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quyết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mình</a:t>
            </a:r>
            <a:r>
              <a:rPr lang="x-none" sz="4800" dirty="0">
                <a:latin typeface="Cambria" panose="02040503050406030204" pitchFamily="18" charset="0"/>
              </a:rPr>
              <a:t> trong 2 tình </a:t>
            </a:r>
            <a:r>
              <a:rPr lang="x-none" sz="4800">
                <a:latin typeface="Cambria" panose="02040503050406030204" pitchFamily="18" charset="0"/>
              </a:rPr>
              <a:t>huống sau</a:t>
            </a:r>
            <a:r>
              <a:rPr lang="vi-VN" sz="4800" dirty="0">
                <a:latin typeface="Cambria" panose="02040503050406030204" pitchFamily="18" charset="0"/>
              </a:rPr>
              <a:t>: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6597C-A2A5-9B41-A10E-02285272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87" y="2194447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0038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</a:t>
              </a:r>
              <a:r>
                <a:rPr lang="x-none" sz="3600">
                  <a:latin typeface="Cambria" panose="02040503050406030204" pitchFamily="18" charset="0"/>
                </a:rPr>
                <a:t>nói ngọng.</a:t>
              </a:r>
              <a:r>
                <a:rPr lang="vi-VN" sz="3600" dirty="0">
                  <a:latin typeface="Cambria" panose="02040503050406030204" pitchFamily="18" charset="0"/>
                </a:rPr>
                <a:t> </a:t>
              </a:r>
              <a:r>
                <a:rPr lang="x-none" sz="3600" i="1">
                  <a:latin typeface="Cambria" panose="02040503050406030204" pitchFamily="18" charset="0"/>
                </a:rPr>
                <a:t>Nếu </a:t>
              </a:r>
              <a:r>
                <a:rPr lang="x-none" sz="3600" i="1" dirty="0">
                  <a:latin typeface="Cambria" panose="02040503050406030204" pitchFamily="18" charset="0"/>
                </a:rPr>
                <a:t>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476998" y="3606509"/>
              <a:ext cx="952500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643</Words>
  <Application>Microsoft Office PowerPoint</Application>
  <PresentationFormat>Custom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tự làm lấy việc của mình</dc:title>
  <cp:lastModifiedBy>Administrator</cp:lastModifiedBy>
  <cp:revision>8</cp:revision>
  <dcterms:created xsi:type="dcterms:W3CDTF">2006-08-16T00:00:00Z</dcterms:created>
  <dcterms:modified xsi:type="dcterms:W3CDTF">2024-02-23T06:04:30Z</dcterms:modified>
  <dc:identifier>DAFzFyp4zNg</dc:identifier>
</cp:coreProperties>
</file>