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1" r:id="rId2"/>
  </p:sldMasterIdLst>
  <p:notesMasterIdLst>
    <p:notesMasterId r:id="rId17"/>
  </p:notesMasterIdLst>
  <p:sldIdLst>
    <p:sldId id="2909" r:id="rId3"/>
    <p:sldId id="3413" r:id="rId4"/>
    <p:sldId id="347" r:id="rId5"/>
    <p:sldId id="11605" r:id="rId6"/>
    <p:sldId id="278" r:id="rId7"/>
    <p:sldId id="350" r:id="rId8"/>
    <p:sldId id="11606" r:id="rId9"/>
    <p:sldId id="1062" r:id="rId10"/>
    <p:sldId id="11587" r:id="rId11"/>
    <p:sldId id="11607" r:id="rId12"/>
    <p:sldId id="1484" r:id="rId13"/>
    <p:sldId id="11608" r:id="rId14"/>
    <p:sldId id="290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28" autoAdjust="0"/>
  </p:normalViewPr>
  <p:slideViewPr>
    <p:cSldViewPr snapToGrid="0">
      <p:cViewPr varScale="1">
        <p:scale>
          <a:sx n="66" d="100"/>
          <a:sy n="66" d="100"/>
        </p:scale>
        <p:origin x="10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91F10-8575-471E-9947-D38122ADB12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43C05-8CEA-4806-9D46-5FB77FF09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2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92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31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9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5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2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2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7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01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59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5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09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EA11-4E83-418A-814C-1759C30A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FA5C-674D-46F0-9D58-C69EBABD7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38AE-1185-43F4-8E21-AC0438E3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04B8-3394-40EE-A770-6627A5EE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1CEA-CEE0-4F4E-8FCE-703B5F25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0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4BC9-54E5-4F6D-B988-8AA9CD48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2B498-1F49-420C-966C-79A78B821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17B5-2859-4B4D-9051-6836B8D2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4E943-5AED-4399-99E0-93FE64F7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22D1-C7D4-4B58-9B04-916C924E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B594-217A-473F-9F63-CF122182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8C5BB-D472-45F8-915F-9A1E2781E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0A5F-6644-46D2-8458-99F00615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E7B0-98FA-444E-9909-8CB205D8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6B234-6D48-4396-99A8-95E115F7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33984-6D4E-4135-93A0-36BBB828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AA4C-13C5-4B5A-A65F-3C9357DFB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32D1F-374F-4F46-B6A3-70B48B8A6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750D6-7F1D-48B6-A955-5DA4BCE6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C104F-E69E-4EA3-B64C-76D9B01E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104CA-DBC3-44E0-A5E2-AF9741CA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D9CE-F919-40AF-9669-E0A4F963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8998C-7518-4849-9C12-5AC5EB66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C524-C1CB-41EF-ADAA-4681CDCE3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847FD-9B48-47D0-AF56-834BD4CC2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D3B13-6F61-487E-ACB1-6E3ECCDBA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E729A-9590-4618-8955-0213F2A2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D5902-FDA8-4588-83EF-66B5CF4B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F58D7-2E60-4587-ACC8-E1A991C0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975E-2567-4C25-886F-12F61848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548ED-8277-45F8-9D93-9183886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BADF-F52E-4874-9269-8CD8CEA9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E839F-D142-4D7D-8984-6F516B23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6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4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8DE03-D75E-47E8-A4F4-D4B56825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FBE0-6C8B-4DF3-BF6C-8458137A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43CD-A02A-408C-BF8F-6D286369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1A15-BB4F-4BE9-9D51-892272F6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2BA09-100F-4A9F-8AEE-CA9EAF5B5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50E83-2728-4238-9208-848E49A85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86B9E-59AC-4D13-94C3-A796203D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0259-DE3F-4F16-B136-140C02E4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17FC-A0BC-4E54-8EB8-901894A7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4B2E-E36C-4102-80E1-3D49A35B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F9CB2-18C0-4B23-B86D-FC623219D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87AD5-BE0F-49F1-BFB7-4729A7A8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B0EC2-81ED-4280-A362-FB36EDEE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7B202-4037-4605-8E9A-B3AD7758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A0C3C-5DC3-4BE7-8B57-3AD5CF7E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830B-C3C2-4DEF-ABA6-23E1A8AE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1E2C2-D342-4345-8203-559E6EA4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E8E5-7344-4405-8A12-0E91E69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23782-3BD5-453E-9FA5-6DF831A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90A1-3E2D-45D5-86A7-8D8CA24D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DC07C8-421A-480A-B640-F7BA97BAD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12B25-C126-4204-96C5-392CFA98A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8CA16-EEDB-451D-BAEE-13EBB5D6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4949-0971-4040-B16D-9859533F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ABE4-ABAC-4E57-8133-EBAA93E2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23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79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41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6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0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1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96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A055A8-51CE-4E2D-9FF2-E513BA7AA9A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511" y="134091"/>
            <a:ext cx="1691534" cy="16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3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3B737-30F7-43F5-B26F-E2E31416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CB8DF-8A48-48C2-A7BC-CC7DBFB88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E24EE-A755-48F5-AE26-A83A91F3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87A7-FCE2-492C-8513-469E673D085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D185-0577-4D10-9EA7-CBD53578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0664-9151-417C-9D07-B72D29423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B9EA-B108-46A9-A82E-973C52C729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271EB-02D2-430A-883B-5AB15D8DC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2669" y="12704792"/>
            <a:ext cx="4051269" cy="11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1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NHÂN 3, BẢNG CHIA 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24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4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3</a:t>
              </a:r>
            </a:p>
            <a:p>
              <a:pPr algn="ctr"/>
              <a:r>
                <a:rPr lang="en-US" sz="324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24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452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6" y="223088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Luyện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068FF-95CF-E4AB-A216-B48475599BCA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451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771B577-F5A7-46BC-9890-8B91F9A3338B}"/>
              </a:ext>
            </a:extLst>
          </p:cNvPr>
          <p:cNvSpPr/>
          <p:nvPr/>
        </p:nvSpPr>
        <p:spPr>
          <a:xfrm>
            <a:off x="227145" y="4873752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D2B8FD-8B88-4FB5-8780-25BADD0E3542}"/>
              </a:ext>
            </a:extLst>
          </p:cNvPr>
          <p:cNvSpPr/>
          <p:nvPr/>
        </p:nvSpPr>
        <p:spPr>
          <a:xfrm>
            <a:off x="2814897" y="4873752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ECFD34-97FE-48B2-B410-D9E079B721C9}"/>
              </a:ext>
            </a:extLst>
          </p:cNvPr>
          <p:cNvSpPr/>
          <p:nvPr/>
        </p:nvSpPr>
        <p:spPr>
          <a:xfrm>
            <a:off x="5228913" y="4837176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E14573-D980-4299-A252-15270912A02C}"/>
              </a:ext>
            </a:extLst>
          </p:cNvPr>
          <p:cNvSpPr/>
          <p:nvPr/>
        </p:nvSpPr>
        <p:spPr>
          <a:xfrm>
            <a:off x="7810500" y="4773168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78F55-7DD7-4E0D-A522-7F16D761E78F}"/>
              </a:ext>
            </a:extLst>
          </p:cNvPr>
          <p:cNvSpPr/>
          <p:nvPr/>
        </p:nvSpPr>
        <p:spPr>
          <a:xfrm>
            <a:off x="10115143" y="4773168"/>
            <a:ext cx="1903121" cy="7315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800881" y="205270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358785"/>
            <a:ext cx="109807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64869D4-B9E3-4BC7-8031-76B22A3A6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94" y="205270"/>
            <a:ext cx="3429000" cy="34290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6EBFD44-031F-48D6-9F88-8D7E0AB82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205270"/>
            <a:ext cx="3429000" cy="34290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A8B4E54-57C5-4BA5-AE9D-BCAE1D6AE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05270"/>
            <a:ext cx="3429000" cy="3429000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27699A0-0DEB-46DB-A6BD-6F8B6644F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100" y="205270"/>
            <a:ext cx="3429000" cy="34290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44BF709-E09C-4B0C-827B-71AAF5A9A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94" y="205270"/>
            <a:ext cx="3429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C1EC4E-6654-4982-89C1-60773A51ECEC}"/>
              </a:ext>
            </a:extLst>
          </p:cNvPr>
          <p:cNvSpPr txBox="1"/>
          <p:nvPr/>
        </p:nvSpPr>
        <p:spPr>
          <a:xfrm>
            <a:off x="586152" y="2338129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x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FB1D10-C028-46AC-B8D5-45966273A5D7}"/>
              </a:ext>
            </a:extLst>
          </p:cNvPr>
          <p:cNvSpPr txBox="1"/>
          <p:nvPr/>
        </p:nvSpPr>
        <p:spPr>
          <a:xfrm>
            <a:off x="3086183" y="2308018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: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38E6D1-81FA-4C68-B34E-9A1E65C21389}"/>
              </a:ext>
            </a:extLst>
          </p:cNvPr>
          <p:cNvSpPr txBox="1"/>
          <p:nvPr/>
        </p:nvSpPr>
        <p:spPr>
          <a:xfrm>
            <a:off x="5534785" y="2339994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7EA60-7BB2-4C1D-B021-A8235176DDA5}"/>
              </a:ext>
            </a:extLst>
          </p:cNvPr>
          <p:cNvSpPr txBox="1"/>
          <p:nvPr/>
        </p:nvSpPr>
        <p:spPr>
          <a:xfrm>
            <a:off x="8003477" y="2338129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95E7B-4348-45C5-8769-DBD14E25D9D4}"/>
              </a:ext>
            </a:extLst>
          </p:cNvPr>
          <p:cNvSpPr txBox="1"/>
          <p:nvPr/>
        </p:nvSpPr>
        <p:spPr>
          <a:xfrm>
            <a:off x="10472284" y="2338128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13BDCC-78A8-4EA8-9B46-482CDEDC1629}"/>
              </a:ext>
            </a:extLst>
          </p:cNvPr>
          <p:cNvSpPr txBox="1"/>
          <p:nvPr/>
        </p:nvSpPr>
        <p:spPr>
          <a:xfrm>
            <a:off x="695880" y="4902992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7888EE-6763-49EC-A341-9E5B48020486}"/>
              </a:ext>
            </a:extLst>
          </p:cNvPr>
          <p:cNvSpPr txBox="1"/>
          <p:nvPr/>
        </p:nvSpPr>
        <p:spPr>
          <a:xfrm>
            <a:off x="3185137" y="4919913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81667A-39C2-4F99-B9F5-745B5AA0351C}"/>
              </a:ext>
            </a:extLst>
          </p:cNvPr>
          <p:cNvSpPr txBox="1"/>
          <p:nvPr/>
        </p:nvSpPr>
        <p:spPr>
          <a:xfrm>
            <a:off x="5561774" y="4919913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45C928-4A8D-441A-8AFF-0AAAD2A801BF}"/>
              </a:ext>
            </a:extLst>
          </p:cNvPr>
          <p:cNvSpPr txBox="1"/>
          <p:nvPr/>
        </p:nvSpPr>
        <p:spPr>
          <a:xfrm>
            <a:off x="8079405" y="4837176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B13F92-554E-4FEE-9CD8-E9C51C8FF478}"/>
              </a:ext>
            </a:extLst>
          </p:cNvPr>
          <p:cNvSpPr txBox="1"/>
          <p:nvPr/>
        </p:nvSpPr>
        <p:spPr>
          <a:xfrm>
            <a:off x="10472284" y="4873752"/>
            <a:ext cx="13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223DE5-A990-4DCD-801A-B0E4CCC8A2FE}"/>
              </a:ext>
            </a:extLst>
          </p:cNvPr>
          <p:cNvSpPr/>
          <p:nvPr/>
        </p:nvSpPr>
        <p:spPr>
          <a:xfrm>
            <a:off x="645901" y="2400057"/>
            <a:ext cx="1007537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2A31237-F494-4627-856E-8DE57A16D53A}"/>
              </a:ext>
            </a:extLst>
          </p:cNvPr>
          <p:cNvSpPr/>
          <p:nvPr/>
        </p:nvSpPr>
        <p:spPr>
          <a:xfrm>
            <a:off x="3180986" y="2354037"/>
            <a:ext cx="1007537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512226B-FBE9-4D66-A319-95D8FD14331A}"/>
              </a:ext>
            </a:extLst>
          </p:cNvPr>
          <p:cNvSpPr/>
          <p:nvPr/>
        </p:nvSpPr>
        <p:spPr>
          <a:xfrm>
            <a:off x="5633188" y="2384147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AAB7442-AFFB-4C61-8B4A-5E2E7DFF63C7}"/>
              </a:ext>
            </a:extLst>
          </p:cNvPr>
          <p:cNvSpPr/>
          <p:nvPr/>
        </p:nvSpPr>
        <p:spPr>
          <a:xfrm>
            <a:off x="8095825" y="2338128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9A7EE52-79A7-4542-8E10-BEBAD08310D1}"/>
              </a:ext>
            </a:extLst>
          </p:cNvPr>
          <p:cNvSpPr/>
          <p:nvPr/>
        </p:nvSpPr>
        <p:spPr>
          <a:xfrm>
            <a:off x="10538077" y="2380591"/>
            <a:ext cx="1114821" cy="4927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B2B80E-60ED-4AA8-AC65-783128BB61AA}"/>
              </a:ext>
            </a:extLst>
          </p:cNvPr>
          <p:cNvSpPr/>
          <p:nvPr/>
        </p:nvSpPr>
        <p:spPr>
          <a:xfrm>
            <a:off x="586152" y="4993144"/>
            <a:ext cx="111482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82B2A55-6EC2-4BD2-9E8C-B72E7C675608}"/>
              </a:ext>
            </a:extLst>
          </p:cNvPr>
          <p:cNvSpPr/>
          <p:nvPr/>
        </p:nvSpPr>
        <p:spPr>
          <a:xfrm>
            <a:off x="3217449" y="4965792"/>
            <a:ext cx="111482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0C63F46-1E23-4239-9AE1-1B5C0811B2BD}"/>
              </a:ext>
            </a:extLst>
          </p:cNvPr>
          <p:cNvSpPr/>
          <p:nvPr/>
        </p:nvSpPr>
        <p:spPr>
          <a:xfrm>
            <a:off x="5633188" y="4965792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D95F06-E288-4EF3-8C7E-3B3B8C81920B}"/>
              </a:ext>
            </a:extLst>
          </p:cNvPr>
          <p:cNvSpPr/>
          <p:nvPr/>
        </p:nvSpPr>
        <p:spPr>
          <a:xfrm>
            <a:off x="8134343" y="4892560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FDCDCB-EF58-4F65-A17A-0AB22D1214BE}"/>
              </a:ext>
            </a:extLst>
          </p:cNvPr>
          <p:cNvSpPr/>
          <p:nvPr/>
        </p:nvSpPr>
        <p:spPr>
          <a:xfrm>
            <a:off x="10484247" y="4892560"/>
            <a:ext cx="1168651" cy="4927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22AC9C-1CE6-A9C1-00FB-C993E5BEC86B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2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4112 0.33472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42265 0.3215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0065 0.3467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19727 0.3215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59245 0.3428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2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5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7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319492" y="372718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4FAA10C8-1E9F-46AA-B6A4-A756F486B5BB}"/>
              </a:ext>
            </a:extLst>
          </p:cNvPr>
          <p:cNvGrpSpPr>
            <a:grpSpLocks/>
          </p:cNvGrpSpPr>
          <p:nvPr/>
        </p:nvGrpSpPr>
        <p:grpSpPr bwMode="auto">
          <a:xfrm>
            <a:off x="904943" y="671687"/>
            <a:ext cx="755650" cy="923330"/>
            <a:chOff x="491958" y="541017"/>
            <a:chExt cx="919164" cy="1102685"/>
          </a:xfrm>
        </p:grpSpPr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A3A9B9A1-F584-415F-A80B-066DCA222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45">
              <a:extLst>
                <a:ext uri="{FF2B5EF4-FFF2-40B4-BE49-F238E27FC236}">
                  <a16:creationId xmlns:a16="http://schemas.microsoft.com/office/drawing/2014/main" id="{64CA1620-36D6-4521-88C0-73FC3447D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F8D6EB1C-08BE-483D-83D7-574DB64C7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231" y="578241"/>
            <a:ext cx="988955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30 que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kumimoji="0" lang="en-US" altLang="vi-V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FAB01D-5402-406B-AF5A-FAA9DB0B3E30}"/>
              </a:ext>
            </a:extLst>
          </p:cNvPr>
          <p:cNvGrpSpPr/>
          <p:nvPr/>
        </p:nvGrpSpPr>
        <p:grpSpPr>
          <a:xfrm>
            <a:off x="512879" y="2222810"/>
            <a:ext cx="1165335" cy="2299766"/>
            <a:chOff x="512879" y="2222810"/>
            <a:chExt cx="1165335" cy="229976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63302B9-4253-4012-8F47-682107109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49165">
              <a:off x="512879" y="2413872"/>
              <a:ext cx="684230" cy="199574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92F0CA0-F949-4979-891B-385E1694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305" y="2222810"/>
              <a:ext cx="755650" cy="220406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A127B45-BC0A-4784-83A7-82FDC2B76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61109">
              <a:off x="993984" y="2526828"/>
              <a:ext cx="684230" cy="1995748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D73145-BD10-448F-A967-9F92069875F2}"/>
                </a:ext>
              </a:extLst>
            </p:cNvPr>
            <p:cNvSpPr/>
            <p:nvPr/>
          </p:nvSpPr>
          <p:spPr>
            <a:xfrm rot="2162576">
              <a:off x="611786" y="3388018"/>
              <a:ext cx="892582" cy="40191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7BC6419-84A5-47AA-AAB4-EDB11E3D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000" y="2447747"/>
            <a:ext cx="755650" cy="22040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AFE434-31CB-441F-937A-619B3CE4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158" y="2456498"/>
            <a:ext cx="755650" cy="22040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A8621D-5BC9-4866-AC1D-0E111AAE5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317" y="2467350"/>
            <a:ext cx="755650" cy="220406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9919F55-9E63-4F36-8327-7A7DF67FD215}"/>
              </a:ext>
            </a:extLst>
          </p:cNvPr>
          <p:cNvSpPr/>
          <p:nvPr/>
        </p:nvSpPr>
        <p:spPr>
          <a:xfrm>
            <a:off x="1838231" y="3324842"/>
            <a:ext cx="1349261" cy="46077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A1C08-C00C-45A9-B265-201EE505E350}"/>
              </a:ext>
            </a:extLst>
          </p:cNvPr>
          <p:cNvSpPr txBox="1"/>
          <p:nvPr/>
        </p:nvSpPr>
        <p:spPr>
          <a:xfrm>
            <a:off x="3228000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553294-0CE9-4800-8EE9-17C56B7DBA29}"/>
              </a:ext>
            </a:extLst>
          </p:cNvPr>
          <p:cNvSpPr txBox="1"/>
          <p:nvPr/>
        </p:nvSpPr>
        <p:spPr>
          <a:xfrm>
            <a:off x="4024158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C8E30E-A6A4-42ED-BFCD-108B6B2426F8}"/>
              </a:ext>
            </a:extLst>
          </p:cNvPr>
          <p:cNvSpPr txBox="1"/>
          <p:nvPr/>
        </p:nvSpPr>
        <p:spPr>
          <a:xfrm>
            <a:off x="4820316" y="4671415"/>
            <a:ext cx="43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3241BA-CFD9-4A45-AAE0-D5B065211E28}"/>
              </a:ext>
            </a:extLst>
          </p:cNvPr>
          <p:cNvSpPr txBox="1"/>
          <p:nvPr/>
        </p:nvSpPr>
        <p:spPr>
          <a:xfrm>
            <a:off x="5680112" y="3059647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que </a:t>
            </a:r>
            <a:r>
              <a:rPr lang="en-US"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mỗi bó 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30A9A7-4315-4378-A693-3BA0D495A26C}"/>
              </a:ext>
            </a:extLst>
          </p:cNvPr>
          <p:cNvSpPr txBox="1"/>
          <p:nvPr/>
        </p:nvSpPr>
        <p:spPr>
          <a:xfrm>
            <a:off x="6013862" y="3776277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3 = 10 (que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D541BD-53FD-4CC6-A72C-5BECCB14473E}"/>
              </a:ext>
            </a:extLst>
          </p:cNvPr>
          <p:cNvSpPr txBox="1"/>
          <p:nvPr/>
        </p:nvSpPr>
        <p:spPr>
          <a:xfrm>
            <a:off x="6265310" y="4436868"/>
            <a:ext cx="539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que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5B99A-EE2A-41CA-B73C-0A275BEAD7F2}"/>
              </a:ext>
            </a:extLst>
          </p:cNvPr>
          <p:cNvSpPr txBox="1"/>
          <p:nvPr/>
        </p:nvSpPr>
        <p:spPr>
          <a:xfrm>
            <a:off x="7196118" y="2202812"/>
            <a:ext cx="292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781749-AC6E-594F-9A19-754847F54B27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7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/>
      <p:bldP spid="40" grpId="0"/>
      <p:bldP spid="41" grpId="0"/>
      <p:bldP spid="8" grpId="0"/>
      <p:bldP spid="42" grpId="0"/>
      <p:bldP spid="4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563" y="314036"/>
            <a:ext cx="8450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học thuộc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3373" y="3651125"/>
            <a:ext cx="5971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bị bài bảng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C9B04-27B4-413D-8C6E-9D723F81FFA9}"/>
              </a:ext>
            </a:extLst>
          </p:cNvPr>
          <p:cNvSpPr/>
          <p:nvPr/>
        </p:nvSpPr>
        <p:spPr>
          <a:xfrm>
            <a:off x="9277350" y="123825"/>
            <a:ext cx="2705100" cy="1521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69A0E-7879-A893-FE9A-D774EE721EA8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00389" y="1935020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HẸN GẶP LẠI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0F600-179C-071D-5E94-6ABDB3E281EC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x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12 : 3= 4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3" y="2711541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3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17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3.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79150" y="127000"/>
            <a:ext cx="12112850" cy="664222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47287-01B4-439B-808D-D9CC722C0ECB}"/>
              </a:ext>
            </a:extLst>
          </p:cNvPr>
          <p:cNvSpPr txBox="1"/>
          <p:nvPr/>
        </p:nvSpPr>
        <p:spPr>
          <a:xfrm>
            <a:off x="895167" y="1317399"/>
            <a:ext cx="103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BE5F27-E47C-4B9E-8B7A-428AB4B03BB9}"/>
              </a:ext>
            </a:extLst>
          </p:cNvPr>
          <p:cNvSpPr/>
          <p:nvPr/>
        </p:nvSpPr>
        <p:spPr>
          <a:xfrm>
            <a:off x="4184375" y="1250697"/>
            <a:ext cx="2792896" cy="209879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540273-A15C-4709-978D-58502844A59D}"/>
              </a:ext>
            </a:extLst>
          </p:cNvPr>
          <p:cNvGrpSpPr/>
          <p:nvPr/>
        </p:nvGrpSpPr>
        <p:grpSpPr>
          <a:xfrm>
            <a:off x="4512365" y="1399784"/>
            <a:ext cx="844826" cy="715618"/>
            <a:chOff x="4512365" y="1399784"/>
            <a:chExt cx="844826" cy="7156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0F85C0-1398-496E-8C80-270E978B82F4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55ECD1-324B-42B0-92A3-D904CA58A303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28AE3-D403-4D49-81BC-33EDF314E035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697D0E-D15F-42F7-8D6B-59B881411C8B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A5BDAB-4FEF-4863-8966-3816A34579C2}"/>
              </a:ext>
            </a:extLst>
          </p:cNvPr>
          <p:cNvGrpSpPr/>
          <p:nvPr/>
        </p:nvGrpSpPr>
        <p:grpSpPr>
          <a:xfrm>
            <a:off x="5746475" y="1398151"/>
            <a:ext cx="844826" cy="715618"/>
            <a:chOff x="4512365" y="1399784"/>
            <a:chExt cx="844826" cy="71561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23FA33-461D-4DE0-A608-1CA7047D55BC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9AE478-C151-4E10-8FB7-5C3C7CA5F067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65A30C4-E17C-47B1-BE97-317F3F6AB99A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615894-033D-42F9-B5B8-735EAC90C9AC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396FC9-DD17-41F0-A442-77DFCA681078}"/>
              </a:ext>
            </a:extLst>
          </p:cNvPr>
          <p:cNvGrpSpPr/>
          <p:nvPr/>
        </p:nvGrpSpPr>
        <p:grpSpPr>
          <a:xfrm>
            <a:off x="4512365" y="2416877"/>
            <a:ext cx="844826" cy="715618"/>
            <a:chOff x="4512365" y="1399784"/>
            <a:chExt cx="844826" cy="71561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9FAF32-AC41-4512-9B45-C33C03D859BF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953672-6592-4D8A-AB37-1048077502B7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DC632AE-8477-4E92-B15B-9DA044690984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40E9D5C-E5F7-491B-B3E5-6DA2891D68ED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B61981-B443-41F2-8C10-3BA9A97C5826}"/>
              </a:ext>
            </a:extLst>
          </p:cNvPr>
          <p:cNvGrpSpPr/>
          <p:nvPr/>
        </p:nvGrpSpPr>
        <p:grpSpPr>
          <a:xfrm>
            <a:off x="5789179" y="2408571"/>
            <a:ext cx="844826" cy="715618"/>
            <a:chOff x="4512365" y="1399784"/>
            <a:chExt cx="844826" cy="7156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4FE863-B3C7-4E07-A30A-0659B591311B}"/>
                </a:ext>
              </a:extLst>
            </p:cNvPr>
            <p:cNvSpPr/>
            <p:nvPr/>
          </p:nvSpPr>
          <p:spPr>
            <a:xfrm>
              <a:off x="4512365" y="1399784"/>
              <a:ext cx="844826" cy="7156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48CBCEB-8FDD-4FB5-9F76-F474D64C09CE}"/>
                </a:ext>
              </a:extLst>
            </p:cNvPr>
            <p:cNvSpPr/>
            <p:nvPr/>
          </p:nvSpPr>
          <p:spPr>
            <a:xfrm>
              <a:off x="4611758" y="1850381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A195E4-E1D2-4225-AC3F-59891FFD7AC3}"/>
                </a:ext>
              </a:extLst>
            </p:cNvPr>
            <p:cNvSpPr/>
            <p:nvPr/>
          </p:nvSpPr>
          <p:spPr>
            <a:xfrm>
              <a:off x="4815509" y="1664804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91389AD-16A3-4F55-AADD-EE34960415D9}"/>
                </a:ext>
              </a:extLst>
            </p:cNvPr>
            <p:cNvSpPr/>
            <p:nvPr/>
          </p:nvSpPr>
          <p:spPr>
            <a:xfrm>
              <a:off x="5009321" y="1499105"/>
              <a:ext cx="168965" cy="185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6D3156-9676-4B1D-A99A-5E1597859E9D}"/>
              </a:ext>
            </a:extLst>
          </p:cNvPr>
          <p:cNvSpPr/>
          <p:nvPr/>
        </p:nvSpPr>
        <p:spPr>
          <a:xfrm>
            <a:off x="2352262" y="3754489"/>
            <a:ext cx="3811655" cy="10452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12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54A3787-AC7A-4D90-9BED-69D296751EF8}"/>
              </a:ext>
            </a:extLst>
          </p:cNvPr>
          <p:cNvSpPr/>
          <p:nvPr/>
        </p:nvSpPr>
        <p:spPr>
          <a:xfrm>
            <a:off x="7810502" y="3754489"/>
            <a:ext cx="3811655" cy="10452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= 4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080568-0B84-45A0-8F0B-D6617C92D0EB}"/>
              </a:ext>
            </a:extLst>
          </p:cNvPr>
          <p:cNvSpPr/>
          <p:nvPr/>
        </p:nvSpPr>
        <p:spPr>
          <a:xfrm>
            <a:off x="6286135" y="4129127"/>
            <a:ext cx="1406752" cy="46213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" descr="Không có mô tả.">
            <a:extLst>
              <a:ext uri="{FF2B5EF4-FFF2-40B4-BE49-F238E27FC236}">
                <a16:creationId xmlns:a16="http://schemas.microsoft.com/office/drawing/2014/main" id="{0E681468-A5AE-41FD-8F06-6D44E533E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99779" y="42387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E92B2C-E1ED-C684-C68C-B5D40C40054E}"/>
              </a:ext>
            </a:extLst>
          </p:cNvPr>
          <p:cNvSpPr/>
          <p:nvPr/>
        </p:nvSpPr>
        <p:spPr>
          <a:xfrm>
            <a:off x="-2438400" y="127000"/>
            <a:ext cx="1910409" cy="1907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CED215-EECE-483F-80B8-8203E4E16009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4" descr="Không có mô tả.">
            <a:extLst>
              <a:ext uri="{FF2B5EF4-FFF2-40B4-BE49-F238E27FC236}">
                <a16:creationId xmlns:a16="http://schemas.microsoft.com/office/drawing/2014/main" id="{4F693793-6CEF-44D5-BF57-BE05B11BF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58557" y="20920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C95C8C-308C-445A-8993-7BA1DD34611E}"/>
              </a:ext>
            </a:extLst>
          </p:cNvPr>
          <p:cNvSpPr txBox="1"/>
          <p:nvPr/>
        </p:nvSpPr>
        <p:spPr>
          <a:xfrm>
            <a:off x="401190" y="962570"/>
            <a:ext cx="3510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Từ bảng nhân 3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 thành bảng chia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081022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vi-VN" sz="28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8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    =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4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5    =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6    =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7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8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EB29545D-6D1D-4C69-9C7D-FD2945496B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081022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vi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vi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91304" r="-10114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191304" r="-10114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291304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395604" r="-101149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algn="l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490217" r="-101149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590217" r="-101149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690217" r="-101149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790217" r="-101149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890217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60" t="-990217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微软雅黑"/>
                              <a:ea typeface="微软雅黑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CB1D62B-716A-40C5-AC5A-D75AE7556DAB}"/>
              </a:ext>
            </a:extLst>
          </p:cNvPr>
          <p:cNvSpPr/>
          <p:nvPr/>
        </p:nvSpPr>
        <p:spPr>
          <a:xfrm>
            <a:off x="9958806" y="262559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67735CB-6166-4081-AC79-41149F2DB458}"/>
              </a:ext>
            </a:extLst>
          </p:cNvPr>
          <p:cNvSpPr/>
          <p:nvPr/>
        </p:nvSpPr>
        <p:spPr>
          <a:xfrm>
            <a:off x="9944287" y="319448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6C774C6-80E8-42AE-980E-404E483736E7}"/>
              </a:ext>
            </a:extLst>
          </p:cNvPr>
          <p:cNvSpPr/>
          <p:nvPr/>
        </p:nvSpPr>
        <p:spPr>
          <a:xfrm>
            <a:off x="9918051" y="3746156"/>
            <a:ext cx="409297" cy="415959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22075FF-D201-4864-A4DA-24C2D392B5B5}"/>
              </a:ext>
            </a:extLst>
          </p:cNvPr>
          <p:cNvSpPr/>
          <p:nvPr/>
        </p:nvSpPr>
        <p:spPr>
          <a:xfrm>
            <a:off x="9966551" y="4302617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DE1EF6E-41C4-4317-8B9C-74003F7160D6}"/>
              </a:ext>
            </a:extLst>
          </p:cNvPr>
          <p:cNvSpPr/>
          <p:nvPr/>
        </p:nvSpPr>
        <p:spPr>
          <a:xfrm>
            <a:off x="9987831" y="4902620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4A495FE-E655-4E78-A2E3-C5613BAD5E35}"/>
              </a:ext>
            </a:extLst>
          </p:cNvPr>
          <p:cNvSpPr/>
          <p:nvPr/>
        </p:nvSpPr>
        <p:spPr>
          <a:xfrm>
            <a:off x="9958804" y="5437591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3363F7-5FA7-491B-888B-56FC675B5130}"/>
              </a:ext>
            </a:extLst>
          </p:cNvPr>
          <p:cNvSpPr/>
          <p:nvPr/>
        </p:nvSpPr>
        <p:spPr>
          <a:xfrm>
            <a:off x="8686474" y="940662"/>
            <a:ext cx="518257" cy="5497006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A50B0E-2D18-4DC1-A69F-D62E881D8C1C}"/>
              </a:ext>
            </a:extLst>
          </p:cNvPr>
          <p:cNvSpPr txBox="1"/>
          <p:nvPr/>
        </p:nvSpPr>
        <p:spPr>
          <a:xfrm>
            <a:off x="1711950" y="2180010"/>
            <a:ext cx="1768433" cy="584775"/>
          </a:xfrm>
          <a:prstGeom prst="rect">
            <a:avLst/>
          </a:prstGeom>
          <a:solidFill>
            <a:srgbClr val="CA8F45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0D704B-581D-46AF-B1A5-0C51E42BBAEB}"/>
              </a:ext>
            </a:extLst>
          </p:cNvPr>
          <p:cNvSpPr txBox="1"/>
          <p:nvPr/>
        </p:nvSpPr>
        <p:spPr>
          <a:xfrm>
            <a:off x="278131" y="2933700"/>
            <a:ext cx="483084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bị chia là tích của các phép nhân.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chia đều là số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 là các số tự nhiên tăng dần từ 1 đến 10.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8689-A51D-41F5-B838-13A3EC10C7CE}"/>
              </a:ext>
            </a:extLst>
          </p:cNvPr>
          <p:cNvSpPr/>
          <p:nvPr/>
        </p:nvSpPr>
        <p:spPr>
          <a:xfrm>
            <a:off x="9342063" y="940662"/>
            <a:ext cx="334456" cy="54970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55E0F91-3821-4100-8CB2-00575DDFF483}"/>
              </a:ext>
            </a:extLst>
          </p:cNvPr>
          <p:cNvSpPr/>
          <p:nvPr/>
        </p:nvSpPr>
        <p:spPr>
          <a:xfrm>
            <a:off x="9938877" y="908221"/>
            <a:ext cx="409297" cy="54970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50CC92B-505F-4A0E-80AA-6DBE130EF8EA}"/>
              </a:ext>
            </a:extLst>
          </p:cNvPr>
          <p:cNvSpPr/>
          <p:nvPr/>
        </p:nvSpPr>
        <p:spPr>
          <a:xfrm>
            <a:off x="9932576" y="2043153"/>
            <a:ext cx="409297" cy="41595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BA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1050C2-DA64-35E4-187A-3855FD55630B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68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uiExpand="1" build="p"/>
      <p:bldP spid="53" grpId="0" animBg="1"/>
      <p:bldP spid="54" grpId="0" animBg="1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54ACE941-CB61-47B6-9359-8FF7758F6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4A874-E067-431C-9B0B-A654AFDCD499}"/>
              </a:ext>
            </a:extLst>
          </p:cNvPr>
          <p:cNvSpPr txBox="1"/>
          <p:nvPr/>
        </p:nvSpPr>
        <p:spPr>
          <a:xfrm>
            <a:off x="4244009" y="3289435"/>
            <a:ext cx="4023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83FDF9-C47B-1593-6FBB-58F05565BC56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3A68C6-E0D7-4018-911C-F530408CAF01}"/>
              </a:ext>
            </a:extLst>
          </p:cNvPr>
          <p:cNvSpPr txBox="1"/>
          <p:nvPr/>
        </p:nvSpPr>
        <p:spPr>
          <a:xfrm>
            <a:off x="4253948" y="68241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3 : 3 = 1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6 : 3 = 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9 : 3 = 3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12 : 3 = 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15 : 3 = 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18 : 3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21 : 3 = 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24 : 3 = 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27 : 3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30 : 3 = 10</a:t>
            </a:r>
          </a:p>
        </p:txBody>
      </p:sp>
      <p:pic>
        <p:nvPicPr>
          <p:cNvPr id="14" name="图片 9">
            <a:extLst>
              <a:ext uri="{FF2B5EF4-FFF2-40B4-BE49-F238E27FC236}">
                <a16:creationId xmlns:a16="http://schemas.microsoft.com/office/drawing/2014/main" id="{B3D56178-EE36-455B-A0AE-64275CE87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00" y="2029756"/>
            <a:ext cx="2250848" cy="4470435"/>
          </a:xfrm>
          <a:prstGeom prst="rect">
            <a:avLst/>
          </a:prstGeom>
        </p:spPr>
      </p:pic>
      <p:pic>
        <p:nvPicPr>
          <p:cNvPr id="15" name="Picture 2" descr="Compound adjectives | Baamboozle">
            <a:extLst>
              <a:ext uri="{FF2B5EF4-FFF2-40B4-BE49-F238E27FC236}">
                <a16:creationId xmlns:a16="http://schemas.microsoft.com/office/drawing/2014/main" id="{C4022FD9-895F-4066-84C0-4230C2271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68241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653439EF-9FFC-401A-9034-5C7DC1789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43" y="1209192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pound adjectives | Baamboozle">
            <a:extLst>
              <a:ext uri="{FF2B5EF4-FFF2-40B4-BE49-F238E27FC236}">
                <a16:creationId xmlns:a16="http://schemas.microsoft.com/office/drawing/2014/main" id="{187E11AF-92F9-4ADD-96C3-A06193BCB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0" y="1711704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mpound adjectives | Baamboozle">
            <a:extLst>
              <a:ext uri="{FF2B5EF4-FFF2-40B4-BE49-F238E27FC236}">
                <a16:creationId xmlns:a16="http://schemas.microsoft.com/office/drawing/2014/main" id="{35072B8A-927C-4A8F-A64F-D59483136F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2347808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mpound adjectives | Baamboozle">
            <a:extLst>
              <a:ext uri="{FF2B5EF4-FFF2-40B4-BE49-F238E27FC236}">
                <a16:creationId xmlns:a16="http://schemas.microsoft.com/office/drawing/2014/main" id="{6B004337-B6E2-45CE-BB0E-5535DC73A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71" y="2862469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ompound adjectives | Baamboozle">
            <a:extLst>
              <a:ext uri="{FF2B5EF4-FFF2-40B4-BE49-F238E27FC236}">
                <a16:creationId xmlns:a16="http://schemas.microsoft.com/office/drawing/2014/main" id="{1CB5B5A4-1C62-4C83-B4C9-8C56ABE328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77" y="342900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ompound adjectives | Baamboozle">
            <a:extLst>
              <a:ext uri="{FF2B5EF4-FFF2-40B4-BE49-F238E27FC236}">
                <a16:creationId xmlns:a16="http://schemas.microsoft.com/office/drawing/2014/main" id="{0264CBC4-6649-4956-A0BF-98CB67A0C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82" y="39557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ompound adjectives | Baamboozle">
            <a:extLst>
              <a:ext uri="{FF2B5EF4-FFF2-40B4-BE49-F238E27FC236}">
                <a16:creationId xmlns:a16="http://schemas.microsoft.com/office/drawing/2014/main" id="{C4AA0068-F2A7-49BE-98AD-AC3D189A61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71" y="4510192"/>
            <a:ext cx="9265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ompound adjectives | Baamboozle">
            <a:extLst>
              <a:ext uri="{FF2B5EF4-FFF2-40B4-BE49-F238E27FC236}">
                <a16:creationId xmlns:a16="http://schemas.microsoft.com/office/drawing/2014/main" id="{5EE3C510-C214-4553-BD87-3D22E85734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37" y="5042520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ompound adjectives | Baamboozle">
            <a:extLst>
              <a:ext uri="{FF2B5EF4-FFF2-40B4-BE49-F238E27FC236}">
                <a16:creationId xmlns:a16="http://schemas.microsoft.com/office/drawing/2014/main" id="{713DCA28-2B09-4847-9A41-A23609049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87" y="5560545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F4669B-A064-C9CB-16F4-5B9A5E3B5855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495603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Hoạt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EA428-2988-74CF-105C-A5433DF5A0DB}"/>
              </a:ext>
            </a:extLst>
          </p:cNvPr>
          <p:cNvSpPr/>
          <p:nvPr/>
        </p:nvSpPr>
        <p:spPr>
          <a:xfrm>
            <a:off x="-2362200" y="114300"/>
            <a:ext cx="1778000" cy="175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55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CC8D15EB-7668-442D-8FEA-C0F1498D0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4595" y="-6357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F3E5899-4512-4258-ABC1-38E33E29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2344"/>
              </p:ext>
            </p:extLst>
          </p:nvPr>
        </p:nvGraphicFramePr>
        <p:xfrm>
          <a:off x="74595" y="1346766"/>
          <a:ext cx="1148059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267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356857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519334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438917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524855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3E6684-0D34-4AFF-B7EB-C4C74F7442FE}"/>
              </a:ext>
            </a:extLst>
          </p:cNvPr>
          <p:cNvSpPr/>
          <p:nvPr/>
        </p:nvSpPr>
        <p:spPr>
          <a:xfrm>
            <a:off x="6096000" y="3026137"/>
            <a:ext cx="612648" cy="558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4C695-2DA3-4E54-B689-79BF3DDFC95C}"/>
              </a:ext>
            </a:extLst>
          </p:cNvPr>
          <p:cNvSpPr/>
          <p:nvPr/>
        </p:nvSpPr>
        <p:spPr>
          <a:xfrm>
            <a:off x="7529087" y="2969796"/>
            <a:ext cx="612648" cy="6865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79318F-683C-4628-B715-0C096EB72732}"/>
              </a:ext>
            </a:extLst>
          </p:cNvPr>
          <p:cNvSpPr/>
          <p:nvPr/>
        </p:nvSpPr>
        <p:spPr>
          <a:xfrm>
            <a:off x="8962174" y="3074660"/>
            <a:ext cx="695385" cy="5556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2F3207-2E62-4B0B-AF26-A8B9F10D2EA2}"/>
              </a:ext>
            </a:extLst>
          </p:cNvPr>
          <p:cNvSpPr/>
          <p:nvPr/>
        </p:nvSpPr>
        <p:spPr>
          <a:xfrm>
            <a:off x="10197345" y="3051848"/>
            <a:ext cx="905171" cy="5556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E0B949-1365-8E5D-7F2F-0365F3844CB2}"/>
              </a:ext>
            </a:extLst>
          </p:cNvPr>
          <p:cNvSpPr/>
          <p:nvPr/>
        </p:nvSpPr>
        <p:spPr>
          <a:xfrm>
            <a:off x="-2362200" y="114300"/>
            <a:ext cx="1778000" cy="175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7FEB8-F316-90EC-DB96-5C542E730D3A}"/>
              </a:ext>
            </a:extLst>
          </p:cNvPr>
          <p:cNvSpPr/>
          <p:nvPr/>
        </p:nvSpPr>
        <p:spPr>
          <a:xfrm>
            <a:off x="2349500" y="282968"/>
            <a:ext cx="588752" cy="59033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D5BCEF5-8D19-ED69-B0D7-32CE6BD0AF5C}"/>
              </a:ext>
            </a:extLst>
          </p:cNvPr>
          <p:cNvSpPr txBox="1"/>
          <p:nvPr/>
        </p:nvSpPr>
        <p:spPr>
          <a:xfrm>
            <a:off x="3044932" y="282968"/>
            <a:ext cx="1435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61E683-B184-97CE-710F-526C78526A45}"/>
              </a:ext>
            </a:extLst>
          </p:cNvPr>
          <p:cNvSpPr/>
          <p:nvPr/>
        </p:nvSpPr>
        <p:spPr>
          <a:xfrm>
            <a:off x="4662913" y="3064308"/>
            <a:ext cx="612648" cy="558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ectangle: Rounded Corners 93">
            <a:extLst>
              <a:ext uri="{FF2B5EF4-FFF2-40B4-BE49-F238E27FC236}">
                <a16:creationId xmlns:a16="http://schemas.microsoft.com/office/drawing/2014/main" id="{0A6B662A-14A2-FA88-4006-EEB2F7C1A9F9}"/>
              </a:ext>
            </a:extLst>
          </p:cNvPr>
          <p:cNvSpPr/>
          <p:nvPr/>
        </p:nvSpPr>
        <p:spPr>
          <a:xfrm>
            <a:off x="2349500" y="4404360"/>
            <a:ext cx="8202385" cy="824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= Số bị chia : Số chia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914087" y="25106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23" y="358785"/>
            <a:ext cx="109807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BABE01-186F-4BFD-A3F3-531C0E8F4403}"/>
              </a:ext>
            </a:extLst>
          </p:cNvPr>
          <p:cNvGrpSpPr/>
          <p:nvPr/>
        </p:nvGrpSpPr>
        <p:grpSpPr>
          <a:xfrm>
            <a:off x="4315075" y="1886529"/>
            <a:ext cx="2830329" cy="4474829"/>
            <a:chOff x="4315075" y="1886529"/>
            <a:chExt cx="2830329" cy="4474829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932C6261-3ECA-47BA-9888-B099B50E0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075" y="1886529"/>
              <a:ext cx="2830329" cy="44748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74F7E7-DC9F-48F1-BA74-D0818E18D045}"/>
                </a:ext>
              </a:extLst>
            </p:cNvPr>
            <p:cNvSpPr txBox="1"/>
            <p:nvPr/>
          </p:nvSpPr>
          <p:spPr>
            <a:xfrm>
              <a:off x="4992624" y="2185416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6FBECA-0CFF-457B-86CC-5C457F109194}"/>
                </a:ext>
              </a:extLst>
            </p:cNvPr>
            <p:cNvSpPr txBox="1"/>
            <p:nvPr/>
          </p:nvSpPr>
          <p:spPr>
            <a:xfrm>
              <a:off x="5939921" y="2084832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CC8D6A-185D-474F-954B-F05116D2409A}"/>
                </a:ext>
              </a:extLst>
            </p:cNvPr>
            <p:cNvSpPr txBox="1"/>
            <p:nvPr/>
          </p:nvSpPr>
          <p:spPr>
            <a:xfrm>
              <a:off x="6479417" y="2953953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328FE4-BA7E-4F14-A244-B858306ADAE7}"/>
                </a:ext>
              </a:extLst>
            </p:cNvPr>
            <p:cNvSpPr txBox="1"/>
            <p:nvPr/>
          </p:nvSpPr>
          <p:spPr>
            <a:xfrm>
              <a:off x="6088983" y="3831555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81F17B-E3BD-4250-BBAC-5AFC51601C50}"/>
                </a:ext>
              </a:extLst>
            </p:cNvPr>
            <p:cNvSpPr txBox="1"/>
            <p:nvPr/>
          </p:nvSpPr>
          <p:spPr>
            <a:xfrm>
              <a:off x="5032562" y="3831774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C3B09D-8F17-4D97-B444-7396471B0EAF}"/>
                </a:ext>
              </a:extLst>
            </p:cNvPr>
            <p:cNvSpPr txBox="1"/>
            <p:nvPr/>
          </p:nvSpPr>
          <p:spPr>
            <a:xfrm>
              <a:off x="4493066" y="2990526"/>
              <a:ext cx="539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67CE67EF-C442-4722-8234-97EE26F78CDD}"/>
                </a:ext>
              </a:extLst>
            </p:cNvPr>
            <p:cNvSpPr/>
            <p:nvPr/>
          </p:nvSpPr>
          <p:spPr>
            <a:xfrm rot="10800000">
              <a:off x="5639060" y="4516305"/>
              <a:ext cx="840356" cy="385704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FAEDCAAD-64CE-4E5F-B889-DD227CB4792D}"/>
                </a:ext>
              </a:extLst>
            </p:cNvPr>
            <p:cNvSpPr/>
            <p:nvPr/>
          </p:nvSpPr>
          <p:spPr>
            <a:xfrm rot="2836887">
              <a:off x="4781851" y="4480170"/>
              <a:ext cx="840356" cy="385704"/>
            </a:xfrm>
            <a:prstGeom prst="teardrop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E2C78-0211-4988-B2CD-9A370B5057A9}"/>
              </a:ext>
            </a:extLst>
          </p:cNvPr>
          <p:cNvGrpSpPr/>
          <p:nvPr/>
        </p:nvGrpSpPr>
        <p:grpSpPr>
          <a:xfrm>
            <a:off x="2077538" y="951170"/>
            <a:ext cx="1955990" cy="1955990"/>
            <a:chOff x="1854739" y="713617"/>
            <a:chExt cx="1955990" cy="1955990"/>
          </a:xfrm>
        </p:grpSpPr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C18C9C22-03A6-4959-9903-1FC0DC9E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86CD7D3-9F17-4F29-8FF5-8E8B2AC0D810}"/>
                </a:ext>
              </a:extLst>
            </p:cNvPr>
            <p:cNvSpPr/>
            <p:nvPr/>
          </p:nvSpPr>
          <p:spPr>
            <a:xfrm>
              <a:off x="1993392" y="1886529"/>
              <a:ext cx="708399" cy="29888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 : 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895144-6909-4EA6-866B-0639CC6B1B77}"/>
              </a:ext>
            </a:extLst>
          </p:cNvPr>
          <p:cNvGrpSpPr/>
          <p:nvPr/>
        </p:nvGrpSpPr>
        <p:grpSpPr>
          <a:xfrm>
            <a:off x="1171685" y="2377219"/>
            <a:ext cx="1955990" cy="1955990"/>
            <a:chOff x="1854739" y="713617"/>
            <a:chExt cx="1955990" cy="1955990"/>
          </a:xfrm>
        </p:grpSpPr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A1AEF6B0-13AC-475C-A4E2-4F4F1066A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8BED9D1-3AF0-4186-A67B-CC2BA5BC13BE}"/>
                </a:ext>
              </a:extLst>
            </p:cNvPr>
            <p:cNvSpPr/>
            <p:nvPr/>
          </p:nvSpPr>
          <p:spPr>
            <a:xfrm>
              <a:off x="1854740" y="1886529"/>
              <a:ext cx="847052" cy="32230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24 : 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DB85A0-C499-46DB-BC8E-79FE9F40C431}"/>
              </a:ext>
            </a:extLst>
          </p:cNvPr>
          <p:cNvGrpSpPr/>
          <p:nvPr/>
        </p:nvGrpSpPr>
        <p:grpSpPr>
          <a:xfrm rot="20790283">
            <a:off x="2230451" y="3924015"/>
            <a:ext cx="1955990" cy="1955990"/>
            <a:chOff x="1854739" y="713617"/>
            <a:chExt cx="1955990" cy="1955990"/>
          </a:xfrm>
        </p:grpSpPr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9CB2BDD5-F510-4EB2-87F3-13E6542EB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739" y="713617"/>
              <a:ext cx="1955990" cy="195599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1F6B0A2-940E-4C9E-8B57-C4B4C83E506F}"/>
                </a:ext>
              </a:extLst>
            </p:cNvPr>
            <p:cNvSpPr/>
            <p:nvPr/>
          </p:nvSpPr>
          <p:spPr>
            <a:xfrm>
              <a:off x="1854740" y="1886529"/>
              <a:ext cx="847052" cy="32230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21 : 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DC096C-BD6B-4EE2-9533-D601A8E1E02F}"/>
              </a:ext>
            </a:extLst>
          </p:cNvPr>
          <p:cNvGrpSpPr/>
          <p:nvPr/>
        </p:nvGrpSpPr>
        <p:grpSpPr>
          <a:xfrm>
            <a:off x="7369929" y="992734"/>
            <a:ext cx="1777457" cy="1777457"/>
            <a:chOff x="7369929" y="992734"/>
            <a:chExt cx="1777457" cy="1777457"/>
          </a:xfrm>
        </p:grpSpPr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D670FEA6-BDC5-43D6-B842-2110DE250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236265A-27D4-41A0-8438-893DBC56EFFE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27 :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4BDCA3-5EC5-445C-A1DD-522DE375D9FE}"/>
              </a:ext>
            </a:extLst>
          </p:cNvPr>
          <p:cNvGrpSpPr/>
          <p:nvPr/>
        </p:nvGrpSpPr>
        <p:grpSpPr>
          <a:xfrm>
            <a:off x="8483182" y="2638873"/>
            <a:ext cx="1777457" cy="1777457"/>
            <a:chOff x="7369929" y="992734"/>
            <a:chExt cx="1777457" cy="1777457"/>
          </a:xfrm>
        </p:grpSpPr>
        <p:pic>
          <p:nvPicPr>
            <p:cNvPr id="37" name="Picture 36" descr="Logo&#10;&#10;Description automatically generated">
              <a:extLst>
                <a:ext uri="{FF2B5EF4-FFF2-40B4-BE49-F238E27FC236}">
                  <a16:creationId xmlns:a16="http://schemas.microsoft.com/office/drawing/2014/main" id="{41B4056A-1ED5-4E29-A978-D47BE56A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484813B-04F8-440B-AAC0-C9677B9AAE91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12 : 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F459A-2DCD-4B0D-A9A1-E734A0054A00}"/>
              </a:ext>
            </a:extLst>
          </p:cNvPr>
          <p:cNvGrpSpPr/>
          <p:nvPr/>
        </p:nvGrpSpPr>
        <p:grpSpPr>
          <a:xfrm rot="441292">
            <a:off x="7367706" y="4194268"/>
            <a:ext cx="1777457" cy="1777457"/>
            <a:chOff x="7369929" y="992734"/>
            <a:chExt cx="1777457" cy="1777457"/>
          </a:xfrm>
        </p:grpSpPr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88CDBEEB-6221-46BE-BDA0-6372E7C36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29" y="992734"/>
              <a:ext cx="1777457" cy="1777457"/>
            </a:xfrm>
            <a:prstGeom prst="rect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72234EC-A9A6-4EDE-8901-3BA0725856B6}"/>
                </a:ext>
              </a:extLst>
            </p:cNvPr>
            <p:cNvSpPr/>
            <p:nvPr/>
          </p:nvSpPr>
          <p:spPr>
            <a:xfrm>
              <a:off x="8055744" y="2035973"/>
              <a:ext cx="812777" cy="25917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18 : 3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A10932-2C3E-4CA6-91C8-D0AB9DEA4796}"/>
              </a:ext>
            </a:extLst>
          </p:cNvPr>
          <p:cNvSpPr/>
          <p:nvPr/>
        </p:nvSpPr>
        <p:spPr>
          <a:xfrm>
            <a:off x="2216191" y="2145701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5FC7FE-E66B-42AA-88F4-32506C992A02}"/>
              </a:ext>
            </a:extLst>
          </p:cNvPr>
          <p:cNvSpPr/>
          <p:nvPr/>
        </p:nvSpPr>
        <p:spPr>
          <a:xfrm>
            <a:off x="8107932" y="2041978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6D3EEC1-5A24-4A60-AADE-A25FDAE95DD5}"/>
              </a:ext>
            </a:extLst>
          </p:cNvPr>
          <p:cNvSpPr/>
          <p:nvPr/>
        </p:nvSpPr>
        <p:spPr>
          <a:xfrm>
            <a:off x="1214602" y="3575301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E41CE15-1981-4C85-A1A4-93B0AA4EF87D}"/>
              </a:ext>
            </a:extLst>
          </p:cNvPr>
          <p:cNvSpPr/>
          <p:nvPr/>
        </p:nvSpPr>
        <p:spPr>
          <a:xfrm>
            <a:off x="9221185" y="3651274"/>
            <a:ext cx="708399" cy="2421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4D31DC1-E100-4119-86C2-75DACC454DF9}"/>
              </a:ext>
            </a:extLst>
          </p:cNvPr>
          <p:cNvSpPr/>
          <p:nvPr/>
        </p:nvSpPr>
        <p:spPr>
          <a:xfrm rot="20808062">
            <a:off x="2394509" y="5255019"/>
            <a:ext cx="708399" cy="2988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981FD7C-3EBB-4892-9DF7-28AF24D7F204}"/>
              </a:ext>
            </a:extLst>
          </p:cNvPr>
          <p:cNvSpPr/>
          <p:nvPr/>
        </p:nvSpPr>
        <p:spPr>
          <a:xfrm rot="746096">
            <a:off x="8050794" y="5269711"/>
            <a:ext cx="708399" cy="2421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0BBF3B-CF03-388F-2726-ACE7C85FC84A}"/>
              </a:ext>
            </a:extLst>
          </p:cNvPr>
          <p:cNvSpPr/>
          <p:nvPr/>
        </p:nvSpPr>
        <p:spPr>
          <a:xfrm>
            <a:off x="-2420757" y="0"/>
            <a:ext cx="1922278" cy="19166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29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5741 L 0.00886 0.05741 C 0.06745 0.0713 0.03268 0.06505 0.14609 0.05995 C 0.14844 0.05995 0.15065 0.05833 0.15287 0.05741 C 0.16315 0.05301 0.15495 0.05602 0.16263 0.05324 C 0.1638 0.05208 0.16511 0.05069 0.16628 0.04931 C 0.16732 0.04838 0.1694 0.04676 0.1694 0.04676 " pathEditMode="relative" ptsTypes="AAAAA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0.06967 L -0.0039 0.06967 C -0.01028 0.08402 -0.01471 0.09375 -0.02044 0.11088 C -0.02356 0.12037 -0.02552 0.13101 -0.02877 0.14027 C -0.03828 0.16782 -0.05898 0.21921 -0.07213 0.23888 C -0.07695 0.24606 -0.08177 0.25277 -0.08645 0.26018 C -0.08958 0.26527 -0.09192 0.27199 -0.09544 0.27615 C -0.10299 0.28541 -0.11198 0.29074 -0.1194 0.30023 C -0.1233 0.30532 -0.13164 0.31574 -0.13515 0.32152 C -0.13658 0.32407 -0.13737 0.32754 -0.13893 0.32963 C -0.13997 0.33101 -0.14153 0.33101 -0.1427 0.33217 C -0.14453 0.33402 -0.14518 0.33541 -0.14635 0.33773 " pathEditMode="relative" ptsTypes="AAAAAAAAAA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7 3.7037E-6 L 1.73472E-17 3.7037E-6 C 0.00938 0.00254 0.01914 0.00486 0.02865 0.0081 C 0.04049 0.0118 0.05208 0.01666 0.06406 0.02037 C 0.0763 0.02384 0.11706 0.03287 0.12813 0.03449 C 0.13438 0.03564 0.14089 0.03564 0.14714 0.0368 C 0.21146 0.04676 0.1444 0.03819 0.19063 0.04375 C 0.20313 0.04768 0.20833 0.04745 0.21862 0.05717 C 0.2194 0.05787 0.22018 0.05833 0.22083 0.05902 C 0.22201 0.06041 0.22396 0.06342 0.22396 0.06365 " pathEditMode="relative" rAng="0" ptsTypes="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2963 L -0.05156 0.02963 C -0.05807 0.03009 -0.06471 0.02986 -0.07109 0.03079 C -0.07565 0.03171 -0.08008 0.03357 -0.08464 0.03496 C -0.08841 0.03588 -0.09219 0.03634 -0.09583 0.0375 C -0.11406 0.04306 -0.08893 0.03773 -0.10859 0.04167 C -0.11719 0.03704 -0.12617 0.03519 -0.13411 0.02824 C -0.14076 0.02246 -0.14557 0.01181 -0.15143 0.00417 C -0.15755 -0.0037 -0.16406 -0.01041 -0.17018 -0.01852 C -0.17604 -0.02616 -0.18151 -0.03495 -0.18737 -0.04236 C -0.19076 -0.04653 -0.19466 -0.04884 -0.19792 -0.05301 C -0.20195 -0.05856 -0.20521 -0.06597 -0.20911 -0.07176 C -0.21471 -0.08009 -0.22188 -0.08565 -0.22643 -0.09583 C -0.22839 -0.10023 -0.23021 -0.10509 -0.23242 -0.10903 C -0.23516 -0.11412 -0.23906 -0.1169 -0.24141 -0.12245 C -0.24219 -0.1243 -0.24284 -0.12616 -0.24375 -0.12778 C -0.25182 -0.14375 -0.24531 -0.12893 -0.25039 -0.1412 C -0.25104 -0.14653 -0.2513 -0.15046 -0.25273 -0.15579 C -0.25326 -0.1581 -0.25417 -0.16018 -0.25495 -0.1625 C -0.25651 -0.17361 -0.25638 -0.16944 -0.25638 -0.1743 " pathEditMode="relative" ptsTypes="AAAAAAAAAAAAAAAAAA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47 C 0.01159 -0.09722 -0.00182 -0.01226 0.02175 -0.10532 C 0.02748 -0.12847 0.03177 -0.15208 0.03698 -0.17546 C 0.04154 -0.19768 0.04154 -0.20254 0.04779 -0.22222 C 0.04987 -0.22916 0.05208 -0.2368 0.05547 -0.24305 C 0.05912 -0.25 0.06393 -0.25532 0.06862 -0.26111 C 0.07096 -0.26435 0.07617 -0.26967 0.07943 -0.27152 C 0.08333 -0.27407 0.08646 -0.27453 0.09037 -0.27592 C 0.10964 -0.28333 0.08828 -0.27523 0.10339 -0.28194 C 0.10586 -0.2831 0.11133 -0.28472 0.11133 -0.28472 " pathEditMode="relative" rAng="0" ptsTypes="AAAAAAAAAAA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-0.00393 L -0.05325 -0.00393 C -0.05533 -0.0081 -0.05755 -0.0118 -0.05937 -0.01597 C -0.06289 -0.02453 -0.06211 -0.02639 -0.06458 -0.03611 C -0.07552 -0.07916 -0.06445 -0.02893 -0.07356 -0.07592 C -0.075 -0.0831 -0.07682 -0.09004 -0.07812 -0.09722 C -0.07981 -0.10694 -0.08073 -0.11713 -0.08255 -0.12662 C -0.08424 -0.13495 -0.08672 -0.14259 -0.08854 -0.15069 C -0.09127 -0.16273 -0.09414 -0.17963 -0.09752 -0.19189 C -0.10065 -0.20324 -0.10507 -0.21342 -0.10729 -0.22523 C -0.11302 -0.25532 -0.10612 -0.22222 -0.1125 -0.24514 C -0.11328 -0.24768 -0.11289 -0.25115 -0.11406 -0.25324 L -0.12148 -0.26643 " pathEditMode="relative" ptsTypes="AAAAAAAAAAAAA">
                                      <p:cBhvr>
                                        <p:cTn id="1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554</Words>
  <Application>Microsoft Office PowerPoint</Application>
  <PresentationFormat>Widescreen</PresentationFormat>
  <Paragraphs>159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等线</vt:lpstr>
      <vt:lpstr>等线 Light</vt:lpstr>
      <vt:lpstr>.VnArial</vt:lpstr>
      <vt:lpstr>Arial</vt:lpstr>
      <vt:lpstr>Arial-Rounded</vt:lpstr>
      <vt:lpstr>Bubblegum Sans</vt:lpstr>
      <vt:lpstr>Calibri</vt:lpstr>
      <vt:lpstr>Calibri Light</vt:lpstr>
      <vt:lpstr>Cambria Math</vt:lpstr>
      <vt:lpstr>Coiny</vt:lpstr>
      <vt:lpstr>Times New Roman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69</cp:revision>
  <dcterms:created xsi:type="dcterms:W3CDTF">2022-05-08T07:29:07Z</dcterms:created>
  <dcterms:modified xsi:type="dcterms:W3CDTF">2024-09-20T03:10:37Z</dcterms:modified>
</cp:coreProperties>
</file>