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</p:sldMasterIdLst>
  <p:notesMasterIdLst>
    <p:notesMasterId r:id="rId18"/>
  </p:notesMasterIdLst>
  <p:sldIdLst>
    <p:sldId id="2909" r:id="rId4"/>
    <p:sldId id="3413" r:id="rId5"/>
    <p:sldId id="837" r:id="rId6"/>
    <p:sldId id="2890" r:id="rId7"/>
    <p:sldId id="854" r:id="rId8"/>
    <p:sldId id="851" r:id="rId9"/>
    <p:sldId id="850" r:id="rId10"/>
    <p:sldId id="1062" r:id="rId11"/>
    <p:sldId id="856" r:id="rId12"/>
    <p:sldId id="857" r:id="rId13"/>
    <p:sldId id="877" r:id="rId14"/>
    <p:sldId id="867" r:id="rId15"/>
    <p:sldId id="2904" r:id="rId16"/>
    <p:sldId id="8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9D"/>
    <a:srgbClr val="E2547D"/>
    <a:srgbClr val="EC1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7449" autoAdjust="0"/>
  </p:normalViewPr>
  <p:slideViewPr>
    <p:cSldViewPr snapToGrid="0">
      <p:cViewPr varScale="1">
        <p:scale>
          <a:sx n="63" d="100"/>
          <a:sy n="63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87AE-09A2-48A3-BD52-CC6E0B9B3F4A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FA5F-D1D2-4422-9CB0-061FCF5C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2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ở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(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6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5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A5F-D1D2-4422-9CB0-061FCF5C3C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A5F-D1D2-4422-9CB0-061FCF5C3C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2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dâu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(1, 2,…, 6)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dâu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dâu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7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8BD3-317E-4F96-A5C5-C7A691EA3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E4A5C-1740-4C54-B8B9-FFEB3E77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BEF2-8FC4-44AF-A3DF-C1CD7713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96DA-E334-440B-93DF-7E83E477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C084-EEE0-4E99-9E61-B4582F3A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F9D0-475A-4FB7-91BC-EF40973E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3E402-D20E-4B8A-A882-055E48CA6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6221-8FD6-42D7-8CE8-529EA14E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6CCF-2DF6-41BB-9DC7-BB400B14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5A35-511F-44F1-8FCD-D421FB33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61AFE-46C3-40F5-A281-9ECBF760D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A5C58-5B3C-41BA-82C1-7CBDFFAC2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6ECB-6D62-4B4A-AC55-A7D6D571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612B1-E2F2-4B79-8C93-05FC27ED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BB88B-CBA0-4D77-9665-99095F1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82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4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3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1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3A9B-34F8-4193-917C-424CDDC0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CBEF-E0E8-43E8-9A2B-B16D50BF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A6D4E-2CB0-40C2-8C8A-F0C2C736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B6BFB-3BA4-4066-8F40-C6A68200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A45C-803A-45AA-9C68-8BA25AB9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8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2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8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5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35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7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7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3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3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484F-937D-43E7-9F00-386AD7CD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711D-7658-43E6-B2D9-D9F95269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332BB-095A-41E7-8F5A-757D08BF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AB14-66C8-4D3A-966F-86A1DBD6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A600-F635-458B-BBC2-4EA74270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4A3E-0C09-4068-9296-8AB65C94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7893-E23A-44D8-AE8F-72FB4D7E5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53E8-81A5-47E4-BE4B-2ACE51FA7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5686E-3DAF-4A10-BD1B-52C81B68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C7797-CBE9-4B24-8F4F-C9C96C38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E8DD4-9C8E-45C6-8015-5B863F66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D856-3957-4186-8407-EB15B051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BFB05-107C-4E40-BEAA-86C610BC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C9450-B128-455E-AAA7-D74B87A5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A23F5-38DE-477C-B9EB-87B370C89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A344C-4808-4716-99F9-57F26144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B2CB8-6412-48B7-AC1B-BB3A10E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D628E-7C61-4582-804A-45844F71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A91B6-3C6A-4566-92BC-6E5BE9A9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22F8-99D6-4831-839A-63E73867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CEED6-99BC-456B-8C49-2B9D0816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972D0-66CF-4455-A065-5C988763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54536-2DA7-490C-8A6C-30AB0165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1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E0EB-3207-4E2B-A5C9-CF5DD7C8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0C39D-27BD-4A2F-B121-04FE9338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39D7A-BB9B-4E93-868B-2E8BE243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9401-57D3-4156-BF3A-A2FFAF47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8387-E781-411E-BFA2-11FD60F0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FD2C-D3E0-4D89-ACD2-14C1DB58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E993D-014B-4537-9CC4-F4E0E90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0A11-D6A8-4B93-AD4A-2E4DFC95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EEB4A-386B-4B53-8FFA-11380223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9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C431-C63C-4FEC-943C-80F24C58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A5E81-865D-4EFE-8ED5-89AE65027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F17A-4F3A-4343-A855-05FB26B7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25E25-0555-4926-BAFE-C1B482F0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DD29-4C31-410F-9BF8-6D0766E8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305A4-A529-4F57-B061-7EEBEF22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180A-B0CC-4815-9A54-BD2E40A6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98E9-2027-46C3-931A-477FCD83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EDC1-CC4E-4F32-88CA-62830A8C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577-49AF-4FE7-A4FC-A9400A4C5B3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C510-71C0-4026-8A4D-B30F1968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4077-CAA1-4B6B-A040-1EF923C94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26D6C3-72B0-4FFB-9A9F-861C93A975A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2024/9/20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3" name="Picture 1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117A5E9-9DB8-EC4F-F4BB-9A01AF08CE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2" y="104774"/>
            <a:ext cx="1504951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932825-105C-491C-B2D3-BA219C4562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89" y="365125"/>
            <a:ext cx="1514177" cy="15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png"/><Relationship Id="rId18" Type="http://schemas.openxmlformats.org/officeDocument/2006/relationships/audio" Target="../media/audio8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12" Type="http://schemas.openxmlformats.org/officeDocument/2006/relationships/image" Target="../media/image31.png"/><Relationship Id="rId17" Type="http://schemas.openxmlformats.org/officeDocument/2006/relationships/audio" Target="../media/audio4.wav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audio" Target="../media/audio8.wav"/><Relationship Id="rId11" Type="http://schemas.openxmlformats.org/officeDocument/2006/relationships/image" Target="../media/image30.png"/><Relationship Id="rId5" Type="http://schemas.openxmlformats.org/officeDocument/2006/relationships/audio" Target="../media/audio4.wav"/><Relationship Id="rId15" Type="http://schemas.openxmlformats.org/officeDocument/2006/relationships/image" Target="../media/image34.png"/><Relationship Id="rId10" Type="http://schemas.openxmlformats.org/officeDocument/2006/relationships/image" Target="../media/image28.png"/><Relationship Id="rId19" Type="http://schemas.openxmlformats.org/officeDocument/2006/relationships/audio" Target="../media/audio3.wav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7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7.wdp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0" Type="http://schemas.microsoft.com/office/2007/relationships/hdphoto" Target="../media/hdphoto8.wdp"/><Relationship Id="rId4" Type="http://schemas.openxmlformats.org/officeDocument/2006/relationships/image" Target="../media/image2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10" Type="http://schemas.openxmlformats.org/officeDocument/2006/relationships/audio" Target="../media/audio1.wav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10057" y="22804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31844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40992" y="955656"/>
            <a:ext cx="692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3, BẢNG CHIA 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05939" y="3054898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4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24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nhân 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4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4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16)</a:t>
              </a:r>
              <a:endParaRPr lang="en-US" sz="32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7A6AA92-680D-0776-C7FD-0D1344075353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52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599"/>
            <a:ext cx="11612880" cy="65148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F6355E-518E-4B07-BC80-F042BF4C76B5}"/>
              </a:ext>
            </a:extLst>
          </p:cNvPr>
          <p:cNvSpPr txBox="1"/>
          <p:nvPr/>
        </p:nvSpPr>
        <p:spPr>
          <a:xfrm>
            <a:off x="2672545" y="1738328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CC34DE-D3CA-4831-B444-D520F19AE376}"/>
              </a:ext>
            </a:extLst>
          </p:cNvPr>
          <p:cNvSpPr txBox="1"/>
          <p:nvPr/>
        </p:nvSpPr>
        <p:spPr>
          <a:xfrm>
            <a:off x="782977" y="2288774"/>
            <a:ext cx="4778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…người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51CEC1-1CCE-4A11-A980-D5ADB10796EB}"/>
              </a:ext>
            </a:extLst>
          </p:cNvPr>
          <p:cNvSpPr txBox="1"/>
          <p:nvPr/>
        </p:nvSpPr>
        <p:spPr>
          <a:xfrm>
            <a:off x="1622723" y="654352"/>
            <a:ext cx="10055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n đấu cờ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5613D-6208-4ECA-925B-18ED3B43A93D}"/>
              </a:ext>
            </a:extLst>
          </p:cNvPr>
          <p:cNvSpPr txBox="1"/>
          <p:nvPr/>
        </p:nvSpPr>
        <p:spPr>
          <a:xfrm>
            <a:off x="6650301" y="3075057"/>
            <a:ext cx="215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1182EB-7C6E-4DC5-BA14-B24065653CD1}"/>
              </a:ext>
            </a:extLst>
          </p:cNvPr>
          <p:cNvSpPr txBox="1"/>
          <p:nvPr/>
        </p:nvSpPr>
        <p:spPr>
          <a:xfrm>
            <a:off x="3901440" y="3892418"/>
            <a:ext cx="777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6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A06013-ECCA-4914-A2B0-498233C833B2}"/>
              </a:ext>
            </a:extLst>
          </p:cNvPr>
          <p:cNvSpPr txBox="1"/>
          <p:nvPr/>
        </p:nvSpPr>
        <p:spPr>
          <a:xfrm>
            <a:off x="3901441" y="4589671"/>
            <a:ext cx="681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= 18 (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0056D0-5E02-4675-BD55-36A6598C1F9D}"/>
              </a:ext>
            </a:extLst>
          </p:cNvPr>
          <p:cNvSpPr txBox="1"/>
          <p:nvPr/>
        </p:nvSpPr>
        <p:spPr>
          <a:xfrm>
            <a:off x="4707345" y="5263148"/>
            <a:ext cx="681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</a:t>
            </a:r>
            <a:r>
              <a:rPr lang="en-US" sz="4000" b="1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13F31142-DC11-8D1C-82E8-9811F87E0B91}"/>
              </a:ext>
            </a:extLst>
          </p:cNvPr>
          <p:cNvSpPr/>
          <p:nvPr/>
        </p:nvSpPr>
        <p:spPr>
          <a:xfrm>
            <a:off x="782977" y="632810"/>
            <a:ext cx="783675" cy="65197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377ACB3-7615-E013-1490-6650283497C6}"/>
              </a:ext>
            </a:extLst>
          </p:cNvPr>
          <p:cNvSpPr/>
          <p:nvPr/>
        </p:nvSpPr>
        <p:spPr>
          <a:xfrm>
            <a:off x="-2179320" y="0"/>
            <a:ext cx="2107062" cy="219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17" grpId="0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706674" y="967657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618906" y="-168496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413623" y="390452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271478" y="-25733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52723" y="-13102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4B1BF2-2EA0-40D6-B2A1-F38FC0656751}"/>
              </a:ext>
            </a:extLst>
          </p:cNvPr>
          <p:cNvSpPr txBox="1"/>
          <p:nvPr/>
        </p:nvSpPr>
        <p:spPr>
          <a:xfrm>
            <a:off x="2489904" y="3616832"/>
            <a:ext cx="7931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kumimoji="0" lang="en-US" sz="8000" b="0" i="0" u="none" strike="noStrike" kern="1200" cap="none" spc="0" normalizeH="0" baseline="0" noProof="0" dirty="0">
              <a:ln w="38100">
                <a:solidFill>
                  <a:srgbClr val="F9CCCF">
                    <a:lumMod val="50000"/>
                  </a:srgbClr>
                </a:solidFill>
              </a:ln>
              <a:solidFill>
                <a:srgbClr val="FF25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F74C8-DF94-46B9-AC1D-060CBD8551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5979" y="913306"/>
            <a:ext cx="5796885" cy="2468484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70F549A-A590-1E30-D111-99EF53D436D5}"/>
              </a:ext>
            </a:extLst>
          </p:cNvPr>
          <p:cNvSpPr/>
          <p:nvPr/>
        </p:nvSpPr>
        <p:spPr>
          <a:xfrm>
            <a:off x="-1905000" y="-25733"/>
            <a:ext cx="1827893" cy="1828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193B62-AC29-41DE-9CA1-349CD18390F8}"/>
              </a:ext>
            </a:extLst>
          </p:cNvPr>
          <p:cNvGrpSpPr/>
          <p:nvPr/>
        </p:nvGrpSpPr>
        <p:grpSpPr>
          <a:xfrm>
            <a:off x="25409" y="-337130"/>
            <a:ext cx="12191997" cy="7321014"/>
            <a:chOff x="0" y="-286033"/>
            <a:chExt cx="12191997" cy="7321014"/>
          </a:xfrm>
        </p:grpSpPr>
        <p:pic>
          <p:nvPicPr>
            <p:cNvPr id="5" name="Picture 4" descr="Background pattern&#10;&#10;Description automatically generated">
              <a:extLst>
                <a:ext uri="{FF2B5EF4-FFF2-40B4-BE49-F238E27FC236}">
                  <a16:creationId xmlns:a16="http://schemas.microsoft.com/office/drawing/2014/main" id="{2B804920-3EBE-49AD-8B4D-127CB54E3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86033"/>
              <a:ext cx="7321014" cy="7321014"/>
            </a:xfrm>
            <a:prstGeom prst="rect">
              <a:avLst/>
            </a:prstGeom>
          </p:spPr>
        </p:pic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8AB6EABF-10EC-4881-B0B4-C21A7200B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66"/>
            <a:stretch/>
          </p:blipFill>
          <p:spPr>
            <a:xfrm>
              <a:off x="7321014" y="-286033"/>
              <a:ext cx="4870983" cy="7321014"/>
            </a:xfrm>
            <a:prstGeom prst="rect">
              <a:avLst/>
            </a:prstGeom>
          </p:spPr>
        </p:pic>
      </p:grpSp>
      <p:pic>
        <p:nvPicPr>
          <p:cNvPr id="99" name="Picture 98" descr="A picture containing container, ceramic ware, dessert&#10;&#10;Description automatically generated">
            <a:extLst>
              <a:ext uri="{FF2B5EF4-FFF2-40B4-BE49-F238E27FC236}">
                <a16:creationId xmlns:a16="http://schemas.microsoft.com/office/drawing/2014/main" id="{E0FC04CF-D979-42DE-BB57-6994DFEE3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65" y="4578860"/>
            <a:ext cx="2286000" cy="2286000"/>
          </a:xfrm>
          <a:prstGeom prst="rect">
            <a:avLst/>
          </a:prstGeom>
        </p:spPr>
      </p:pic>
      <p:pic>
        <p:nvPicPr>
          <p:cNvPr id="100" name="Picture 99" descr="A cupcake with a red and white frosting and white sprinkles on top&#10;&#10;Description automatically generated with low confidence">
            <a:extLst>
              <a:ext uri="{FF2B5EF4-FFF2-40B4-BE49-F238E27FC236}">
                <a16:creationId xmlns:a16="http://schemas.microsoft.com/office/drawing/2014/main" id="{78145F13-6535-4747-8FB1-95B1510CB8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8687" r="18637" b="14520"/>
          <a:stretch/>
        </p:blipFill>
        <p:spPr>
          <a:xfrm>
            <a:off x="2194508" y="4578860"/>
            <a:ext cx="1704817" cy="2286000"/>
          </a:xfrm>
          <a:prstGeom prst="rect">
            <a:avLst/>
          </a:prstGeom>
        </p:spPr>
      </p:pic>
      <p:pic>
        <p:nvPicPr>
          <p:cNvPr id="101" name="Picture 100" descr="A cupcake with frosting and sprinkles&#10;&#10;Description automatically generated">
            <a:extLst>
              <a:ext uri="{FF2B5EF4-FFF2-40B4-BE49-F238E27FC236}">
                <a16:creationId xmlns:a16="http://schemas.microsoft.com/office/drawing/2014/main" id="{B7C9E9F7-4DD9-43DB-A9FE-A7AD8C313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7743" r="19817" b="10852"/>
          <a:stretch/>
        </p:blipFill>
        <p:spPr>
          <a:xfrm>
            <a:off x="186235" y="4561661"/>
            <a:ext cx="1677518" cy="2286000"/>
          </a:xfrm>
          <a:prstGeom prst="rect">
            <a:avLst/>
          </a:prstGeom>
        </p:spPr>
      </p:pic>
      <p:pic>
        <p:nvPicPr>
          <p:cNvPr id="105" name="Picture 104" descr="A close-up of a cupcake&#10;&#10;Description automatically generated with low confidence">
            <a:extLst>
              <a:ext uri="{FF2B5EF4-FFF2-40B4-BE49-F238E27FC236}">
                <a16:creationId xmlns:a16="http://schemas.microsoft.com/office/drawing/2014/main" id="{02B9F8D8-FD8D-47F5-9B1C-8C49B39FE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78" y="4483806"/>
            <a:ext cx="2279035" cy="2401794"/>
          </a:xfrm>
          <a:prstGeom prst="rect">
            <a:avLst/>
          </a:prstGeom>
        </p:spPr>
      </p:pic>
      <p:pic>
        <p:nvPicPr>
          <p:cNvPr id="107" name="Picture 106" descr="A picture containing dessert&#10;&#10;Description automatically generated">
            <a:extLst>
              <a:ext uri="{FF2B5EF4-FFF2-40B4-BE49-F238E27FC236}">
                <a16:creationId xmlns:a16="http://schemas.microsoft.com/office/drawing/2014/main" id="{B8C14DF9-211C-40E3-BB39-A577D4B8825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308" y="4573777"/>
            <a:ext cx="2286000" cy="22860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7C5914F-1E05-4CAA-BC15-480AE95791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36" y="4651507"/>
            <a:ext cx="1805938" cy="2286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3B191FB-AB11-4591-98F6-05178DDA4164}"/>
              </a:ext>
            </a:extLst>
          </p:cNvPr>
          <p:cNvGrpSpPr/>
          <p:nvPr/>
        </p:nvGrpSpPr>
        <p:grpSpPr>
          <a:xfrm>
            <a:off x="218502" y="0"/>
            <a:ext cx="1597408" cy="2194560"/>
            <a:chOff x="218502" y="0"/>
            <a:chExt cx="1597408" cy="2194560"/>
          </a:xfrm>
        </p:grpSpPr>
        <p:pic>
          <p:nvPicPr>
            <p:cNvPr id="10" name="Picture 9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E1077DA6-7C1F-4ADF-9326-296981BA3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218502" y="0"/>
              <a:ext cx="1597408" cy="219456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23967B-D9B6-486E-A937-A0FBA656463B}"/>
                </a:ext>
              </a:extLst>
            </p:cNvPr>
            <p:cNvSpPr/>
            <p:nvPr/>
          </p:nvSpPr>
          <p:spPr>
            <a:xfrm>
              <a:off x="605725" y="919380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6D5C35-D962-454A-9C87-770FF50D6EAF}"/>
              </a:ext>
            </a:extLst>
          </p:cNvPr>
          <p:cNvGrpSpPr/>
          <p:nvPr/>
        </p:nvGrpSpPr>
        <p:grpSpPr>
          <a:xfrm>
            <a:off x="2252107" y="712269"/>
            <a:ext cx="1597408" cy="2194560"/>
            <a:chOff x="2252107" y="712269"/>
            <a:chExt cx="1597408" cy="2194560"/>
          </a:xfrm>
        </p:grpSpPr>
        <p:pic>
          <p:nvPicPr>
            <p:cNvPr id="20" name="Picture 19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C02F3469-0E9F-45F3-953F-8DED84A72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2252107" y="712269"/>
              <a:ext cx="1597408" cy="2194560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7456B54-BE5E-4AED-81A7-964C818485E4}"/>
                </a:ext>
              </a:extLst>
            </p:cNvPr>
            <p:cNvSpPr/>
            <p:nvPr/>
          </p:nvSpPr>
          <p:spPr>
            <a:xfrm>
              <a:off x="2639330" y="1605815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24EA69-FBBA-45FB-9D77-49503D1B7584}"/>
              </a:ext>
            </a:extLst>
          </p:cNvPr>
          <p:cNvGrpSpPr/>
          <p:nvPr/>
        </p:nvGrpSpPr>
        <p:grpSpPr>
          <a:xfrm>
            <a:off x="4285712" y="508535"/>
            <a:ext cx="1597408" cy="2194560"/>
            <a:chOff x="4285712" y="508535"/>
            <a:chExt cx="1597408" cy="2194560"/>
          </a:xfrm>
        </p:grpSpPr>
        <p:pic>
          <p:nvPicPr>
            <p:cNvPr id="16" name="Picture 15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8F3D3BF9-51C3-41BB-AB7D-75421D1EE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4285712" y="508535"/>
              <a:ext cx="1597408" cy="219456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5DCD3C4-CF20-49A8-9226-184E1A963355}"/>
                </a:ext>
              </a:extLst>
            </p:cNvPr>
            <p:cNvSpPr/>
            <p:nvPr/>
          </p:nvSpPr>
          <p:spPr>
            <a:xfrm>
              <a:off x="4672935" y="1430153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BE3826-1A5D-4436-9A89-756C854BD817}"/>
              </a:ext>
            </a:extLst>
          </p:cNvPr>
          <p:cNvGrpSpPr/>
          <p:nvPr/>
        </p:nvGrpSpPr>
        <p:grpSpPr>
          <a:xfrm>
            <a:off x="6319317" y="869481"/>
            <a:ext cx="1597408" cy="2194560"/>
            <a:chOff x="6319317" y="869481"/>
            <a:chExt cx="1597408" cy="2194560"/>
          </a:xfrm>
        </p:grpSpPr>
        <p:pic>
          <p:nvPicPr>
            <p:cNvPr id="17" name="Picture 16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C98542F5-CBA8-4BF4-98B7-740DF4F30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6319317" y="869481"/>
              <a:ext cx="1597408" cy="219456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3ADB035-B5A0-4DB8-BEE7-99E5B4677055}"/>
                </a:ext>
              </a:extLst>
            </p:cNvPr>
            <p:cNvSpPr/>
            <p:nvPr/>
          </p:nvSpPr>
          <p:spPr>
            <a:xfrm>
              <a:off x="6706540" y="1783080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299236-31C0-499C-BAE6-783C05BEA124}"/>
              </a:ext>
            </a:extLst>
          </p:cNvPr>
          <p:cNvGrpSpPr/>
          <p:nvPr/>
        </p:nvGrpSpPr>
        <p:grpSpPr>
          <a:xfrm>
            <a:off x="8352922" y="0"/>
            <a:ext cx="1597408" cy="2194560"/>
            <a:chOff x="8352922" y="0"/>
            <a:chExt cx="1597408" cy="2194560"/>
          </a:xfrm>
        </p:grpSpPr>
        <p:pic>
          <p:nvPicPr>
            <p:cNvPr id="18" name="Picture 17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8E0B0B2D-01CD-4D9B-9C6C-49C46673E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8352922" y="0"/>
              <a:ext cx="1597408" cy="2194560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8A557CF-00BE-4B2B-BAA5-B64439C61CFF}"/>
                </a:ext>
              </a:extLst>
            </p:cNvPr>
            <p:cNvSpPr/>
            <p:nvPr/>
          </p:nvSpPr>
          <p:spPr>
            <a:xfrm>
              <a:off x="8740147" y="919380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42B352-C7AD-4CC3-88FC-2E915FD2184E}"/>
              </a:ext>
            </a:extLst>
          </p:cNvPr>
          <p:cNvGrpSpPr/>
          <p:nvPr/>
        </p:nvGrpSpPr>
        <p:grpSpPr>
          <a:xfrm>
            <a:off x="10386529" y="712269"/>
            <a:ext cx="1597408" cy="2194560"/>
            <a:chOff x="10386529" y="712269"/>
            <a:chExt cx="1597408" cy="2194560"/>
          </a:xfrm>
        </p:grpSpPr>
        <p:pic>
          <p:nvPicPr>
            <p:cNvPr id="19" name="Picture 1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63830E73-3054-4032-AE04-F8F1F1C62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86529" y="712269"/>
              <a:ext cx="1597408" cy="2194560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3DA20F-F088-4DF9-A303-7205AB271907}"/>
                </a:ext>
              </a:extLst>
            </p:cNvPr>
            <p:cNvSpPr/>
            <p:nvPr/>
          </p:nvSpPr>
          <p:spPr>
            <a:xfrm>
              <a:off x="10771835" y="1605815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809AC4-70D6-4624-8064-6D2729BACF8F}"/>
              </a:ext>
            </a:extLst>
          </p:cNvPr>
          <p:cNvGrpSpPr/>
          <p:nvPr/>
        </p:nvGrpSpPr>
        <p:grpSpPr>
          <a:xfrm>
            <a:off x="22558" y="0"/>
            <a:ext cx="2115923" cy="2194560"/>
            <a:chOff x="829481" y="2606040"/>
            <a:chExt cx="2115923" cy="2194560"/>
          </a:xfrm>
        </p:grpSpPr>
        <p:pic>
          <p:nvPicPr>
            <p:cNvPr id="38" name="Picture 37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11805882-2358-4DF7-806D-D3608C771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AD8F647-9097-4B66-AC3C-8A62C56265AE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4CF674-C409-4AA8-9800-CDA2AD1947C4}"/>
                </a:ext>
              </a:extLst>
            </p:cNvPr>
            <p:cNvSpPr txBox="1"/>
            <p:nvPr/>
          </p:nvSpPr>
          <p:spPr>
            <a:xfrm>
              <a:off x="832211" y="3584653"/>
              <a:ext cx="2113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 =?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ACADDB-7FC5-4115-A117-60162766FF41}"/>
              </a:ext>
            </a:extLst>
          </p:cNvPr>
          <p:cNvGrpSpPr/>
          <p:nvPr/>
        </p:nvGrpSpPr>
        <p:grpSpPr>
          <a:xfrm>
            <a:off x="8134870" y="-9625"/>
            <a:ext cx="2115923" cy="2194560"/>
            <a:chOff x="829481" y="2606040"/>
            <a:chExt cx="2115923" cy="2194560"/>
          </a:xfrm>
        </p:grpSpPr>
        <p:pic>
          <p:nvPicPr>
            <p:cNvPr id="46" name="Picture 45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4503E742-DE07-4894-87A9-D1D3953A4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350AF70-AD9D-4943-A2A0-F76DC22652AF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32C9DD-4DA6-416B-B352-D4558FFCF5EE}"/>
                </a:ext>
              </a:extLst>
            </p:cNvPr>
            <p:cNvSpPr txBox="1"/>
            <p:nvPr/>
          </p:nvSpPr>
          <p:spPr>
            <a:xfrm>
              <a:off x="832211" y="3584653"/>
              <a:ext cx="2113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7 = 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DCAB4F-BF0E-4D3F-B282-BB12DE30222F}"/>
              </a:ext>
            </a:extLst>
          </p:cNvPr>
          <p:cNvGrpSpPr/>
          <p:nvPr/>
        </p:nvGrpSpPr>
        <p:grpSpPr>
          <a:xfrm>
            <a:off x="10177982" y="721599"/>
            <a:ext cx="2115923" cy="2194560"/>
            <a:chOff x="829481" y="2606040"/>
            <a:chExt cx="2115923" cy="2194560"/>
          </a:xfrm>
        </p:grpSpPr>
        <p:pic>
          <p:nvPicPr>
            <p:cNvPr id="50" name="Picture 49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DEECC465-C7BB-4525-8041-7EDFFB4F3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6689B5E-82C7-49D6-843C-2F8B566B73B5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CABE87-A829-479F-9934-1AA143CC69D2}"/>
                </a:ext>
              </a:extLst>
            </p:cNvPr>
            <p:cNvSpPr txBox="1"/>
            <p:nvPr/>
          </p:nvSpPr>
          <p:spPr>
            <a:xfrm>
              <a:off x="832211" y="3584653"/>
              <a:ext cx="2113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9 = 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DAC9805-1973-4269-806A-A0AD29CFF5FE}"/>
              </a:ext>
            </a:extLst>
          </p:cNvPr>
          <p:cNvGrpSpPr/>
          <p:nvPr/>
        </p:nvGrpSpPr>
        <p:grpSpPr>
          <a:xfrm>
            <a:off x="2061316" y="721599"/>
            <a:ext cx="2115923" cy="2194560"/>
            <a:chOff x="829481" y="2606040"/>
            <a:chExt cx="2115923" cy="2194560"/>
          </a:xfrm>
        </p:grpSpPr>
        <p:pic>
          <p:nvPicPr>
            <p:cNvPr id="58" name="Picture 57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66640C07-9E18-4AE3-929A-73AAB9B4A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6A55BE0-C61A-47DB-A04C-1C5CC99E3A41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D5DCC86-F426-413C-9747-53E83ABA414D}"/>
                </a:ext>
              </a:extLst>
            </p:cNvPr>
            <p:cNvSpPr txBox="1"/>
            <p:nvPr/>
          </p:nvSpPr>
          <p:spPr>
            <a:xfrm>
              <a:off x="832211" y="3584653"/>
              <a:ext cx="2113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2 = 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8AF92CA-304C-410C-9EDC-D16091A675FE}"/>
              </a:ext>
            </a:extLst>
          </p:cNvPr>
          <p:cNvGrpSpPr/>
          <p:nvPr/>
        </p:nvGrpSpPr>
        <p:grpSpPr>
          <a:xfrm>
            <a:off x="6111825" y="877363"/>
            <a:ext cx="2011680" cy="2194560"/>
            <a:chOff x="829481" y="2606040"/>
            <a:chExt cx="2011680" cy="2194560"/>
          </a:xfrm>
        </p:grpSpPr>
        <p:pic>
          <p:nvPicPr>
            <p:cNvPr id="62" name="Picture 61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35F4FACA-74B3-403F-A427-84FE39E6E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AE92D84-5CEA-4402-922C-18D0C4E149A5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AB88926-D859-4E86-B98B-991CEFDB059C}"/>
                </a:ext>
              </a:extLst>
            </p:cNvPr>
            <p:cNvSpPr txBox="1"/>
            <p:nvPr/>
          </p:nvSpPr>
          <p:spPr>
            <a:xfrm>
              <a:off x="1017280" y="3584653"/>
              <a:ext cx="1811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3 =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DDBEC17-B9AF-4D89-B57D-5350DB95B98B}"/>
              </a:ext>
            </a:extLst>
          </p:cNvPr>
          <p:cNvGrpSpPr/>
          <p:nvPr/>
        </p:nvGrpSpPr>
        <p:grpSpPr>
          <a:xfrm>
            <a:off x="4084757" y="508535"/>
            <a:ext cx="2115923" cy="2194560"/>
            <a:chOff x="829481" y="2606040"/>
            <a:chExt cx="2115923" cy="2194560"/>
          </a:xfrm>
        </p:grpSpPr>
        <p:pic>
          <p:nvPicPr>
            <p:cNvPr id="70" name="Picture 69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B43FF0F3-F5FA-4C53-9AE8-73A8185A2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D576D00-4CF0-40DF-9393-64A6B51D39FE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68EAF3F-98EE-43BD-8695-C4880710E6D7}"/>
                </a:ext>
              </a:extLst>
            </p:cNvPr>
            <p:cNvSpPr txBox="1"/>
            <p:nvPr/>
          </p:nvSpPr>
          <p:spPr>
            <a:xfrm>
              <a:off x="832211" y="3584653"/>
              <a:ext cx="2113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6 = ?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FA914A4-AB00-4B69-8848-C7DABBBF07C7}"/>
              </a:ext>
            </a:extLst>
          </p:cNvPr>
          <p:cNvGrpSpPr/>
          <p:nvPr/>
        </p:nvGrpSpPr>
        <p:grpSpPr>
          <a:xfrm>
            <a:off x="22203" y="10339"/>
            <a:ext cx="2283654" cy="2194560"/>
            <a:chOff x="829481" y="2606040"/>
            <a:chExt cx="2283654" cy="2194560"/>
          </a:xfrm>
        </p:grpSpPr>
        <p:pic>
          <p:nvPicPr>
            <p:cNvPr id="76" name="Picture 75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8EC28156-17D7-46BC-9347-D45ADF9DA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EADF8ED9-90D2-491D-AC32-14D76A37202A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FCB1F47-6F59-43B2-81DA-F2B31D2AEC61}"/>
                </a:ext>
              </a:extLst>
            </p:cNvPr>
            <p:cNvSpPr txBox="1"/>
            <p:nvPr/>
          </p:nvSpPr>
          <p:spPr>
            <a:xfrm>
              <a:off x="832211" y="3584653"/>
              <a:ext cx="2280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 = 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4175213-87BC-4B68-BE6D-D77950597C59}"/>
              </a:ext>
            </a:extLst>
          </p:cNvPr>
          <p:cNvGrpSpPr/>
          <p:nvPr/>
        </p:nvGrpSpPr>
        <p:grpSpPr>
          <a:xfrm>
            <a:off x="2053688" y="730929"/>
            <a:ext cx="2115923" cy="2194560"/>
            <a:chOff x="829481" y="2606040"/>
            <a:chExt cx="2115923" cy="2194560"/>
          </a:xfrm>
        </p:grpSpPr>
        <p:pic>
          <p:nvPicPr>
            <p:cNvPr id="80" name="Picture 79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3BB75152-54B1-4C75-A210-5EF003E85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A943B57-E741-47A3-BCF4-92D55C2DF462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10AFA69-050B-4AAD-84B0-2D044A8AF0DA}"/>
                </a:ext>
              </a:extLst>
            </p:cNvPr>
            <p:cNvSpPr txBox="1"/>
            <p:nvPr/>
          </p:nvSpPr>
          <p:spPr>
            <a:xfrm>
              <a:off x="832211" y="3584653"/>
              <a:ext cx="2113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2 =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EDAD32-1A93-4FED-9CB3-A2540BA0CC33}"/>
              </a:ext>
            </a:extLst>
          </p:cNvPr>
          <p:cNvGrpSpPr/>
          <p:nvPr/>
        </p:nvGrpSpPr>
        <p:grpSpPr>
          <a:xfrm>
            <a:off x="4052781" y="497045"/>
            <a:ext cx="2288730" cy="2194560"/>
            <a:chOff x="829481" y="2606040"/>
            <a:chExt cx="2288730" cy="2194560"/>
          </a:xfrm>
        </p:grpSpPr>
        <p:pic>
          <p:nvPicPr>
            <p:cNvPr id="84" name="Picture 83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808BC3D6-182C-4405-9EAF-ADAD73717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08DB0B47-368D-42D1-8BC2-D47ACBBBAD18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8765F6E-C638-48D9-BAF8-8FDA7F5CEBB3}"/>
                </a:ext>
              </a:extLst>
            </p:cNvPr>
            <p:cNvSpPr txBox="1"/>
            <p:nvPr/>
          </p:nvSpPr>
          <p:spPr>
            <a:xfrm>
              <a:off x="832211" y="3584653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6 =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66652B-03EC-40EA-A972-4E0EB7563328}"/>
              </a:ext>
            </a:extLst>
          </p:cNvPr>
          <p:cNvGrpSpPr/>
          <p:nvPr/>
        </p:nvGrpSpPr>
        <p:grpSpPr>
          <a:xfrm>
            <a:off x="6121408" y="897767"/>
            <a:ext cx="2115922" cy="2302052"/>
            <a:chOff x="829481" y="2606040"/>
            <a:chExt cx="2115922" cy="2302052"/>
          </a:xfrm>
        </p:grpSpPr>
        <p:pic>
          <p:nvPicPr>
            <p:cNvPr id="88" name="Picture 87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B14EBBF3-A753-4518-B261-5AB8701F1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8EFB6118-78AD-476C-A9A6-2D7313CED9B7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660EF21-00C5-4FBA-8839-CCBBEB0D4D4E}"/>
                </a:ext>
              </a:extLst>
            </p:cNvPr>
            <p:cNvSpPr txBox="1"/>
            <p:nvPr/>
          </p:nvSpPr>
          <p:spPr>
            <a:xfrm>
              <a:off x="887186" y="3584653"/>
              <a:ext cx="20582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3  = 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8354112-ED81-4234-B58C-285A60FCD0B7}"/>
              </a:ext>
            </a:extLst>
          </p:cNvPr>
          <p:cNvGrpSpPr/>
          <p:nvPr/>
        </p:nvGrpSpPr>
        <p:grpSpPr>
          <a:xfrm>
            <a:off x="10033240" y="712269"/>
            <a:ext cx="2265964" cy="2194560"/>
            <a:chOff x="679441" y="2606040"/>
            <a:chExt cx="2265964" cy="2194560"/>
          </a:xfrm>
        </p:grpSpPr>
        <p:pic>
          <p:nvPicPr>
            <p:cNvPr id="92" name="Picture 91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CF8B3674-D8E3-4F43-8D28-15CE68CCD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E967F034-708A-47D5-9BD1-D54D6A3BB2C3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A6C3A1D-2EFC-418F-91CE-9EC81FDB6CA3}"/>
                </a:ext>
              </a:extLst>
            </p:cNvPr>
            <p:cNvSpPr txBox="1"/>
            <p:nvPr/>
          </p:nvSpPr>
          <p:spPr>
            <a:xfrm>
              <a:off x="679441" y="3584653"/>
              <a:ext cx="226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9 =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CFC51B1-4F5F-49A5-99F4-F86A6B20466C}"/>
              </a:ext>
            </a:extLst>
          </p:cNvPr>
          <p:cNvGrpSpPr/>
          <p:nvPr/>
        </p:nvGrpSpPr>
        <p:grpSpPr>
          <a:xfrm>
            <a:off x="8118207" y="-36210"/>
            <a:ext cx="2281765" cy="2194560"/>
            <a:chOff x="829481" y="2606040"/>
            <a:chExt cx="2281765" cy="2194560"/>
          </a:xfrm>
        </p:grpSpPr>
        <p:pic>
          <p:nvPicPr>
            <p:cNvPr id="96" name="Picture 95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D341829D-FC4E-4268-BD19-AC3CF32C1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6907" r="52625" b="16006"/>
            <a:stretch/>
          </p:blipFill>
          <p:spPr>
            <a:xfrm>
              <a:off x="1036616" y="2606040"/>
              <a:ext cx="1597410" cy="2194560"/>
            </a:xfrm>
            <a:prstGeom prst="rect">
              <a:avLst/>
            </a:prstGeom>
          </p:spPr>
        </p:pic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C278AD11-067F-4199-AB08-08E1F5E4C98C}"/>
                </a:ext>
              </a:extLst>
            </p:cNvPr>
            <p:cNvSpPr/>
            <p:nvPr/>
          </p:nvSpPr>
          <p:spPr>
            <a:xfrm>
              <a:off x="829481" y="3618556"/>
              <a:ext cx="2011680" cy="64008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E92685D-531D-4C80-A5D7-6B5E6104EDD3}"/>
                </a:ext>
              </a:extLst>
            </p:cNvPr>
            <p:cNvSpPr txBox="1"/>
            <p:nvPr/>
          </p:nvSpPr>
          <p:spPr>
            <a:xfrm>
              <a:off x="832211" y="3584653"/>
              <a:ext cx="2279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x 7 =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</p:grpSp>
      <p:pic>
        <p:nvPicPr>
          <p:cNvPr id="111" name="Picture 110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311C207-05B2-412B-9179-8E46F8AAD18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6907" r="52625" b="16006"/>
          <a:stretch/>
        </p:blipFill>
        <p:spPr>
          <a:xfrm>
            <a:off x="651616" y="1693568"/>
            <a:ext cx="665586" cy="914400"/>
          </a:xfrm>
          <a:prstGeom prst="rect">
            <a:avLst/>
          </a:prstGeom>
        </p:spPr>
      </p:pic>
      <p:pic>
        <p:nvPicPr>
          <p:cNvPr id="112" name="Picture 111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0DB2290-0673-482C-AE45-B15CCA6D59C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6907" r="52625" b="16006"/>
          <a:stretch/>
        </p:blipFill>
        <p:spPr>
          <a:xfrm>
            <a:off x="2680843" y="2408977"/>
            <a:ext cx="665586" cy="914400"/>
          </a:xfrm>
          <a:prstGeom prst="rect">
            <a:avLst/>
          </a:prstGeom>
        </p:spPr>
      </p:pic>
      <p:pic>
        <p:nvPicPr>
          <p:cNvPr id="113" name="Picture 11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DEEE3FA4-A573-4A53-BE55-81E2CBA99F7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6907" r="52625" b="16006"/>
          <a:stretch/>
        </p:blipFill>
        <p:spPr>
          <a:xfrm>
            <a:off x="4727491" y="2194560"/>
            <a:ext cx="665586" cy="914400"/>
          </a:xfrm>
          <a:prstGeom prst="rect">
            <a:avLst/>
          </a:prstGeom>
        </p:spPr>
      </p:pic>
      <p:pic>
        <p:nvPicPr>
          <p:cNvPr id="114" name="Picture 11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7A64145-C9F6-4E1B-9DA7-A0C3D8E1A99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6907" r="52625" b="16006"/>
          <a:stretch/>
        </p:blipFill>
        <p:spPr>
          <a:xfrm>
            <a:off x="6756849" y="2558245"/>
            <a:ext cx="665586" cy="914400"/>
          </a:xfrm>
          <a:prstGeom prst="rect">
            <a:avLst/>
          </a:prstGeom>
        </p:spPr>
      </p:pic>
      <p:pic>
        <p:nvPicPr>
          <p:cNvPr id="115" name="Picture 11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97C3B519-E9BB-4EE3-AB5B-FAF3B5B7E1E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6907" r="52625" b="16006"/>
          <a:stretch/>
        </p:blipFill>
        <p:spPr>
          <a:xfrm>
            <a:off x="8785981" y="1684498"/>
            <a:ext cx="665586" cy="914400"/>
          </a:xfrm>
          <a:prstGeom prst="rect">
            <a:avLst/>
          </a:prstGeom>
        </p:spPr>
      </p:pic>
      <p:pic>
        <p:nvPicPr>
          <p:cNvPr id="116" name="Picture 11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9411CCB5-3B7D-454F-82CE-4B26BB5BCB5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6907" r="52625" b="16006"/>
          <a:stretch/>
        </p:blipFill>
        <p:spPr>
          <a:xfrm>
            <a:off x="10817242" y="2383684"/>
            <a:ext cx="665586" cy="914400"/>
          </a:xfrm>
          <a:prstGeom prst="rect">
            <a:avLst/>
          </a:prstGeom>
        </p:spPr>
      </p:pic>
      <p:pic>
        <p:nvPicPr>
          <p:cNvPr id="1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BFED645-D427-4CD5-A062-0DAE3FA4F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46868" y="-2087"/>
            <a:ext cx="609600" cy="60960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596B7F07-5234-87C9-AE90-A45734A4E79F}"/>
              </a:ext>
            </a:extLst>
          </p:cNvPr>
          <p:cNvSpPr/>
          <p:nvPr/>
        </p:nvSpPr>
        <p:spPr>
          <a:xfrm>
            <a:off x="-1844040" y="10339"/>
            <a:ext cx="1750693" cy="1845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4414" fill="hold"/>
                                            <p:tgtEl>
                                              <p:spTgt spid="1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7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675" decel="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59259E-6 L 0.01836 0.35995 " pathEditMode="relative" rAng="0" ptsTypes="AA">
                                          <p:cBhvr>
                                            <p:cTn id="11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1" y="179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675" decel="100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07407E-6 L 0.00156 0.27686 " pathEditMode="relative" rAng="0" ptsTypes="AA">
                                          <p:cBhvr>
                                            <p:cTn id="13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138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37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8" fill="hold">
                          <p:stCondLst>
                            <p:cond delay="0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decel="100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4.07407E-6 L -0.02135 0.30024 " pathEditMode="relative" rAng="0" ptsTypes="AA">
                                          <p:cBhvr>
                                            <p:cTn id="16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8" y="1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2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3" dur="7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7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675" decel="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33333E-6 L 0.0168 0.24653 " pathEditMode="relative" rAng="0" ptsTypes="AA">
                                          <p:cBhvr>
                                            <p:cTn id="186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" y="123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187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8" fill="hold">
                          <p:stCondLst>
                            <p:cond delay="0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2" dur="7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3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675" decel="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48148E-6 L 0.01119 0.3743 " pathEditMode="relative" rAng="0" ptsTypes="AA">
                                          <p:cBhvr>
                                            <p:cTn id="210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0" y="18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211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2" fill="hold">
                          <p:stCondLst>
                            <p:cond delay="0"/>
                          </p:stCondLst>
                          <p:childTnLst>
                            <p:par>
                              <p:cTn id="2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2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6" dur="7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7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675" decel="10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1.85185E-6 L 0.00313 0.26389 " pathEditMode="relative" rAng="0" ptsTypes="AA">
                                          <p:cBhvr>
                                            <p:cTn id="235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audio>
                  <p:cMediaNode vol="80000">
                    <p:cTn id="2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đưa-đồ-vật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4414" fill="hold"/>
                                            <p:tgtEl>
                                              <p:spTgt spid="1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7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675" decel="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59259E-6 L 0.01836 0.35995 " pathEditMode="relative" rAng="0" ptsTypes="AA">
                                          <p:cBhvr>
                                            <p:cTn id="11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1" y="179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675" decel="100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07407E-6 L 0.00156 0.27686 " pathEditMode="relative" rAng="0" ptsTypes="AA">
                                          <p:cBhvr>
                                            <p:cTn id="13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138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37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8" fill="hold">
                          <p:stCondLst>
                            <p:cond delay="0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decel="100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4.07407E-6 L -0.02135 0.30024 " pathEditMode="relative" rAng="0" ptsTypes="AA">
                                          <p:cBhvr>
                                            <p:cTn id="16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8" y="1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2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3" dur="7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7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675" decel="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33333E-6 L 0.0168 0.24653 " pathEditMode="relative" rAng="0" ptsTypes="AA">
                                          <p:cBhvr>
                                            <p:cTn id="186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" y="123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187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8" fill="hold">
                          <p:stCondLst>
                            <p:cond delay="0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2" dur="7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3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675" decel="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48148E-6 L 0.01119 0.3743 " pathEditMode="relative" rAng="0" ptsTypes="AA">
                                          <p:cBhvr>
                                            <p:cTn id="210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0" y="18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211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2" fill="hold">
                          <p:stCondLst>
                            <p:cond delay="0"/>
                          </p:stCondLst>
                          <p:childTnLst>
                            <p:par>
                              <p:cTn id="2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2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6" dur="7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7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675" decel="10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1.85185E-6 L 0.00313 0.26389 " pathEditMode="relative" rAng="0" ptsTypes="AA">
                                          <p:cBhvr>
                                            <p:cTn id="235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audio>
                  <p:cMediaNode vol="80000">
                    <p:cTn id="2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563" y="314036"/>
            <a:ext cx="8450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và học thuộc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3373" y="3651125"/>
            <a:ext cx="577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bị bài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 chia 3.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C9B04-27B4-413D-8C6E-9D723F81FFA9}"/>
              </a:ext>
            </a:extLst>
          </p:cNvPr>
          <p:cNvSpPr/>
          <p:nvPr/>
        </p:nvSpPr>
        <p:spPr>
          <a:xfrm>
            <a:off x="9277350" y="123825"/>
            <a:ext cx="2705100" cy="1521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69A0E-7879-A893-FE9A-D774EE721EA8}"/>
              </a:ext>
            </a:extLst>
          </p:cNvPr>
          <p:cNvSpPr/>
          <p:nvPr/>
        </p:nvSpPr>
        <p:spPr>
          <a:xfrm>
            <a:off x="-2420758" y="0"/>
            <a:ext cx="2420757" cy="192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3F8B5F-E102-4296-ACE1-BC6097855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81F5FE0-0921-4FC9-87C2-6781F47AD8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C04939C-89A1-42FD-82A2-88E1EACF40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/>
        </p:blipFill>
        <p:spPr>
          <a:xfrm rot="1427759">
            <a:off x="8447457" y="1113762"/>
            <a:ext cx="788026" cy="97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50828-2F77-4010-99DD-AF5A311AA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500" y="665582"/>
            <a:ext cx="10876207" cy="4834547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0A77137-A690-FB48-2298-32FE148B9C71}"/>
              </a:ext>
            </a:extLst>
          </p:cNvPr>
          <p:cNvSpPr/>
          <p:nvPr/>
        </p:nvSpPr>
        <p:spPr>
          <a:xfrm>
            <a:off x="-1844040" y="10339"/>
            <a:ext cx="1750693" cy="1845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4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bảng nhân 3.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71723" y="2711541"/>
            <a:ext cx="9334661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4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bảng nhân 3 vào tính nhẩm.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58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46EDE86-6EA3-4240-5647-A62A40D8A47F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186444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4EFEC8-3C0D-4898-9687-DD3C9B4A7253}"/>
              </a:ext>
            </a:extLst>
          </p:cNvPr>
          <p:cNvSpPr txBox="1"/>
          <p:nvPr/>
        </p:nvSpPr>
        <p:spPr>
          <a:xfrm>
            <a:off x="467651" y="1792823"/>
            <a:ext cx="6039829" cy="1910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bánh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3AF4A33D-0650-4A1D-8AB7-596D78606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15035" r="8542" b="21725"/>
          <a:stretch/>
        </p:blipFill>
        <p:spPr>
          <a:xfrm>
            <a:off x="467651" y="4549139"/>
            <a:ext cx="2120571" cy="1592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640C9-0272-4DC7-A85B-DBF84112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080" y="15241"/>
            <a:ext cx="5094035" cy="2153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0B8658-20CA-4C21-A6FE-58F6ED50FC52}"/>
              </a:ext>
            </a:extLst>
          </p:cNvPr>
          <p:cNvSpPr/>
          <p:nvPr/>
        </p:nvSpPr>
        <p:spPr>
          <a:xfrm>
            <a:off x="6254089" y="2725211"/>
            <a:ext cx="3343274" cy="931684"/>
          </a:xfrm>
          <a:prstGeom prst="roundRect">
            <a:avLst/>
          </a:prstGeom>
          <a:solidFill>
            <a:srgbClr val="E2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4 = 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C877ECD-6B56-4D33-A41C-90A9AC36FDEB}"/>
              </a:ext>
            </a:extLst>
          </p:cNvPr>
          <p:cNvSpPr/>
          <p:nvPr/>
        </p:nvSpPr>
        <p:spPr>
          <a:xfrm>
            <a:off x="6096000" y="3987094"/>
            <a:ext cx="53720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+ 3 + 3 + 3 = 12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6786B50-1BC2-440A-8863-FA636A755C05}"/>
              </a:ext>
            </a:extLst>
          </p:cNvPr>
          <p:cNvSpPr/>
          <p:nvPr/>
        </p:nvSpPr>
        <p:spPr>
          <a:xfrm>
            <a:off x="6355080" y="5361522"/>
            <a:ext cx="28955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12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9B53633-CEBB-1363-7172-964444A4B3A8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BC54F62D-90E9-B1C0-BDB5-9BD3AEB58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67651" y="13422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DB6A9C0-E954-F3B7-CEF4-EA29F2FFAA75}"/>
              </a:ext>
            </a:extLst>
          </p:cNvPr>
          <p:cNvSpPr txBox="1"/>
          <p:nvPr/>
        </p:nvSpPr>
        <p:spPr>
          <a:xfrm>
            <a:off x="5242560" y="487680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9A59B-0FF9-E0A1-DAEF-B769F8A6D79B}"/>
              </a:ext>
            </a:extLst>
          </p:cNvPr>
          <p:cNvSpPr txBox="1"/>
          <p:nvPr/>
        </p:nvSpPr>
        <p:spPr>
          <a:xfrm>
            <a:off x="1739729" y="1166460"/>
            <a:ext cx="334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3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10" grpId="0" animBg="1"/>
          <p:bldP spid="36" grpId="0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10" grpId="0" animBg="1"/>
          <p:bldP spid="36" grpId="0" animBg="1"/>
          <p:bldP spid="5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400325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F6FCD2CD-D44A-4712-B7D1-BCB2123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00621" y="16490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EF8-2D0B-48E8-806D-27F491C3C5D2}"/>
              </a:ext>
            </a:extLst>
          </p:cNvPr>
          <p:cNvSpPr txBox="1"/>
          <p:nvPr/>
        </p:nvSpPr>
        <p:spPr>
          <a:xfrm>
            <a:off x="904237" y="1087908"/>
            <a:ext cx="408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Hoàn thành bảng </a:t>
            </a:r>
            <a:r>
              <a:rPr lang="vi-VN" sz="2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 </a:t>
            </a:r>
            <a:r>
              <a:rPr lang="en-US" sz="2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5818821"/>
                  </p:ext>
                </p:extLst>
              </p:nvPr>
            </p:nvGraphicFramePr>
            <p:xfrm>
              <a:off x="6405775" y="400325"/>
              <a:ext cx="2951124" cy="60573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64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</a:t>
                          </a:r>
                          <a:r>
                            <a:rPr lang="en-US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vi-VN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    </a:t>
                          </a:r>
                          <a:r>
                            <a:rPr lang="vi-VN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 </a:t>
                          </a:r>
                          <a:r>
                            <a:rPr lang="en-US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vi-VN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5818821"/>
                  </p:ext>
                </p:extLst>
              </p:nvPr>
            </p:nvGraphicFramePr>
            <p:xfrm>
              <a:off x="6405775" y="400325"/>
              <a:ext cx="2951124" cy="60573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64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89130" r="-1031" b="-9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89130" r="-1031" b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696703" r="-1031" b="-329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788043" r="-1031" b="-2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2E4CE-C9E3-47AA-9EA9-7EA138C7BBA5}"/>
              </a:ext>
            </a:extLst>
          </p:cNvPr>
          <p:cNvSpPr/>
          <p:nvPr/>
        </p:nvSpPr>
        <p:spPr>
          <a:xfrm>
            <a:off x="8529977" y="2629617"/>
            <a:ext cx="409297" cy="4159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321D55-0F5B-47E8-A50B-4BC36712A2F8}"/>
              </a:ext>
            </a:extLst>
          </p:cNvPr>
          <p:cNvSpPr/>
          <p:nvPr/>
        </p:nvSpPr>
        <p:spPr>
          <a:xfrm>
            <a:off x="8518363" y="3185160"/>
            <a:ext cx="409297" cy="4422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D56ED1-FF6A-40BF-B693-5CEDC649020B}"/>
              </a:ext>
            </a:extLst>
          </p:cNvPr>
          <p:cNvSpPr/>
          <p:nvPr/>
        </p:nvSpPr>
        <p:spPr>
          <a:xfrm>
            <a:off x="8499497" y="3780374"/>
            <a:ext cx="409297" cy="415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C5004-03EF-4386-803B-F1DBD46555B0}"/>
              </a:ext>
            </a:extLst>
          </p:cNvPr>
          <p:cNvSpPr/>
          <p:nvPr/>
        </p:nvSpPr>
        <p:spPr>
          <a:xfrm>
            <a:off x="8499497" y="4297927"/>
            <a:ext cx="409297" cy="415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D6946E-BD87-4FE6-83C3-E07238681679}"/>
              </a:ext>
            </a:extLst>
          </p:cNvPr>
          <p:cNvSpPr/>
          <p:nvPr/>
        </p:nvSpPr>
        <p:spPr>
          <a:xfrm>
            <a:off x="8499497" y="485438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98E3-4939-4EAB-B7DE-39BABF0A4016}"/>
              </a:ext>
            </a:extLst>
          </p:cNvPr>
          <p:cNvSpPr/>
          <p:nvPr/>
        </p:nvSpPr>
        <p:spPr>
          <a:xfrm>
            <a:off x="8499497" y="5395607"/>
            <a:ext cx="409297" cy="415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B3EB-B1E0-4028-87A4-B04C28A65A84}"/>
              </a:ext>
            </a:extLst>
          </p:cNvPr>
          <p:cNvSpPr/>
          <p:nvPr/>
        </p:nvSpPr>
        <p:spPr>
          <a:xfrm>
            <a:off x="6756912" y="898769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E9B23-BF81-4909-9631-2F992EDD9C99}"/>
              </a:ext>
            </a:extLst>
          </p:cNvPr>
          <p:cNvSpPr txBox="1"/>
          <p:nvPr/>
        </p:nvSpPr>
        <p:spPr>
          <a:xfrm>
            <a:off x="2224343" y="2106883"/>
            <a:ext cx="15728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</a:t>
            </a:r>
            <a:endParaRPr lang="vi-VN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DC9C-AEFA-4532-8384-24042EE71127}"/>
              </a:ext>
            </a:extLst>
          </p:cNvPr>
          <p:cNvSpPr txBox="1"/>
          <p:nvPr/>
        </p:nvSpPr>
        <p:spPr>
          <a:xfrm>
            <a:off x="380974" y="3429000"/>
            <a:ext cx="592307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 số thứ nhất đều là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 số thứ hai là các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từ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đến 10.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 là các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 3, từ 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đến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89EBF-C4E6-4CE2-A949-1CA39AF5889E}"/>
              </a:ext>
            </a:extLst>
          </p:cNvPr>
          <p:cNvSpPr/>
          <p:nvPr/>
        </p:nvSpPr>
        <p:spPr>
          <a:xfrm>
            <a:off x="7438384" y="89876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B14E8D-C44D-42B0-B6F9-CA42947B092A}"/>
              </a:ext>
            </a:extLst>
          </p:cNvPr>
          <p:cNvSpPr/>
          <p:nvPr/>
        </p:nvSpPr>
        <p:spPr>
          <a:xfrm>
            <a:off x="8368149" y="89876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BDBB78C-B565-3BC1-5844-D09B20018595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7E8622-B691-E246-64F0-AF929A5B09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1028" y="1031300"/>
            <a:ext cx="2680560" cy="261597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0F03E62-57A8-276D-90D8-7CD4E0CAFC5B}"/>
              </a:ext>
            </a:extLst>
          </p:cNvPr>
          <p:cNvSpPr txBox="1"/>
          <p:nvPr/>
        </p:nvSpPr>
        <p:spPr>
          <a:xfrm>
            <a:off x="9619961" y="1383316"/>
            <a:ext cx="2365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Thêm 3 vào kết quả của 3 x 2 ta được kết quả của 3 x 3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13">
            <a:extLst>
              <a:ext uri="{FF2B5EF4-FFF2-40B4-BE49-F238E27FC236}">
                <a16:creationId xmlns:a16="http://schemas.microsoft.com/office/drawing/2014/main" id="{E532C526-C97F-5BFC-93EF-49C6AF1855E7}"/>
              </a:ext>
            </a:extLst>
          </p:cNvPr>
          <p:cNvSpPr/>
          <p:nvPr/>
        </p:nvSpPr>
        <p:spPr>
          <a:xfrm>
            <a:off x="8491671" y="2094722"/>
            <a:ext cx="409297" cy="3929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9" name="Picture 28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6151E697-36EF-43F3-9041-166931CB3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BA523EE-EE5B-4C24-8B63-9273D35D7E78}"/>
              </a:ext>
            </a:extLst>
          </p:cNvPr>
          <p:cNvSpPr txBox="1"/>
          <p:nvPr/>
        </p:nvSpPr>
        <p:spPr>
          <a:xfrm>
            <a:off x="4390160" y="3289435"/>
            <a:ext cx="3877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033D54C6-B5EB-4C3F-93F4-2AFAF5D38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8" y="3753441"/>
            <a:ext cx="3108960" cy="31089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301D3A-062B-47DB-9EE5-9C5349A9B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3441"/>
            <a:ext cx="3220308" cy="347472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D2A0EEB-E014-867E-C4D1-C1E1BF61CCED}"/>
              </a:ext>
            </a:extLst>
          </p:cNvPr>
          <p:cNvSpPr/>
          <p:nvPr/>
        </p:nvSpPr>
        <p:spPr>
          <a:xfrm>
            <a:off x="-1920240" y="0"/>
            <a:ext cx="1798320" cy="1767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1C868AE5-31DA-017D-BB07-BF5F362DB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46653" y="311435"/>
            <a:ext cx="2639172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4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28CA50-15B3-42A9-B677-05F494F35C0A}"/>
              </a:ext>
            </a:extLst>
          </p:cNvPr>
          <p:cNvGrpSpPr/>
          <p:nvPr/>
        </p:nvGrpSpPr>
        <p:grpSpPr>
          <a:xfrm>
            <a:off x="5346668" y="301078"/>
            <a:ext cx="1498664" cy="2651760"/>
            <a:chOff x="5346668" y="301078"/>
            <a:chExt cx="1498664" cy="265176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32A9B45-1BDF-4F0A-880A-CDB44E6FA65D}"/>
                </a:ext>
              </a:extLst>
            </p:cNvPr>
            <p:cNvSpPr/>
            <p:nvPr/>
          </p:nvSpPr>
          <p:spPr>
            <a:xfrm>
              <a:off x="5418522" y="30107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7C6049D-198D-4F16-8838-B16031904F76}"/>
                </a:ext>
              </a:extLst>
            </p:cNvPr>
            <p:cNvSpPr txBox="1"/>
            <p:nvPr/>
          </p:nvSpPr>
          <p:spPr>
            <a:xfrm>
              <a:off x="5346668" y="432576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27225A-B274-43F0-93E9-C0390CE15488}"/>
              </a:ext>
            </a:extLst>
          </p:cNvPr>
          <p:cNvGrpSpPr/>
          <p:nvPr/>
        </p:nvGrpSpPr>
        <p:grpSpPr>
          <a:xfrm>
            <a:off x="6733999" y="698117"/>
            <a:ext cx="1625204" cy="2651760"/>
            <a:chOff x="6733999" y="698117"/>
            <a:chExt cx="1625204" cy="265176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C6A049-825D-4584-8DB3-381F1FEE52C0}"/>
                </a:ext>
              </a:extLst>
            </p:cNvPr>
            <p:cNvSpPr/>
            <p:nvPr/>
          </p:nvSpPr>
          <p:spPr>
            <a:xfrm rot="1900715">
              <a:off x="6733999" y="698117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808DC3A-3C99-4369-B8F5-FFBE549E7D0E}"/>
                </a:ext>
              </a:extLst>
            </p:cNvPr>
            <p:cNvSpPr txBox="1"/>
            <p:nvPr/>
          </p:nvSpPr>
          <p:spPr>
            <a:xfrm>
              <a:off x="6860539" y="92615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C0D376-F176-43B5-8CB4-EBB85225299B}"/>
              </a:ext>
            </a:extLst>
          </p:cNvPr>
          <p:cNvGrpSpPr/>
          <p:nvPr/>
        </p:nvGrpSpPr>
        <p:grpSpPr>
          <a:xfrm>
            <a:off x="6803915" y="2154369"/>
            <a:ext cx="2651760" cy="1631216"/>
            <a:chOff x="6803915" y="2154369"/>
            <a:chExt cx="2651760" cy="163121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3F6BECD-ECF4-4F19-A896-3EF9D6E9AC46}"/>
                </a:ext>
              </a:extLst>
            </p:cNvPr>
            <p:cNvSpPr/>
            <p:nvPr/>
          </p:nvSpPr>
          <p:spPr>
            <a:xfrm rot="4732362">
              <a:off x="7443995" y="173282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3C7B1E4-3AF6-4CB1-9C0F-8F9C6980CC57}"/>
                </a:ext>
              </a:extLst>
            </p:cNvPr>
            <p:cNvSpPr txBox="1"/>
            <p:nvPr/>
          </p:nvSpPr>
          <p:spPr>
            <a:xfrm>
              <a:off x="7922412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DAEDFE-1BAB-44C7-A98D-F339457F3CF7}"/>
              </a:ext>
            </a:extLst>
          </p:cNvPr>
          <p:cNvGrpSpPr/>
          <p:nvPr/>
        </p:nvGrpSpPr>
        <p:grpSpPr>
          <a:xfrm>
            <a:off x="6755623" y="3481061"/>
            <a:ext cx="2651760" cy="1700042"/>
            <a:chOff x="6755623" y="3481061"/>
            <a:chExt cx="2651760" cy="170004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B986F2B-CAFC-4D84-90C5-330490F4A31B}"/>
                </a:ext>
              </a:extLst>
            </p:cNvPr>
            <p:cNvSpPr/>
            <p:nvPr/>
          </p:nvSpPr>
          <p:spPr>
            <a:xfrm rot="6620694">
              <a:off x="7395703" y="284098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CFAD21C-661A-4CF0-BC81-907C9EB1C35C}"/>
                </a:ext>
              </a:extLst>
            </p:cNvPr>
            <p:cNvSpPr txBox="1"/>
            <p:nvPr/>
          </p:nvSpPr>
          <p:spPr>
            <a:xfrm>
              <a:off x="7860092" y="35498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2F2754-FE63-4052-ACB2-3ED1AC31D75C}"/>
              </a:ext>
            </a:extLst>
          </p:cNvPr>
          <p:cNvGrpSpPr/>
          <p:nvPr/>
        </p:nvGrpSpPr>
        <p:grpSpPr>
          <a:xfrm>
            <a:off x="6713922" y="3793436"/>
            <a:ext cx="1742830" cy="2651760"/>
            <a:chOff x="6713922" y="3793436"/>
            <a:chExt cx="1742830" cy="265176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2E1108-7B55-4A80-B2D5-AC8563237C3F}"/>
                </a:ext>
              </a:extLst>
            </p:cNvPr>
            <p:cNvSpPr/>
            <p:nvPr/>
          </p:nvSpPr>
          <p:spPr>
            <a:xfrm rot="8807381">
              <a:off x="6713922" y="3793436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23D772-5CD2-4CE6-8764-D6BE43A5632D}"/>
                </a:ext>
              </a:extLst>
            </p:cNvPr>
            <p:cNvSpPr txBox="1"/>
            <p:nvPr/>
          </p:nvSpPr>
          <p:spPr>
            <a:xfrm>
              <a:off x="6958088" y="4678751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EE058D3-12D6-4046-BA40-6442A796157B}"/>
              </a:ext>
            </a:extLst>
          </p:cNvPr>
          <p:cNvGrpSpPr/>
          <p:nvPr/>
        </p:nvGrpSpPr>
        <p:grpSpPr>
          <a:xfrm>
            <a:off x="5393847" y="3905162"/>
            <a:ext cx="1498664" cy="2651760"/>
            <a:chOff x="5393847" y="3905162"/>
            <a:chExt cx="1498664" cy="265176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C93C30-0CF7-4E1C-90BC-DFB84479F2FD}"/>
                </a:ext>
              </a:extLst>
            </p:cNvPr>
            <p:cNvSpPr/>
            <p:nvPr/>
          </p:nvSpPr>
          <p:spPr>
            <a:xfrm>
              <a:off x="5418522" y="390516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9B81C74-9898-4CFE-8AE0-2E7D5D9794F6}"/>
                </a:ext>
              </a:extLst>
            </p:cNvPr>
            <p:cNvSpPr txBox="1"/>
            <p:nvPr/>
          </p:nvSpPr>
          <p:spPr>
            <a:xfrm>
              <a:off x="5393847" y="48592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EFA14C1-590F-43A8-9922-87B535FC1068}"/>
              </a:ext>
            </a:extLst>
          </p:cNvPr>
          <p:cNvGrpSpPr/>
          <p:nvPr/>
        </p:nvGrpSpPr>
        <p:grpSpPr>
          <a:xfrm>
            <a:off x="3924043" y="3746101"/>
            <a:ext cx="1715460" cy="2651760"/>
            <a:chOff x="3924043" y="3746101"/>
            <a:chExt cx="1715460" cy="265176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79B3809-EFC4-43D6-83AC-0021FC1E58BF}"/>
                </a:ext>
              </a:extLst>
            </p:cNvPr>
            <p:cNvSpPr/>
            <p:nvPr/>
          </p:nvSpPr>
          <p:spPr>
            <a:xfrm rot="12792619" flipH="1">
              <a:off x="4267903" y="374610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A573CF-18BD-418A-A4F2-4B76F7D3EB6C}"/>
                </a:ext>
              </a:extLst>
            </p:cNvPr>
            <p:cNvSpPr txBox="1"/>
            <p:nvPr/>
          </p:nvSpPr>
          <p:spPr>
            <a:xfrm>
              <a:off x="3924043" y="476312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FE4882E-8649-4FAB-B510-9E3FC1FB4FB1}"/>
              </a:ext>
            </a:extLst>
          </p:cNvPr>
          <p:cNvGrpSpPr/>
          <p:nvPr/>
        </p:nvGrpSpPr>
        <p:grpSpPr>
          <a:xfrm>
            <a:off x="3047276" y="3486191"/>
            <a:ext cx="2651760" cy="1657507"/>
            <a:chOff x="3047276" y="3486191"/>
            <a:chExt cx="2651760" cy="165750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275E937-2C27-4F9C-BFF1-01A2A7AE5A56}"/>
                </a:ext>
              </a:extLst>
            </p:cNvPr>
            <p:cNvSpPr/>
            <p:nvPr/>
          </p:nvSpPr>
          <p:spPr>
            <a:xfrm rot="14979306" flipH="1">
              <a:off x="3687356" y="284611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47512F2-F4B7-487A-93AF-0CB103E27726}"/>
                </a:ext>
              </a:extLst>
            </p:cNvPr>
            <p:cNvSpPr txBox="1"/>
            <p:nvPr/>
          </p:nvSpPr>
          <p:spPr>
            <a:xfrm>
              <a:off x="3151768" y="351248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0066"/>
                  </a:solidFill>
                  <a:latin typeface="Calibri" panose="020F0502020204030204"/>
                </a:rPr>
                <a:t>24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2446DDA-D464-4984-96C9-D5BFF9012B20}"/>
              </a:ext>
            </a:extLst>
          </p:cNvPr>
          <p:cNvGrpSpPr/>
          <p:nvPr/>
        </p:nvGrpSpPr>
        <p:grpSpPr>
          <a:xfrm>
            <a:off x="2804116" y="2154369"/>
            <a:ext cx="2651760" cy="1631216"/>
            <a:chOff x="2804116" y="2154369"/>
            <a:chExt cx="2651760" cy="163121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6CAB69E-AEED-4705-A22C-17B750633F92}"/>
                </a:ext>
              </a:extLst>
            </p:cNvPr>
            <p:cNvSpPr/>
            <p:nvPr/>
          </p:nvSpPr>
          <p:spPr>
            <a:xfrm rot="16867638" flipH="1">
              <a:off x="3444196" y="1741259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3714748-1869-4F0F-BFF0-70F965D6A49D}"/>
                </a:ext>
              </a:extLst>
            </p:cNvPr>
            <p:cNvSpPr txBox="1"/>
            <p:nvPr/>
          </p:nvSpPr>
          <p:spPr>
            <a:xfrm>
              <a:off x="2855691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D1E4B24-0E8A-4DED-B2A2-BC5A0464BB14}"/>
              </a:ext>
            </a:extLst>
          </p:cNvPr>
          <p:cNvGrpSpPr/>
          <p:nvPr/>
        </p:nvGrpSpPr>
        <p:grpSpPr>
          <a:xfrm>
            <a:off x="3937689" y="735522"/>
            <a:ext cx="1631604" cy="2651760"/>
            <a:chOff x="3937689" y="735522"/>
            <a:chExt cx="1631604" cy="265176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5D07918-79D3-4BE9-B42E-19152A6B218B}"/>
                </a:ext>
              </a:extLst>
            </p:cNvPr>
            <p:cNvSpPr/>
            <p:nvPr/>
          </p:nvSpPr>
          <p:spPr>
            <a:xfrm rot="19699285" flipH="1">
              <a:off x="4197693" y="73552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BFC1A13-40CF-494E-86E9-C628E00D961A}"/>
                </a:ext>
              </a:extLst>
            </p:cNvPr>
            <p:cNvSpPr txBox="1"/>
            <p:nvPr/>
          </p:nvSpPr>
          <p:spPr>
            <a:xfrm>
              <a:off x="3937689" y="928333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126D9D1-B0A5-4BFD-BD2C-16344597E842}"/>
              </a:ext>
            </a:extLst>
          </p:cNvPr>
          <p:cNvSpPr/>
          <p:nvPr/>
        </p:nvSpPr>
        <p:spPr>
          <a:xfrm>
            <a:off x="5420096" y="311435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16C22A7-F5A0-4CC5-9FCB-AD80DF317465}"/>
              </a:ext>
            </a:extLst>
          </p:cNvPr>
          <p:cNvSpPr/>
          <p:nvPr/>
        </p:nvSpPr>
        <p:spPr>
          <a:xfrm rot="1900715">
            <a:off x="6744666" y="673963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A978B7E-2175-46DB-AB40-CF80EB38DE80}"/>
              </a:ext>
            </a:extLst>
          </p:cNvPr>
          <p:cNvSpPr/>
          <p:nvPr/>
        </p:nvSpPr>
        <p:spPr>
          <a:xfrm rot="4732362">
            <a:off x="7588775" y="1675488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108C137B-0E44-44D6-9282-91AD637F6479}"/>
              </a:ext>
            </a:extLst>
          </p:cNvPr>
          <p:cNvSpPr/>
          <p:nvPr/>
        </p:nvSpPr>
        <p:spPr>
          <a:xfrm rot="6620694">
            <a:off x="7465550" y="2840420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E45A5B2-DE1E-40C3-805E-F16678AA766C}"/>
              </a:ext>
            </a:extLst>
          </p:cNvPr>
          <p:cNvSpPr/>
          <p:nvPr/>
        </p:nvSpPr>
        <p:spPr>
          <a:xfrm rot="8807381">
            <a:off x="6765243" y="3838544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C9A9638B-8228-4C3F-AE34-3AF0F28DEC2F}"/>
              </a:ext>
            </a:extLst>
          </p:cNvPr>
          <p:cNvSpPr/>
          <p:nvPr/>
        </p:nvSpPr>
        <p:spPr>
          <a:xfrm>
            <a:off x="5421965" y="4236271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86DFC0-C8D2-40EC-A7F7-60DE4DC5F79B}"/>
              </a:ext>
            </a:extLst>
          </p:cNvPr>
          <p:cNvSpPr/>
          <p:nvPr/>
        </p:nvSpPr>
        <p:spPr>
          <a:xfrm rot="12792619" flipH="1">
            <a:off x="4128861" y="4002779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B589175-E6A2-451F-B687-CDCBEDE70E15}"/>
              </a:ext>
            </a:extLst>
          </p:cNvPr>
          <p:cNvSpPr/>
          <p:nvPr/>
        </p:nvSpPr>
        <p:spPr>
          <a:xfrm rot="14979306" flipH="1">
            <a:off x="3577873" y="291169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46C3C9EF-2029-450A-850B-DF31CF57965A}"/>
              </a:ext>
            </a:extLst>
          </p:cNvPr>
          <p:cNvSpPr/>
          <p:nvPr/>
        </p:nvSpPr>
        <p:spPr>
          <a:xfrm rot="16867638" flipH="1">
            <a:off x="3284208" y="1711227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0D37000-B933-4369-859B-E455E04F9DAF}"/>
              </a:ext>
            </a:extLst>
          </p:cNvPr>
          <p:cNvSpPr/>
          <p:nvPr/>
        </p:nvSpPr>
        <p:spPr>
          <a:xfrm rot="19699285" flipH="1">
            <a:off x="4034090" y="46010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54BDA0C-3193-4DCD-A67B-73FFB7EA5A85}"/>
              </a:ext>
            </a:extLst>
          </p:cNvPr>
          <p:cNvSpPr/>
          <p:nvPr/>
        </p:nvSpPr>
        <p:spPr>
          <a:xfrm>
            <a:off x="5090160" y="2433320"/>
            <a:ext cx="2011680" cy="2011680"/>
          </a:xfrm>
          <a:prstGeom prst="ellipse">
            <a:avLst/>
          </a:prstGeom>
          <a:solidFill>
            <a:srgbClr val="FF5E6D"/>
          </a:solidFill>
          <a:ln w="38100">
            <a:solidFill>
              <a:srgbClr val="FB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A67BE3F-82A1-4ED6-A343-5A0D15ACEE9C}"/>
              </a:ext>
            </a:extLst>
          </p:cNvPr>
          <p:cNvSpPr txBox="1"/>
          <p:nvPr/>
        </p:nvSpPr>
        <p:spPr>
          <a:xfrm>
            <a:off x="5136970" y="2976339"/>
            <a:ext cx="1890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3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1DC1143-6C44-49FB-9707-6B95444E4951}"/>
              </a:ext>
            </a:extLst>
          </p:cNvPr>
          <p:cNvSpPr txBox="1"/>
          <p:nvPr/>
        </p:nvSpPr>
        <p:spPr>
          <a:xfrm>
            <a:off x="5378082" y="83490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C5B3B85-1350-4606-99C8-B148A563C519}"/>
              </a:ext>
            </a:extLst>
          </p:cNvPr>
          <p:cNvSpPr txBox="1"/>
          <p:nvPr/>
        </p:nvSpPr>
        <p:spPr>
          <a:xfrm>
            <a:off x="6751621" y="997008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DB45A5F-B36F-4390-A95B-37B71AFED78B}"/>
              </a:ext>
            </a:extLst>
          </p:cNvPr>
          <p:cNvSpPr txBox="1"/>
          <p:nvPr/>
        </p:nvSpPr>
        <p:spPr>
          <a:xfrm>
            <a:off x="7702844" y="218407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54E98B9-47A0-4C8B-992D-C562504B8E3E}"/>
              </a:ext>
            </a:extLst>
          </p:cNvPr>
          <p:cNvSpPr txBox="1"/>
          <p:nvPr/>
        </p:nvSpPr>
        <p:spPr>
          <a:xfrm>
            <a:off x="7489935" y="332718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4989B33-FDED-45FC-8193-15730ED73427}"/>
              </a:ext>
            </a:extLst>
          </p:cNvPr>
          <p:cNvSpPr txBox="1"/>
          <p:nvPr/>
        </p:nvSpPr>
        <p:spPr>
          <a:xfrm>
            <a:off x="6793789" y="446805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2D0E259-AD55-48EF-B3C8-75932B717815}"/>
              </a:ext>
            </a:extLst>
          </p:cNvPr>
          <p:cNvSpPr txBox="1"/>
          <p:nvPr/>
        </p:nvSpPr>
        <p:spPr>
          <a:xfrm>
            <a:off x="5475581" y="4778492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E2763B-7A30-4272-90E4-95455C2814DD}"/>
              </a:ext>
            </a:extLst>
          </p:cNvPr>
          <p:cNvSpPr txBox="1"/>
          <p:nvPr/>
        </p:nvSpPr>
        <p:spPr>
          <a:xfrm>
            <a:off x="4034210" y="461509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9B11B33-8612-4969-BAF8-63A49F8116CE}"/>
              </a:ext>
            </a:extLst>
          </p:cNvPr>
          <p:cNvSpPr txBox="1"/>
          <p:nvPr/>
        </p:nvSpPr>
        <p:spPr>
          <a:xfrm>
            <a:off x="3350143" y="3548721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E53D381-5EE4-4B69-82C5-39D2B9188582}"/>
              </a:ext>
            </a:extLst>
          </p:cNvPr>
          <p:cNvSpPr txBox="1"/>
          <p:nvPr/>
        </p:nvSpPr>
        <p:spPr>
          <a:xfrm>
            <a:off x="3155640" y="2220326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6053BC0-F34D-47D0-9E7F-7897CD5AC015}"/>
              </a:ext>
            </a:extLst>
          </p:cNvPr>
          <p:cNvSpPr txBox="1"/>
          <p:nvPr/>
        </p:nvSpPr>
        <p:spPr>
          <a:xfrm>
            <a:off x="3879982" y="86245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92" name="Picture 191" descr="A picture containing toy&#10;&#10;Description automatically generated">
            <a:extLst>
              <a:ext uri="{FF2B5EF4-FFF2-40B4-BE49-F238E27FC236}">
                <a16:creationId xmlns:a16="http://schemas.microsoft.com/office/drawing/2014/main" id="{4C228E46-F4A5-4A70-8E6B-5D5D34DF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51" y="4166300"/>
            <a:ext cx="3200400" cy="3200400"/>
          </a:xfrm>
          <a:prstGeom prst="rect">
            <a:avLst/>
          </a:prstGeom>
        </p:spPr>
      </p:pic>
      <p:pic>
        <p:nvPicPr>
          <p:cNvPr id="19456" name="Picture 19455">
            <a:extLst>
              <a:ext uri="{FF2B5EF4-FFF2-40B4-BE49-F238E27FC236}">
                <a16:creationId xmlns:a16="http://schemas.microsoft.com/office/drawing/2014/main" id="{C4B2D299-3914-4B6D-A91B-A3341F138C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820" y="4030680"/>
            <a:ext cx="3305053" cy="356616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7A4FAFB-2D49-4A68-152D-B6635DB56A91}"/>
              </a:ext>
            </a:extLst>
          </p:cNvPr>
          <p:cNvSpPr/>
          <p:nvPr/>
        </p:nvSpPr>
        <p:spPr>
          <a:xfrm>
            <a:off x="-1920240" y="0"/>
            <a:ext cx="1798320" cy="1767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82C635A-2770-0C6F-F0B6-1CBCB5C9C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46653" y="311435"/>
            <a:ext cx="2639172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9297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12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3" fill="hold">
                          <p:stCondLst>
                            <p:cond delay="0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8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3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6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2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5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57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8" fill="hold">
                          <p:stCondLst>
                            <p:cond delay="0"/>
                          </p:stCondLst>
                          <p:childTnLst>
                            <p:par>
                              <p:cTn id="2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1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4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3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12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3" fill="hold">
                          <p:stCondLst>
                            <p:cond delay="0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8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3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6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2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5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57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8" fill="hold">
                          <p:stCondLst>
                            <p:cond delay="0"/>
                          </p:stCondLst>
                          <p:childTnLst>
                            <p:par>
                              <p:cTn id="2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1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4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3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8C8BD7-980F-4188-AAAB-D9D015F03A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3448" y="2114194"/>
            <a:ext cx="7193903" cy="2566638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4F7183F-A262-A960-055E-DFE75F520A38}"/>
              </a:ext>
            </a:extLst>
          </p:cNvPr>
          <p:cNvSpPr/>
          <p:nvPr/>
        </p:nvSpPr>
        <p:spPr>
          <a:xfrm>
            <a:off x="-1920240" y="0"/>
            <a:ext cx="1798320" cy="1767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3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CC8D15EB-7668-442D-8FEA-C0F1498D0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4595" y="-6357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F3E5899-4512-4258-ABC1-38E33E291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38768"/>
              </p:ext>
            </p:extLst>
          </p:nvPr>
        </p:nvGraphicFramePr>
        <p:xfrm>
          <a:off x="268014" y="1346766"/>
          <a:ext cx="112871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8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33041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356857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519334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438917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524855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3E6684-0D34-4AFF-B7EB-C4C74F7442FE}"/>
              </a:ext>
            </a:extLst>
          </p:cNvPr>
          <p:cNvSpPr/>
          <p:nvPr/>
        </p:nvSpPr>
        <p:spPr>
          <a:xfrm>
            <a:off x="5815347" y="2960057"/>
            <a:ext cx="968539" cy="5050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F4C695-2DA3-4E54-B689-79BF3DDFC95C}"/>
              </a:ext>
            </a:extLst>
          </p:cNvPr>
          <p:cNvSpPr/>
          <p:nvPr/>
        </p:nvSpPr>
        <p:spPr>
          <a:xfrm>
            <a:off x="7323672" y="2891780"/>
            <a:ext cx="905170" cy="66545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79318F-683C-4628-B715-0C096EB72732}"/>
              </a:ext>
            </a:extLst>
          </p:cNvPr>
          <p:cNvSpPr/>
          <p:nvPr/>
        </p:nvSpPr>
        <p:spPr>
          <a:xfrm>
            <a:off x="8768628" y="2942388"/>
            <a:ext cx="1064907" cy="5050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2F3207-2E62-4B0B-AF26-A8B9F10D2EA2}"/>
              </a:ext>
            </a:extLst>
          </p:cNvPr>
          <p:cNvSpPr/>
          <p:nvPr/>
        </p:nvSpPr>
        <p:spPr>
          <a:xfrm>
            <a:off x="10197345" y="2899448"/>
            <a:ext cx="905171" cy="5556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E0B949-1365-8E5D-7F2F-0365F3844CB2}"/>
              </a:ext>
            </a:extLst>
          </p:cNvPr>
          <p:cNvSpPr/>
          <p:nvPr/>
        </p:nvSpPr>
        <p:spPr>
          <a:xfrm>
            <a:off x="-2362201" y="204952"/>
            <a:ext cx="2204546" cy="1661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57FEB8-F316-90EC-DB96-5C542E730D3A}"/>
              </a:ext>
            </a:extLst>
          </p:cNvPr>
          <p:cNvSpPr/>
          <p:nvPr/>
        </p:nvSpPr>
        <p:spPr>
          <a:xfrm>
            <a:off x="2349500" y="344252"/>
            <a:ext cx="588752" cy="5290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D5BCEF5-8D19-ED69-B0D7-32CE6BD0AF5C}"/>
              </a:ext>
            </a:extLst>
          </p:cNvPr>
          <p:cNvSpPr txBox="1"/>
          <p:nvPr/>
        </p:nvSpPr>
        <p:spPr>
          <a:xfrm>
            <a:off x="2938251" y="216986"/>
            <a:ext cx="1724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61E683-B184-97CE-710F-526C78526A45}"/>
              </a:ext>
            </a:extLst>
          </p:cNvPr>
          <p:cNvSpPr/>
          <p:nvPr/>
        </p:nvSpPr>
        <p:spPr>
          <a:xfrm>
            <a:off x="4662913" y="2942388"/>
            <a:ext cx="612648" cy="5584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93">
            <a:extLst>
              <a:ext uri="{FF2B5EF4-FFF2-40B4-BE49-F238E27FC236}">
                <a16:creationId xmlns:a16="http://schemas.microsoft.com/office/drawing/2014/main" id="{91A15F44-94E1-F69F-2B6A-C697C232C9AC}"/>
              </a:ext>
            </a:extLst>
          </p:cNvPr>
          <p:cNvSpPr/>
          <p:nvPr/>
        </p:nvSpPr>
        <p:spPr>
          <a:xfrm>
            <a:off x="2938251" y="4296704"/>
            <a:ext cx="6983142" cy="931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hừa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1580471" y="1299120"/>
            <a:ext cx="10319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300" b="1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thiếu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4CFFD-1E7F-4D19-ABEB-3B1ABE51EF8B}"/>
              </a:ext>
            </a:extLst>
          </p:cNvPr>
          <p:cNvSpPr txBox="1"/>
          <p:nvPr/>
        </p:nvSpPr>
        <p:spPr>
          <a:xfrm flipH="1">
            <a:off x="-23821" y="2260130"/>
            <a:ext cx="111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C82D9C-619D-4214-9094-F16AFD8600BA}"/>
              </a:ext>
            </a:extLst>
          </p:cNvPr>
          <p:cNvSpPr/>
          <p:nvPr/>
        </p:nvSpPr>
        <p:spPr>
          <a:xfrm>
            <a:off x="796796" y="2139656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83328B-5620-4E14-89B7-E9038AEC7AB3}"/>
              </a:ext>
            </a:extLst>
          </p:cNvPr>
          <p:cNvSpPr txBox="1"/>
          <p:nvPr/>
        </p:nvSpPr>
        <p:spPr>
          <a:xfrm>
            <a:off x="837161" y="2287139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3D78C5-B8C6-4011-A3B1-ED538EF97701}"/>
              </a:ext>
            </a:extLst>
          </p:cNvPr>
          <p:cNvSpPr/>
          <p:nvPr/>
        </p:nvSpPr>
        <p:spPr>
          <a:xfrm>
            <a:off x="1776558" y="215245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0D9121-36F0-4C51-A9EF-3DA06BA7689D}"/>
              </a:ext>
            </a:extLst>
          </p:cNvPr>
          <p:cNvSpPr txBox="1"/>
          <p:nvPr/>
        </p:nvSpPr>
        <p:spPr>
          <a:xfrm>
            <a:off x="1816923" y="2299938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879A414-3A08-40DB-9F69-ADBFB18A0E5E}"/>
              </a:ext>
            </a:extLst>
          </p:cNvPr>
          <p:cNvSpPr/>
          <p:nvPr/>
        </p:nvSpPr>
        <p:spPr>
          <a:xfrm>
            <a:off x="2702251" y="220962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57ADB2-FE86-4C7A-9EAD-3C181C21B4E4}"/>
              </a:ext>
            </a:extLst>
          </p:cNvPr>
          <p:cNvSpPr txBox="1"/>
          <p:nvPr/>
        </p:nvSpPr>
        <p:spPr>
          <a:xfrm>
            <a:off x="2742615" y="2389095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35780E-6C3A-4584-B539-D27579E36E8F}"/>
              </a:ext>
            </a:extLst>
          </p:cNvPr>
          <p:cNvSpPr/>
          <p:nvPr/>
        </p:nvSpPr>
        <p:spPr>
          <a:xfrm>
            <a:off x="3629301" y="216399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73A28-922E-46B7-87F0-630E8735CB0B}"/>
              </a:ext>
            </a:extLst>
          </p:cNvPr>
          <p:cNvSpPr txBox="1"/>
          <p:nvPr/>
        </p:nvSpPr>
        <p:spPr>
          <a:xfrm>
            <a:off x="3669666" y="2311478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603F7A2-1EBC-4EC0-B077-4792FFDD9976}"/>
              </a:ext>
            </a:extLst>
          </p:cNvPr>
          <p:cNvSpPr/>
          <p:nvPr/>
        </p:nvSpPr>
        <p:spPr>
          <a:xfrm>
            <a:off x="4545615" y="2194051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DA6D2A-32D6-4B89-8242-F3D5DD5206A3}"/>
              </a:ext>
            </a:extLst>
          </p:cNvPr>
          <p:cNvSpPr txBox="1"/>
          <p:nvPr/>
        </p:nvSpPr>
        <p:spPr>
          <a:xfrm>
            <a:off x="4585980" y="234153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E8C4F20-DB62-428F-90C2-509374A44B75}"/>
              </a:ext>
            </a:extLst>
          </p:cNvPr>
          <p:cNvSpPr/>
          <p:nvPr/>
        </p:nvSpPr>
        <p:spPr>
          <a:xfrm>
            <a:off x="5469636" y="216399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269A8-0744-4F93-96C7-335A2BC2EBC2}"/>
              </a:ext>
            </a:extLst>
          </p:cNvPr>
          <p:cNvSpPr txBox="1"/>
          <p:nvPr/>
        </p:nvSpPr>
        <p:spPr>
          <a:xfrm>
            <a:off x="5508061" y="233306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B610B69-80B7-45AF-8CFD-A6D9B42F0221}"/>
              </a:ext>
            </a:extLst>
          </p:cNvPr>
          <p:cNvSpPr/>
          <p:nvPr/>
        </p:nvSpPr>
        <p:spPr>
          <a:xfrm>
            <a:off x="6449398" y="217679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1CC7AC-B9A6-4B20-B4F2-079C793F4863}"/>
              </a:ext>
            </a:extLst>
          </p:cNvPr>
          <p:cNvSpPr txBox="1"/>
          <p:nvPr/>
        </p:nvSpPr>
        <p:spPr>
          <a:xfrm>
            <a:off x="6489763" y="232427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4FCD6C-06CB-4ABF-BF5D-C02C74A82BD3}"/>
              </a:ext>
            </a:extLst>
          </p:cNvPr>
          <p:cNvSpPr/>
          <p:nvPr/>
        </p:nvSpPr>
        <p:spPr>
          <a:xfrm>
            <a:off x="7385827" y="218833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A17C6D-408B-4D4B-8493-E028E675724E}"/>
              </a:ext>
            </a:extLst>
          </p:cNvPr>
          <p:cNvSpPr txBox="1"/>
          <p:nvPr/>
        </p:nvSpPr>
        <p:spPr>
          <a:xfrm>
            <a:off x="7416946" y="237031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BA428-4BEA-415B-AEF0-737A0CE66DBE}"/>
              </a:ext>
            </a:extLst>
          </p:cNvPr>
          <p:cNvSpPr/>
          <p:nvPr/>
        </p:nvSpPr>
        <p:spPr>
          <a:xfrm>
            <a:off x="8302141" y="218833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00043C-92F6-43E0-B206-4C9D2E77C480}"/>
              </a:ext>
            </a:extLst>
          </p:cNvPr>
          <p:cNvSpPr txBox="1"/>
          <p:nvPr/>
        </p:nvSpPr>
        <p:spPr>
          <a:xfrm>
            <a:off x="8342506" y="233581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AEA139F-AB9B-4E1D-8381-275A259CDC03}"/>
              </a:ext>
            </a:extLst>
          </p:cNvPr>
          <p:cNvSpPr/>
          <p:nvPr/>
        </p:nvSpPr>
        <p:spPr>
          <a:xfrm>
            <a:off x="9218455" y="2218390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9E8842-038C-4142-8BF0-4B8ACA5F4A87}"/>
              </a:ext>
            </a:extLst>
          </p:cNvPr>
          <p:cNvSpPr txBox="1"/>
          <p:nvPr/>
        </p:nvSpPr>
        <p:spPr>
          <a:xfrm>
            <a:off x="9258820" y="2365873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B33A06-28F6-4F05-8646-CD0FFC90BCEC}"/>
              </a:ext>
            </a:extLst>
          </p:cNvPr>
          <p:cNvGrpSpPr/>
          <p:nvPr/>
        </p:nvGrpSpPr>
        <p:grpSpPr>
          <a:xfrm flipV="1">
            <a:off x="1045197" y="2884025"/>
            <a:ext cx="1155069" cy="873097"/>
            <a:chOff x="2164332" y="697199"/>
            <a:chExt cx="1155069" cy="873097"/>
          </a:xfrm>
        </p:grpSpPr>
        <p:sp>
          <p:nvSpPr>
            <p:cNvPr id="50" name="Right Brace 49">
              <a:extLst>
                <a:ext uri="{FF2B5EF4-FFF2-40B4-BE49-F238E27FC236}">
                  <a16:creationId xmlns:a16="http://schemas.microsoft.com/office/drawing/2014/main" id="{BFE4AA8A-779B-4E7F-BCAE-6C29AF45F288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B649FE5-C7C9-4285-80D9-9C269859465D}"/>
                </a:ext>
              </a:extLst>
            </p:cNvPr>
            <p:cNvSpPr/>
            <p:nvPr/>
          </p:nvSpPr>
          <p:spPr>
            <a:xfrm flipV="1">
              <a:off x="2232876" y="697199"/>
              <a:ext cx="842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+3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4D5FE3-5FA6-40F6-AAF9-653BA938D39C}"/>
              </a:ext>
            </a:extLst>
          </p:cNvPr>
          <p:cNvGrpSpPr/>
          <p:nvPr/>
        </p:nvGrpSpPr>
        <p:grpSpPr>
          <a:xfrm flipV="1">
            <a:off x="2312596" y="2884025"/>
            <a:ext cx="1034564" cy="873097"/>
            <a:chOff x="2164332" y="697199"/>
            <a:chExt cx="1155069" cy="873097"/>
          </a:xfrm>
        </p:grpSpPr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14FC1883-5A6C-41C7-B0BB-82BBBA429D0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AFE15B2-71BE-465F-9B62-74EF03B752DC}"/>
                </a:ext>
              </a:extLst>
            </p:cNvPr>
            <p:cNvSpPr/>
            <p:nvPr/>
          </p:nvSpPr>
          <p:spPr>
            <a:xfrm flipV="1">
              <a:off x="2373018" y="697199"/>
              <a:ext cx="7574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+3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079C301-F121-4016-9839-3902F245F2A1}"/>
              </a:ext>
            </a:extLst>
          </p:cNvPr>
          <p:cNvSpPr txBox="1"/>
          <p:nvPr/>
        </p:nvSpPr>
        <p:spPr>
          <a:xfrm>
            <a:off x="3758616" y="2333064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B4AA80-C267-41BE-8CC5-A091E8780F42}"/>
              </a:ext>
            </a:extLst>
          </p:cNvPr>
          <p:cNvSpPr txBox="1"/>
          <p:nvPr/>
        </p:nvSpPr>
        <p:spPr>
          <a:xfrm>
            <a:off x="4662172" y="2365232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04AC3D-8E38-4B5E-B1FB-7C711FF3EF80}"/>
              </a:ext>
            </a:extLst>
          </p:cNvPr>
          <p:cNvSpPr txBox="1"/>
          <p:nvPr/>
        </p:nvSpPr>
        <p:spPr>
          <a:xfrm>
            <a:off x="6582662" y="2365232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3A3EB2-EA07-4FF4-BECD-0550E71326C9}"/>
              </a:ext>
            </a:extLst>
          </p:cNvPr>
          <p:cNvSpPr txBox="1"/>
          <p:nvPr/>
        </p:nvSpPr>
        <p:spPr>
          <a:xfrm>
            <a:off x="8399641" y="2362720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61" name="Flowchart: Decision 60">
            <a:extLst>
              <a:ext uri="{FF2B5EF4-FFF2-40B4-BE49-F238E27FC236}">
                <a16:creationId xmlns:a16="http://schemas.microsoft.com/office/drawing/2014/main" id="{828E55E6-1BC1-4010-887D-C2D55503DAAC}"/>
              </a:ext>
            </a:extLst>
          </p:cNvPr>
          <p:cNvSpPr/>
          <p:nvPr/>
        </p:nvSpPr>
        <p:spPr>
          <a:xfrm>
            <a:off x="2032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Flowchart: Decision 61">
            <a:extLst>
              <a:ext uri="{FF2B5EF4-FFF2-40B4-BE49-F238E27FC236}">
                <a16:creationId xmlns:a16="http://schemas.microsoft.com/office/drawing/2014/main" id="{89C4A521-BEBC-4872-A66D-C8F71BF2A4CA}"/>
              </a:ext>
            </a:extLst>
          </p:cNvPr>
          <p:cNvSpPr/>
          <p:nvPr/>
        </p:nvSpPr>
        <p:spPr>
          <a:xfrm>
            <a:off x="1266420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Flowchart: Decision 62">
            <a:extLst>
              <a:ext uri="{FF2B5EF4-FFF2-40B4-BE49-F238E27FC236}">
                <a16:creationId xmlns:a16="http://schemas.microsoft.com/office/drawing/2014/main" id="{DA83BC0B-F451-4177-AE8D-5517D3631BDB}"/>
              </a:ext>
            </a:extLst>
          </p:cNvPr>
          <p:cNvSpPr/>
          <p:nvPr/>
        </p:nvSpPr>
        <p:spPr>
          <a:xfrm>
            <a:off x="2512518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Flowchart: Decision 63">
            <a:extLst>
              <a:ext uri="{FF2B5EF4-FFF2-40B4-BE49-F238E27FC236}">
                <a16:creationId xmlns:a16="http://schemas.microsoft.com/office/drawing/2014/main" id="{C8CB094A-F785-405D-BDD8-13CE7A4982A0}"/>
              </a:ext>
            </a:extLst>
          </p:cNvPr>
          <p:cNvSpPr/>
          <p:nvPr/>
        </p:nvSpPr>
        <p:spPr>
          <a:xfrm>
            <a:off x="3758616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00DCBF39-6BCC-4AE0-B5C6-2F1B6766E13B}"/>
              </a:ext>
            </a:extLst>
          </p:cNvPr>
          <p:cNvSpPr/>
          <p:nvPr/>
        </p:nvSpPr>
        <p:spPr>
          <a:xfrm>
            <a:off x="5004714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Flowchart: Decision 65">
            <a:extLst>
              <a:ext uri="{FF2B5EF4-FFF2-40B4-BE49-F238E27FC236}">
                <a16:creationId xmlns:a16="http://schemas.microsoft.com/office/drawing/2014/main" id="{5175DBE2-135C-40A3-9DB4-954EC8C384CE}"/>
              </a:ext>
            </a:extLst>
          </p:cNvPr>
          <p:cNvSpPr/>
          <p:nvPr/>
        </p:nvSpPr>
        <p:spPr>
          <a:xfrm>
            <a:off x="625081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lowchart: Decision 66">
            <a:extLst>
              <a:ext uri="{FF2B5EF4-FFF2-40B4-BE49-F238E27FC236}">
                <a16:creationId xmlns:a16="http://schemas.microsoft.com/office/drawing/2014/main" id="{784C2C12-35A7-43E1-A933-FABBCBFBBEDA}"/>
              </a:ext>
            </a:extLst>
          </p:cNvPr>
          <p:cNvSpPr/>
          <p:nvPr/>
        </p:nvSpPr>
        <p:spPr>
          <a:xfrm>
            <a:off x="7516489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Flowchart: Decision 67">
            <a:extLst>
              <a:ext uri="{FF2B5EF4-FFF2-40B4-BE49-F238E27FC236}">
                <a16:creationId xmlns:a16="http://schemas.microsoft.com/office/drawing/2014/main" id="{DACE0D84-B293-4C04-84FF-AFD92D821F50}"/>
              </a:ext>
            </a:extLst>
          </p:cNvPr>
          <p:cNvSpPr/>
          <p:nvPr/>
        </p:nvSpPr>
        <p:spPr>
          <a:xfrm>
            <a:off x="874661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Flowchart: Decision 68">
            <a:extLst>
              <a:ext uri="{FF2B5EF4-FFF2-40B4-BE49-F238E27FC236}">
                <a16:creationId xmlns:a16="http://schemas.microsoft.com/office/drawing/2014/main" id="{07861E4E-A389-4D8C-992E-0944E474E2B5}"/>
              </a:ext>
            </a:extLst>
          </p:cNvPr>
          <p:cNvSpPr/>
          <p:nvPr/>
        </p:nvSpPr>
        <p:spPr>
          <a:xfrm>
            <a:off x="9976735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lowchart: Decision 69">
            <a:extLst>
              <a:ext uri="{FF2B5EF4-FFF2-40B4-BE49-F238E27FC236}">
                <a16:creationId xmlns:a16="http://schemas.microsoft.com/office/drawing/2014/main" id="{EA7F939E-A499-4225-BFDF-B7A7A5E1B00A}"/>
              </a:ext>
            </a:extLst>
          </p:cNvPr>
          <p:cNvSpPr/>
          <p:nvPr/>
        </p:nvSpPr>
        <p:spPr>
          <a:xfrm>
            <a:off x="11206858" y="4623205"/>
            <a:ext cx="1099411" cy="1004777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1C3BF9-129E-43BD-9736-7E53C2DCDC44}"/>
              </a:ext>
            </a:extLst>
          </p:cNvPr>
          <p:cNvSpPr txBox="1"/>
          <p:nvPr/>
        </p:nvSpPr>
        <p:spPr>
          <a:xfrm>
            <a:off x="162380" y="4943840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6263F9-000A-4653-8D10-7EA95EAAAADE}"/>
              </a:ext>
            </a:extLst>
          </p:cNvPr>
          <p:cNvSpPr txBox="1"/>
          <p:nvPr/>
        </p:nvSpPr>
        <p:spPr>
          <a:xfrm>
            <a:off x="2674362" y="493575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72C622-7125-4ACD-9ABB-5BDFB07F287F}"/>
              </a:ext>
            </a:extLst>
          </p:cNvPr>
          <p:cNvSpPr txBox="1"/>
          <p:nvPr/>
        </p:nvSpPr>
        <p:spPr>
          <a:xfrm>
            <a:off x="6440897" y="4909172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55B88C-7C64-4776-9C46-D04D62BCF7F5}"/>
              </a:ext>
            </a:extLst>
          </p:cNvPr>
          <p:cNvSpPr txBox="1"/>
          <p:nvPr/>
        </p:nvSpPr>
        <p:spPr>
          <a:xfrm>
            <a:off x="11374080" y="493575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815C63-0535-42DE-B1F9-1D6269096440}"/>
              </a:ext>
            </a:extLst>
          </p:cNvPr>
          <p:cNvSpPr txBox="1"/>
          <p:nvPr/>
        </p:nvSpPr>
        <p:spPr>
          <a:xfrm>
            <a:off x="1462274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F009AA8-CAC1-4252-98BF-F0233495FEF7}"/>
              </a:ext>
            </a:extLst>
          </p:cNvPr>
          <p:cNvSpPr txBox="1"/>
          <p:nvPr/>
        </p:nvSpPr>
        <p:spPr>
          <a:xfrm>
            <a:off x="3911026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F53B30C-48D9-40EA-87DF-E30E210F42CC}"/>
              </a:ext>
            </a:extLst>
          </p:cNvPr>
          <p:cNvSpPr txBox="1"/>
          <p:nvPr/>
        </p:nvSpPr>
        <p:spPr>
          <a:xfrm>
            <a:off x="5209013" y="4909172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AE4BC7-24CC-4953-883C-E6927B4ECEF5}"/>
              </a:ext>
            </a:extLst>
          </p:cNvPr>
          <p:cNvSpPr txBox="1"/>
          <p:nvPr/>
        </p:nvSpPr>
        <p:spPr>
          <a:xfrm>
            <a:off x="7708490" y="493787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9C554E-E6D6-4E0B-B651-12CD5685F5ED}"/>
              </a:ext>
            </a:extLst>
          </p:cNvPr>
          <p:cNvSpPr txBox="1"/>
          <p:nvPr/>
        </p:nvSpPr>
        <p:spPr>
          <a:xfrm>
            <a:off x="8958899" y="495897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EE44AA-6D4B-4375-B87E-20FCCDA6A4FC}"/>
              </a:ext>
            </a:extLst>
          </p:cNvPr>
          <p:cNvSpPr txBox="1"/>
          <p:nvPr/>
        </p:nvSpPr>
        <p:spPr>
          <a:xfrm>
            <a:off x="10189022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79299C-2EEA-47A0-A1F0-92AB0EB5086D}"/>
              </a:ext>
            </a:extLst>
          </p:cNvPr>
          <p:cNvSpPr txBox="1"/>
          <p:nvPr/>
        </p:nvSpPr>
        <p:spPr>
          <a:xfrm flipH="1">
            <a:off x="0" y="3845349"/>
            <a:ext cx="111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A872E61-CB2F-45A7-93E7-FB9F206961BD}"/>
              </a:ext>
            </a:extLst>
          </p:cNvPr>
          <p:cNvGrpSpPr/>
          <p:nvPr/>
        </p:nvGrpSpPr>
        <p:grpSpPr>
          <a:xfrm flipV="1">
            <a:off x="796796" y="5700885"/>
            <a:ext cx="1155069" cy="873097"/>
            <a:chOff x="2164332" y="697199"/>
            <a:chExt cx="1155069" cy="873097"/>
          </a:xfrm>
        </p:grpSpPr>
        <p:sp>
          <p:nvSpPr>
            <p:cNvPr id="84" name="Right Brace 83">
              <a:extLst>
                <a:ext uri="{FF2B5EF4-FFF2-40B4-BE49-F238E27FC236}">
                  <a16:creationId xmlns:a16="http://schemas.microsoft.com/office/drawing/2014/main" id="{1B9D088A-9BCC-494A-9E60-7B0B47C09749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DB2DC47-C8CE-4CB7-AF1F-3A4A4DE6EE0E}"/>
                </a:ext>
              </a:extLst>
            </p:cNvPr>
            <p:cNvSpPr/>
            <p:nvPr/>
          </p:nvSpPr>
          <p:spPr>
            <a:xfrm flipV="1">
              <a:off x="2232876" y="697199"/>
              <a:ext cx="842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327959-AE85-48B7-A900-0A4A93A48CDC}"/>
              </a:ext>
            </a:extLst>
          </p:cNvPr>
          <p:cNvGrpSpPr/>
          <p:nvPr/>
        </p:nvGrpSpPr>
        <p:grpSpPr>
          <a:xfrm flipV="1">
            <a:off x="1988485" y="5695820"/>
            <a:ext cx="1155069" cy="873097"/>
            <a:chOff x="2164332" y="697199"/>
            <a:chExt cx="1155069" cy="873097"/>
          </a:xfrm>
        </p:grpSpPr>
        <p:sp>
          <p:nvSpPr>
            <p:cNvPr id="87" name="Right Brace 86">
              <a:extLst>
                <a:ext uri="{FF2B5EF4-FFF2-40B4-BE49-F238E27FC236}">
                  <a16:creationId xmlns:a16="http://schemas.microsoft.com/office/drawing/2014/main" id="{30B355A6-7878-4D67-8326-070DF50D026B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B343FB6-2C71-407E-ADB0-5BFC81E6CA4C}"/>
                </a:ext>
              </a:extLst>
            </p:cNvPr>
            <p:cNvSpPr/>
            <p:nvPr/>
          </p:nvSpPr>
          <p:spPr>
            <a:xfrm flipV="1">
              <a:off x="2232876" y="697199"/>
              <a:ext cx="842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B140BA8D-8C2D-404D-A674-A1E0FD3D2EC8}"/>
              </a:ext>
            </a:extLst>
          </p:cNvPr>
          <p:cNvSpPr txBox="1"/>
          <p:nvPr/>
        </p:nvSpPr>
        <p:spPr>
          <a:xfrm>
            <a:off x="4033090" y="4935706"/>
            <a:ext cx="682064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D09A4B-A8F7-40DC-9DC3-24AC5028FF67}"/>
              </a:ext>
            </a:extLst>
          </p:cNvPr>
          <p:cNvSpPr txBox="1"/>
          <p:nvPr/>
        </p:nvSpPr>
        <p:spPr>
          <a:xfrm>
            <a:off x="5278743" y="4935855"/>
            <a:ext cx="682064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D77702-3D36-4355-9572-58C6CE2A4753}"/>
              </a:ext>
            </a:extLst>
          </p:cNvPr>
          <p:cNvSpPr txBox="1"/>
          <p:nvPr/>
        </p:nvSpPr>
        <p:spPr>
          <a:xfrm>
            <a:off x="7787601" y="4909172"/>
            <a:ext cx="682064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91DF0A-8274-4911-9526-F53A65970D08}"/>
              </a:ext>
            </a:extLst>
          </p:cNvPr>
          <p:cNvSpPr txBox="1"/>
          <p:nvPr/>
        </p:nvSpPr>
        <p:spPr>
          <a:xfrm>
            <a:off x="10388906" y="4935706"/>
            <a:ext cx="528392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C7744F3A-40E1-AB78-374E-EAB774FE1826}"/>
              </a:ext>
            </a:extLst>
          </p:cNvPr>
          <p:cNvSpPr/>
          <p:nvPr/>
        </p:nvSpPr>
        <p:spPr>
          <a:xfrm>
            <a:off x="-1691640" y="0"/>
            <a:ext cx="1576242" cy="1767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2DD552B4-0ADC-2964-D459-992824CCA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88509" y="19480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4">
            <a:extLst>
              <a:ext uri="{FF2B5EF4-FFF2-40B4-BE49-F238E27FC236}">
                <a16:creationId xmlns:a16="http://schemas.microsoft.com/office/drawing/2014/main" id="{69EC8DC8-ABDF-E094-EF1A-20CC12F4DB23}"/>
              </a:ext>
            </a:extLst>
          </p:cNvPr>
          <p:cNvSpPr/>
          <p:nvPr/>
        </p:nvSpPr>
        <p:spPr>
          <a:xfrm>
            <a:off x="782977" y="1227170"/>
            <a:ext cx="783675" cy="65197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27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9" grpId="0" animBg="1"/>
      <p:bldP spid="90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587</Words>
  <Application>Microsoft Office PowerPoint</Application>
  <PresentationFormat>Widescreen</PresentationFormat>
  <Paragraphs>170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Calibri Light</vt:lpstr>
      <vt:lpstr>Cambria Math</vt:lpstr>
      <vt:lpstr>Times New Roman</vt:lpstr>
      <vt:lpstr>杨任东竹石体-Medium</vt:lpstr>
      <vt:lpstr>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74</cp:revision>
  <dcterms:created xsi:type="dcterms:W3CDTF">2022-05-07T14:20:40Z</dcterms:created>
  <dcterms:modified xsi:type="dcterms:W3CDTF">2024-09-20T03:09:21Z</dcterms:modified>
</cp:coreProperties>
</file>