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av" ContentType="audio/wav"/>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3"/>
  </p:notesMasterIdLst>
  <p:sldIdLst>
    <p:sldId id="293" r:id="rId3"/>
    <p:sldId id="866" r:id="rId4"/>
    <p:sldId id="264" r:id="rId5"/>
    <p:sldId id="289" r:id="rId6"/>
    <p:sldId id="294" r:id="rId7"/>
    <p:sldId id="295" r:id="rId8"/>
    <p:sldId id="296" r:id="rId9"/>
    <p:sldId id="370" r:id="rId10"/>
    <p:sldId id="865" r:id="rId11"/>
    <p:sldId id="28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792" autoAdjust="0"/>
  </p:normalViewPr>
  <p:slideViewPr>
    <p:cSldViewPr snapToGrid="0">
      <p:cViewPr varScale="1">
        <p:scale>
          <a:sx n="68" d="100"/>
          <a:sy n="68" d="100"/>
        </p:scale>
        <p:origin x="816" y="7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920181-5240-44DB-8064-BA8B7ABA6289}" type="datetimeFigureOut">
              <a:rPr lang="en-US" smtClean="0"/>
              <a:t>5/13/2024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AC5B8E-8F1E-4391-BC72-B7FE3681FF9B}" type="slidenum">
              <a:rPr lang="en-US" smtClean="0"/>
              <a:t>‹#›</a:t>
            </a:fld>
            <a:endParaRPr lang="en-US"/>
          </a:p>
        </p:txBody>
      </p:sp>
    </p:spTree>
    <p:extLst>
      <p:ext uri="{BB962C8B-B14F-4D97-AF65-F5344CB8AC3E}">
        <p14:creationId xmlns:p14="http://schemas.microsoft.com/office/powerpoint/2010/main" val="62080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E883279-36AD-41C4-A996-A6E09D4E541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1225863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E883279-36AD-41C4-A996-A6E09D4E541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1264711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E883279-36AD-41C4-A996-A6E09D4E541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531448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7FA9C3-9DBD-4BDA-9EC1-25EF88B1020D}"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205555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7FA9C3-9DBD-4BDA-9EC1-25EF88B1020D}"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112930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7FA9C3-9DBD-4BDA-9EC1-25EF88B1020D}"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839800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7FA9C3-9DBD-4BDA-9EC1-25EF88B1020D}"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3611437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7FA9C3-9DBD-4BDA-9EC1-25EF88B1020D}"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16705683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E883279-36AD-41C4-A996-A6E09D4E541A}"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B0604020202020204"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B0604020202020204" charset="-122"/>
              <a:cs typeface="+mn-cs"/>
            </a:endParaRPr>
          </a:p>
        </p:txBody>
      </p:sp>
    </p:spTree>
    <p:extLst>
      <p:ext uri="{BB962C8B-B14F-4D97-AF65-F5344CB8AC3E}">
        <p14:creationId xmlns:p14="http://schemas.microsoft.com/office/powerpoint/2010/main" val="877237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617827636"/>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96595458"/>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5092436"/>
      </p:ext>
    </p:extLst>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1383490"/>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6012465"/>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4730883"/>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943385285"/>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717518396"/>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2428695"/>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1533643"/>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5009654"/>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7870778"/>
      </p:ext>
    </p:extLst>
  </p:cSld>
  <p:clrMapOvr>
    <a:masterClrMapping/>
  </p:clrMapOvr>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2736A"/>
        </a:solidFill>
        <a:effectLst/>
      </p:bgPr>
    </p:bg>
    <p:spTree>
      <p:nvGrpSpPr>
        <p:cNvPr id="1" name=""/>
        <p:cNvGrpSpPr/>
        <p:nvPr/>
      </p:nvGrpSpPr>
      <p:grpSpPr>
        <a:xfrm>
          <a:off x="0" y="0"/>
          <a:ext cx="0" cy="0"/>
          <a:chOff x="0" y="0"/>
          <a:chExt cx="0" cy="0"/>
        </a:xfrm>
      </p:grpSpPr>
      <p:pic>
        <p:nvPicPr>
          <p:cNvPr id="4" name="Picture 3" descr="A picture containing shape&#10;&#10;Description automatically generated">
            <a:extLst>
              <a:ext uri="{FF2B5EF4-FFF2-40B4-BE49-F238E27FC236}">
                <a16:creationId xmlns:a16="http://schemas.microsoft.com/office/drawing/2014/main" id="{537668F4-0F48-19F8-4959-CF379565C53B}"/>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504950" y="409575"/>
            <a:ext cx="1314450" cy="1314450"/>
          </a:xfrm>
          <a:prstGeom prst="rect">
            <a:avLst/>
          </a:prstGeom>
        </p:spPr>
      </p:pic>
    </p:spTree>
    <p:extLst>
      <p:ext uri="{BB962C8B-B14F-4D97-AF65-F5344CB8AC3E}">
        <p14:creationId xmlns:p14="http://schemas.microsoft.com/office/powerpoint/2010/main" val="19929489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2" r:id="rId10"/>
  </p:sldLayoutIdLst>
  <mc:AlternateContent xmlns:mc="http://schemas.openxmlformats.org/markup-compatibility/2006" xmlns:p14="http://schemas.microsoft.com/office/powerpoint/2010/main">
    <mc:Choice Requires="p14">
      <p:transition spd="slow" p14:dur="1500" advTm="0">
        <p:split orient="vert"/>
      </p:transition>
    </mc:Choice>
    <mc:Fallback xmlns="">
      <p:transition spd="slow" advTm="0">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4969752"/>
      </p:ext>
    </p:extLst>
  </p:cSld>
  <p:clrMap bg1="lt1" tx1="dk1" bg2="lt2" tx2="dk2" accent1="accent1" accent2="accent2" accent3="accent3" accent4="accent4" accent5="accent5" accent6="accent6" hlink="hlink" folHlink="folHlink"/>
  <p:sldLayoutIdLst>
    <p:sldLayoutId id="2147483674" r:id="rId1"/>
    <p:sldLayoutId id="2147483675" r:id="rId2"/>
  </p:sldLayoutIdLst>
  <p:transition>
    <p:random/>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9.xml"/><Relationship Id="rId1" Type="http://schemas.openxmlformats.org/officeDocument/2006/relationships/tags" Target="../tags/tag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image" Target="../media/image11.emf"/><Relationship Id="rId7" Type="http://schemas.openxmlformats.org/officeDocument/2006/relationships/image" Target="../media/image15.emf"/><Relationship Id="rId2" Type="http://schemas.openxmlformats.org/officeDocument/2006/relationships/notesSlide" Target="../notesSlides/notesSlide9.xml"/><Relationship Id="rId1" Type="http://schemas.openxmlformats.org/officeDocument/2006/relationships/slideLayout" Target="../slideLayouts/slideLayout9.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0.xml"/><Relationship Id="rId5" Type="http://schemas.microsoft.com/office/2007/relationships/hdphoto" Target="../media/hdphoto1.wdp"/><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0.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0.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25.png"/><Relationship Id="rId4" Type="http://schemas.openxmlformats.org/officeDocument/2006/relationships/image" Target="../media/image24.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PA_任意多边形 8"/>
          <p:cNvSpPr/>
          <p:nvPr>
            <p:custDataLst>
              <p:tags r:id="rId1"/>
            </p:custDataLst>
          </p:nvPr>
        </p:nvSpPr>
        <p:spPr bwMode="auto">
          <a:xfrm>
            <a:off x="631854" y="0"/>
            <a:ext cx="11692226" cy="6471920"/>
          </a:xfrm>
          <a:custGeom>
            <a:avLst/>
            <a:gdLst>
              <a:gd name="T0" fmla="*/ 2061 w 2368"/>
              <a:gd name="T1" fmla="*/ 709 h 1583"/>
              <a:gd name="T2" fmla="*/ 1558 w 2368"/>
              <a:gd name="T3" fmla="*/ 270 h 1583"/>
              <a:gd name="T4" fmla="*/ 1308 w 2368"/>
              <a:gd name="T5" fmla="*/ 54 h 1583"/>
              <a:gd name="T6" fmla="*/ 1121 w 2368"/>
              <a:gd name="T7" fmla="*/ 136 h 1583"/>
              <a:gd name="T8" fmla="*/ 773 w 2368"/>
              <a:gd name="T9" fmla="*/ 0 h 1583"/>
              <a:gd name="T10" fmla="*/ 258 w 2368"/>
              <a:gd name="T11" fmla="*/ 514 h 1583"/>
              <a:gd name="T12" fmla="*/ 270 w 2368"/>
              <a:gd name="T13" fmla="*/ 622 h 1583"/>
              <a:gd name="T14" fmla="*/ 0 w 2368"/>
              <a:gd name="T15" fmla="*/ 1002 h 1583"/>
              <a:gd name="T16" fmla="*/ 403 w 2368"/>
              <a:gd name="T17" fmla="*/ 1406 h 1583"/>
              <a:gd name="T18" fmla="*/ 723 w 2368"/>
              <a:gd name="T19" fmla="*/ 1247 h 1583"/>
              <a:gd name="T20" fmla="*/ 1156 w 2368"/>
              <a:gd name="T21" fmla="*/ 1583 h 1583"/>
              <a:gd name="T22" fmla="*/ 1512 w 2368"/>
              <a:gd name="T23" fmla="*/ 1406 h 1583"/>
              <a:gd name="T24" fmla="*/ 2018 w 2368"/>
              <a:gd name="T25" fmla="*/ 1406 h 1583"/>
              <a:gd name="T26" fmla="*/ 2368 w 2368"/>
              <a:gd name="T27" fmla="*/ 1056 h 1583"/>
              <a:gd name="T28" fmla="*/ 2061 w 2368"/>
              <a:gd name="T29" fmla="*/ 709 h 1583"/>
              <a:gd name="connsiteX0" fmla="*/ 8704 w 10000"/>
              <a:gd name="connsiteY0" fmla="*/ 4479 h 10000"/>
              <a:gd name="connsiteX1" fmla="*/ 6492 w 10000"/>
              <a:gd name="connsiteY1" fmla="*/ 2461 h 10000"/>
              <a:gd name="connsiteX2" fmla="*/ 5524 w 10000"/>
              <a:gd name="connsiteY2" fmla="*/ 341 h 10000"/>
              <a:gd name="connsiteX3" fmla="*/ 4734 w 10000"/>
              <a:gd name="connsiteY3" fmla="*/ 859 h 10000"/>
              <a:gd name="connsiteX4" fmla="*/ 3264 w 10000"/>
              <a:gd name="connsiteY4" fmla="*/ 0 h 10000"/>
              <a:gd name="connsiteX5" fmla="*/ 1090 w 10000"/>
              <a:gd name="connsiteY5" fmla="*/ 3247 h 10000"/>
              <a:gd name="connsiteX6" fmla="*/ 1140 w 10000"/>
              <a:gd name="connsiteY6" fmla="*/ 3929 h 10000"/>
              <a:gd name="connsiteX7" fmla="*/ 0 w 10000"/>
              <a:gd name="connsiteY7" fmla="*/ 6330 h 10000"/>
              <a:gd name="connsiteX8" fmla="*/ 1702 w 10000"/>
              <a:gd name="connsiteY8" fmla="*/ 8882 h 10000"/>
              <a:gd name="connsiteX9" fmla="*/ 3053 w 10000"/>
              <a:gd name="connsiteY9" fmla="*/ 7877 h 10000"/>
              <a:gd name="connsiteX10" fmla="*/ 4882 w 10000"/>
              <a:gd name="connsiteY10" fmla="*/ 10000 h 10000"/>
              <a:gd name="connsiteX11" fmla="*/ 6385 w 10000"/>
              <a:gd name="connsiteY11" fmla="*/ 8882 h 10000"/>
              <a:gd name="connsiteX12" fmla="*/ 8522 w 10000"/>
              <a:gd name="connsiteY12" fmla="*/ 8882 h 10000"/>
              <a:gd name="connsiteX13" fmla="*/ 10000 w 10000"/>
              <a:gd name="connsiteY13" fmla="*/ 6671 h 10000"/>
              <a:gd name="connsiteX14" fmla="*/ 8704 w 10000"/>
              <a:gd name="connsiteY14" fmla="*/ 4479 h 10000"/>
              <a:gd name="connsiteX0-1" fmla="*/ 8704 w 10000"/>
              <a:gd name="connsiteY0-2" fmla="*/ 4479 h 10000"/>
              <a:gd name="connsiteX1-3" fmla="*/ 6492 w 10000"/>
              <a:gd name="connsiteY1-4" fmla="*/ 2461 h 10000"/>
              <a:gd name="connsiteX2-5" fmla="*/ 5872 w 10000"/>
              <a:gd name="connsiteY2-6" fmla="*/ 776 h 10000"/>
              <a:gd name="connsiteX3-7" fmla="*/ 4734 w 10000"/>
              <a:gd name="connsiteY3-8" fmla="*/ 859 h 10000"/>
              <a:gd name="connsiteX4-9" fmla="*/ 3264 w 10000"/>
              <a:gd name="connsiteY4-10" fmla="*/ 0 h 10000"/>
              <a:gd name="connsiteX5-11" fmla="*/ 1090 w 10000"/>
              <a:gd name="connsiteY5-12" fmla="*/ 3247 h 10000"/>
              <a:gd name="connsiteX6-13" fmla="*/ 1140 w 10000"/>
              <a:gd name="connsiteY6-14" fmla="*/ 3929 h 10000"/>
              <a:gd name="connsiteX7-15" fmla="*/ 0 w 10000"/>
              <a:gd name="connsiteY7-16" fmla="*/ 6330 h 10000"/>
              <a:gd name="connsiteX8-17" fmla="*/ 1702 w 10000"/>
              <a:gd name="connsiteY8-18" fmla="*/ 8882 h 10000"/>
              <a:gd name="connsiteX9-19" fmla="*/ 3053 w 10000"/>
              <a:gd name="connsiteY9-20" fmla="*/ 7877 h 10000"/>
              <a:gd name="connsiteX10-21" fmla="*/ 4882 w 10000"/>
              <a:gd name="connsiteY10-22" fmla="*/ 10000 h 10000"/>
              <a:gd name="connsiteX11-23" fmla="*/ 6385 w 10000"/>
              <a:gd name="connsiteY11-24" fmla="*/ 8882 h 10000"/>
              <a:gd name="connsiteX12-25" fmla="*/ 8522 w 10000"/>
              <a:gd name="connsiteY12-26" fmla="*/ 8882 h 10000"/>
              <a:gd name="connsiteX13-27" fmla="*/ 10000 w 10000"/>
              <a:gd name="connsiteY13-28" fmla="*/ 6671 h 10000"/>
              <a:gd name="connsiteX14-29" fmla="*/ 8704 w 10000"/>
              <a:gd name="connsiteY14-30" fmla="*/ 4479 h 100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Lst>
            <a:rect l="l" t="t" r="r" b="b"/>
            <a:pathLst>
              <a:path w="10000" h="10000">
                <a:moveTo>
                  <a:pt x="8704" y="4479"/>
                </a:moveTo>
                <a:cubicBezTo>
                  <a:pt x="8518" y="2950"/>
                  <a:pt x="7561" y="2530"/>
                  <a:pt x="6492" y="2461"/>
                </a:cubicBezTo>
                <a:cubicBezTo>
                  <a:pt x="6416" y="1690"/>
                  <a:pt x="6165" y="1043"/>
                  <a:pt x="5872" y="776"/>
                </a:cubicBezTo>
                <a:cubicBezTo>
                  <a:pt x="5579" y="509"/>
                  <a:pt x="4928" y="543"/>
                  <a:pt x="4734" y="859"/>
                </a:cubicBezTo>
                <a:cubicBezTo>
                  <a:pt x="4345" y="328"/>
                  <a:pt x="3830" y="0"/>
                  <a:pt x="3264" y="0"/>
                </a:cubicBezTo>
                <a:cubicBezTo>
                  <a:pt x="2065" y="0"/>
                  <a:pt x="1090" y="1453"/>
                  <a:pt x="1090" y="3247"/>
                </a:cubicBezTo>
                <a:cubicBezTo>
                  <a:pt x="1090" y="3481"/>
                  <a:pt x="1111" y="3708"/>
                  <a:pt x="1140" y="3929"/>
                </a:cubicBezTo>
                <a:cubicBezTo>
                  <a:pt x="477" y="4277"/>
                  <a:pt x="0" y="5218"/>
                  <a:pt x="0" y="6330"/>
                </a:cubicBezTo>
                <a:cubicBezTo>
                  <a:pt x="0" y="7738"/>
                  <a:pt x="764" y="8882"/>
                  <a:pt x="1702" y="8882"/>
                </a:cubicBezTo>
                <a:cubicBezTo>
                  <a:pt x="2255" y="8882"/>
                  <a:pt x="2745" y="8484"/>
                  <a:pt x="3053" y="7877"/>
                </a:cubicBezTo>
                <a:cubicBezTo>
                  <a:pt x="3264" y="9097"/>
                  <a:pt x="4003" y="10000"/>
                  <a:pt x="4882" y="10000"/>
                </a:cubicBezTo>
                <a:cubicBezTo>
                  <a:pt x="5494" y="10000"/>
                  <a:pt x="6039" y="9558"/>
                  <a:pt x="6385" y="8882"/>
                </a:cubicBezTo>
                <a:lnTo>
                  <a:pt x="8522" y="8882"/>
                </a:lnTo>
                <a:cubicBezTo>
                  <a:pt x="9337" y="8882"/>
                  <a:pt x="10000" y="7890"/>
                  <a:pt x="10000" y="6671"/>
                </a:cubicBezTo>
                <a:cubicBezTo>
                  <a:pt x="10000" y="5540"/>
                  <a:pt x="9434" y="4611"/>
                  <a:pt x="8704" y="4479"/>
                </a:cubicBezTo>
                <a:close/>
              </a:path>
            </a:pathLst>
          </a:custGeom>
          <a:solidFill>
            <a:schemeClr val="accent4">
              <a:lumMod val="20000"/>
              <a:lumOff val="80000"/>
            </a:schemeClr>
          </a:solidFill>
          <a:ln w="63500">
            <a:solidFill>
              <a:srgbClr val="F23D3B"/>
            </a:solidFill>
            <a:round/>
          </a:ln>
          <a:effectLst>
            <a:outerShdw blurRad="63500" sx="102000" sy="102000" algn="ctr" rotWithShape="0">
              <a:prstClr val="black">
                <a:alpha val="40000"/>
              </a:prstClr>
            </a:outerShdw>
          </a:effec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pic>
        <p:nvPicPr>
          <p:cNvPr id="3" name="Picture 2">
            <a:extLst>
              <a:ext uri="{FF2B5EF4-FFF2-40B4-BE49-F238E27FC236}">
                <a16:creationId xmlns:a16="http://schemas.microsoft.com/office/drawing/2014/main" id="{D90124A7-6D16-49DC-8095-EA6F7225B9E7}"/>
              </a:ext>
            </a:extLst>
          </p:cNvPr>
          <p:cNvPicPr>
            <a:picLocks noChangeAspect="1"/>
          </p:cNvPicPr>
          <p:nvPr/>
        </p:nvPicPr>
        <p:blipFill>
          <a:blip r:embed="rId4"/>
          <a:stretch>
            <a:fillRect/>
          </a:stretch>
        </p:blipFill>
        <p:spPr>
          <a:xfrm>
            <a:off x="3723914" y="836531"/>
            <a:ext cx="3596952" cy="1572904"/>
          </a:xfrm>
          <a:prstGeom prst="rect">
            <a:avLst/>
          </a:prstGeom>
        </p:spPr>
      </p:pic>
      <p:pic>
        <p:nvPicPr>
          <p:cNvPr id="4" name="Picture 3">
            <a:extLst>
              <a:ext uri="{FF2B5EF4-FFF2-40B4-BE49-F238E27FC236}">
                <a16:creationId xmlns:a16="http://schemas.microsoft.com/office/drawing/2014/main" id="{6A818829-2929-2B62-52C5-1A94FA19D188}"/>
              </a:ext>
            </a:extLst>
          </p:cNvPr>
          <p:cNvPicPr>
            <a:picLocks noChangeAspect="1"/>
          </p:cNvPicPr>
          <p:nvPr/>
        </p:nvPicPr>
        <p:blipFill>
          <a:blip r:embed="rId5"/>
          <a:stretch>
            <a:fillRect/>
          </a:stretch>
        </p:blipFill>
        <p:spPr>
          <a:xfrm>
            <a:off x="1060831" y="2409435"/>
            <a:ext cx="10070337" cy="1774090"/>
          </a:xfrm>
          <a:prstGeom prst="rect">
            <a:avLst/>
          </a:prstGeom>
        </p:spPr>
      </p:pic>
      <p:sp>
        <p:nvSpPr>
          <p:cNvPr id="2" name="Rectangle 1">
            <a:extLst>
              <a:ext uri="{FF2B5EF4-FFF2-40B4-BE49-F238E27FC236}">
                <a16:creationId xmlns:a16="http://schemas.microsoft.com/office/drawing/2014/main" id="{3C4310EC-400A-FDC2-A548-C1DF95144900}"/>
              </a:ext>
            </a:extLst>
          </p:cNvPr>
          <p:cNvSpPr/>
          <p:nvPr/>
        </p:nvSpPr>
        <p:spPr>
          <a:xfrm>
            <a:off x="-1603717" y="253218"/>
            <a:ext cx="1517329" cy="165998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64425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750"/>
                                        <p:tgtEl>
                                          <p:spTgt spid="23"/>
                                        </p:tgtEl>
                                      </p:cBhvr>
                                    </p:animEffect>
                                    <p:anim calcmode="lin" valueType="num">
                                      <p:cBhvr>
                                        <p:cTn id="8" dur="750" fill="hold"/>
                                        <p:tgtEl>
                                          <p:spTgt spid="23"/>
                                        </p:tgtEl>
                                        <p:attrNameLst>
                                          <p:attrName>ppt_x</p:attrName>
                                        </p:attrNameLst>
                                      </p:cBhvr>
                                      <p:tavLst>
                                        <p:tav tm="0">
                                          <p:val>
                                            <p:strVal val="#ppt_x"/>
                                          </p:val>
                                        </p:tav>
                                        <p:tav tm="100000">
                                          <p:val>
                                            <p:strVal val="#ppt_x"/>
                                          </p:val>
                                        </p:tav>
                                      </p:tavLst>
                                    </p:anim>
                                    <p:anim calcmode="lin" valueType="num">
                                      <p:cBhvr>
                                        <p:cTn id="9" dur="75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3">
            <a:lum contrast="20000"/>
          </a:blip>
          <a:stretch>
            <a:fillRect/>
          </a:stretch>
        </p:blipFill>
        <p:spPr>
          <a:xfrm rot="18390134">
            <a:off x="793389" y="1816181"/>
            <a:ext cx="3254133" cy="1934274"/>
          </a:xfrm>
          <a:prstGeom prst="rect">
            <a:avLst/>
          </a:prstGeom>
          <a:effectLst>
            <a:outerShdw blurRad="63500" sx="102000" sy="102000" algn="ctr" rotWithShape="0">
              <a:prstClr val="black">
                <a:alpha val="40000"/>
              </a:prstClr>
            </a:outerShdw>
          </a:effectLst>
        </p:spPr>
      </p:pic>
      <p:sp>
        <p:nvSpPr>
          <p:cNvPr id="23" name="Freeform 8"/>
          <p:cNvSpPr/>
          <p:nvPr/>
        </p:nvSpPr>
        <p:spPr bwMode="auto">
          <a:xfrm>
            <a:off x="2402792" y="979488"/>
            <a:ext cx="7339724" cy="5122863"/>
          </a:xfrm>
          <a:custGeom>
            <a:avLst/>
            <a:gdLst>
              <a:gd name="T0" fmla="*/ 2061 w 2368"/>
              <a:gd name="T1" fmla="*/ 709 h 1583"/>
              <a:gd name="T2" fmla="*/ 1558 w 2368"/>
              <a:gd name="T3" fmla="*/ 270 h 1583"/>
              <a:gd name="T4" fmla="*/ 1308 w 2368"/>
              <a:gd name="T5" fmla="*/ 54 h 1583"/>
              <a:gd name="T6" fmla="*/ 1121 w 2368"/>
              <a:gd name="T7" fmla="*/ 136 h 1583"/>
              <a:gd name="T8" fmla="*/ 773 w 2368"/>
              <a:gd name="T9" fmla="*/ 0 h 1583"/>
              <a:gd name="T10" fmla="*/ 258 w 2368"/>
              <a:gd name="T11" fmla="*/ 514 h 1583"/>
              <a:gd name="T12" fmla="*/ 270 w 2368"/>
              <a:gd name="T13" fmla="*/ 622 h 1583"/>
              <a:gd name="T14" fmla="*/ 0 w 2368"/>
              <a:gd name="T15" fmla="*/ 1002 h 1583"/>
              <a:gd name="T16" fmla="*/ 403 w 2368"/>
              <a:gd name="T17" fmla="*/ 1406 h 1583"/>
              <a:gd name="T18" fmla="*/ 723 w 2368"/>
              <a:gd name="T19" fmla="*/ 1247 h 1583"/>
              <a:gd name="T20" fmla="*/ 1156 w 2368"/>
              <a:gd name="T21" fmla="*/ 1583 h 1583"/>
              <a:gd name="T22" fmla="*/ 1512 w 2368"/>
              <a:gd name="T23" fmla="*/ 1406 h 1583"/>
              <a:gd name="T24" fmla="*/ 2018 w 2368"/>
              <a:gd name="T25" fmla="*/ 1406 h 1583"/>
              <a:gd name="T26" fmla="*/ 2368 w 2368"/>
              <a:gd name="T27" fmla="*/ 1056 h 1583"/>
              <a:gd name="T28" fmla="*/ 2061 w 2368"/>
              <a:gd name="T29" fmla="*/ 709 h 1583"/>
              <a:gd name="connsiteX0" fmla="*/ 8704 w 10000"/>
              <a:gd name="connsiteY0" fmla="*/ 4479 h 10000"/>
              <a:gd name="connsiteX1" fmla="*/ 6492 w 10000"/>
              <a:gd name="connsiteY1" fmla="*/ 2461 h 10000"/>
              <a:gd name="connsiteX2" fmla="*/ 5524 w 10000"/>
              <a:gd name="connsiteY2" fmla="*/ 341 h 10000"/>
              <a:gd name="connsiteX3" fmla="*/ 4734 w 10000"/>
              <a:gd name="connsiteY3" fmla="*/ 859 h 10000"/>
              <a:gd name="connsiteX4" fmla="*/ 3264 w 10000"/>
              <a:gd name="connsiteY4" fmla="*/ 0 h 10000"/>
              <a:gd name="connsiteX5" fmla="*/ 1090 w 10000"/>
              <a:gd name="connsiteY5" fmla="*/ 3247 h 10000"/>
              <a:gd name="connsiteX6" fmla="*/ 1140 w 10000"/>
              <a:gd name="connsiteY6" fmla="*/ 3929 h 10000"/>
              <a:gd name="connsiteX7" fmla="*/ 0 w 10000"/>
              <a:gd name="connsiteY7" fmla="*/ 6330 h 10000"/>
              <a:gd name="connsiteX8" fmla="*/ 1702 w 10000"/>
              <a:gd name="connsiteY8" fmla="*/ 8882 h 10000"/>
              <a:gd name="connsiteX9" fmla="*/ 3053 w 10000"/>
              <a:gd name="connsiteY9" fmla="*/ 7877 h 10000"/>
              <a:gd name="connsiteX10" fmla="*/ 4882 w 10000"/>
              <a:gd name="connsiteY10" fmla="*/ 10000 h 10000"/>
              <a:gd name="connsiteX11" fmla="*/ 6385 w 10000"/>
              <a:gd name="connsiteY11" fmla="*/ 8882 h 10000"/>
              <a:gd name="connsiteX12" fmla="*/ 8522 w 10000"/>
              <a:gd name="connsiteY12" fmla="*/ 8882 h 10000"/>
              <a:gd name="connsiteX13" fmla="*/ 10000 w 10000"/>
              <a:gd name="connsiteY13" fmla="*/ 6671 h 10000"/>
              <a:gd name="connsiteX14" fmla="*/ 8704 w 10000"/>
              <a:gd name="connsiteY14" fmla="*/ 4479 h 10000"/>
              <a:gd name="connsiteX0-1" fmla="*/ 8704 w 10000"/>
              <a:gd name="connsiteY0-2" fmla="*/ 4479 h 10000"/>
              <a:gd name="connsiteX1-3" fmla="*/ 6492 w 10000"/>
              <a:gd name="connsiteY1-4" fmla="*/ 2461 h 10000"/>
              <a:gd name="connsiteX2-5" fmla="*/ 5872 w 10000"/>
              <a:gd name="connsiteY2-6" fmla="*/ 776 h 10000"/>
              <a:gd name="connsiteX3-7" fmla="*/ 4734 w 10000"/>
              <a:gd name="connsiteY3-8" fmla="*/ 859 h 10000"/>
              <a:gd name="connsiteX4-9" fmla="*/ 3264 w 10000"/>
              <a:gd name="connsiteY4-10" fmla="*/ 0 h 10000"/>
              <a:gd name="connsiteX5-11" fmla="*/ 1090 w 10000"/>
              <a:gd name="connsiteY5-12" fmla="*/ 3247 h 10000"/>
              <a:gd name="connsiteX6-13" fmla="*/ 1140 w 10000"/>
              <a:gd name="connsiteY6-14" fmla="*/ 3929 h 10000"/>
              <a:gd name="connsiteX7-15" fmla="*/ 0 w 10000"/>
              <a:gd name="connsiteY7-16" fmla="*/ 6330 h 10000"/>
              <a:gd name="connsiteX8-17" fmla="*/ 1702 w 10000"/>
              <a:gd name="connsiteY8-18" fmla="*/ 8882 h 10000"/>
              <a:gd name="connsiteX9-19" fmla="*/ 3053 w 10000"/>
              <a:gd name="connsiteY9-20" fmla="*/ 7877 h 10000"/>
              <a:gd name="connsiteX10-21" fmla="*/ 4882 w 10000"/>
              <a:gd name="connsiteY10-22" fmla="*/ 10000 h 10000"/>
              <a:gd name="connsiteX11-23" fmla="*/ 6385 w 10000"/>
              <a:gd name="connsiteY11-24" fmla="*/ 8882 h 10000"/>
              <a:gd name="connsiteX12-25" fmla="*/ 8522 w 10000"/>
              <a:gd name="connsiteY12-26" fmla="*/ 8882 h 10000"/>
              <a:gd name="connsiteX13-27" fmla="*/ 10000 w 10000"/>
              <a:gd name="connsiteY13-28" fmla="*/ 6671 h 10000"/>
              <a:gd name="connsiteX14-29" fmla="*/ 8704 w 10000"/>
              <a:gd name="connsiteY14-30" fmla="*/ 4479 h 100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Lst>
            <a:rect l="l" t="t" r="r" b="b"/>
            <a:pathLst>
              <a:path w="10000" h="10000">
                <a:moveTo>
                  <a:pt x="8704" y="4479"/>
                </a:moveTo>
                <a:cubicBezTo>
                  <a:pt x="8518" y="2950"/>
                  <a:pt x="7561" y="2530"/>
                  <a:pt x="6492" y="2461"/>
                </a:cubicBezTo>
                <a:cubicBezTo>
                  <a:pt x="6416" y="1690"/>
                  <a:pt x="6165" y="1043"/>
                  <a:pt x="5872" y="776"/>
                </a:cubicBezTo>
                <a:cubicBezTo>
                  <a:pt x="5579" y="509"/>
                  <a:pt x="4928" y="543"/>
                  <a:pt x="4734" y="859"/>
                </a:cubicBezTo>
                <a:cubicBezTo>
                  <a:pt x="4345" y="328"/>
                  <a:pt x="3830" y="0"/>
                  <a:pt x="3264" y="0"/>
                </a:cubicBezTo>
                <a:cubicBezTo>
                  <a:pt x="2065" y="0"/>
                  <a:pt x="1090" y="1453"/>
                  <a:pt x="1090" y="3247"/>
                </a:cubicBezTo>
                <a:cubicBezTo>
                  <a:pt x="1090" y="3481"/>
                  <a:pt x="1111" y="3708"/>
                  <a:pt x="1140" y="3929"/>
                </a:cubicBezTo>
                <a:cubicBezTo>
                  <a:pt x="477" y="4277"/>
                  <a:pt x="0" y="5218"/>
                  <a:pt x="0" y="6330"/>
                </a:cubicBezTo>
                <a:cubicBezTo>
                  <a:pt x="0" y="7738"/>
                  <a:pt x="764" y="8882"/>
                  <a:pt x="1702" y="8882"/>
                </a:cubicBezTo>
                <a:cubicBezTo>
                  <a:pt x="2255" y="8882"/>
                  <a:pt x="2745" y="8484"/>
                  <a:pt x="3053" y="7877"/>
                </a:cubicBezTo>
                <a:cubicBezTo>
                  <a:pt x="3264" y="9097"/>
                  <a:pt x="4003" y="10000"/>
                  <a:pt x="4882" y="10000"/>
                </a:cubicBezTo>
                <a:cubicBezTo>
                  <a:pt x="5494" y="10000"/>
                  <a:pt x="6039" y="9558"/>
                  <a:pt x="6385" y="8882"/>
                </a:cubicBezTo>
                <a:lnTo>
                  <a:pt x="8522" y="8882"/>
                </a:lnTo>
                <a:cubicBezTo>
                  <a:pt x="9337" y="8882"/>
                  <a:pt x="10000" y="7890"/>
                  <a:pt x="10000" y="6671"/>
                </a:cubicBezTo>
                <a:cubicBezTo>
                  <a:pt x="10000" y="5540"/>
                  <a:pt x="9434" y="4611"/>
                  <a:pt x="8704" y="4479"/>
                </a:cubicBezTo>
                <a:close/>
              </a:path>
            </a:pathLst>
          </a:custGeom>
          <a:solidFill>
            <a:schemeClr val="accent4">
              <a:lumMod val="20000"/>
              <a:lumOff val="80000"/>
            </a:schemeClr>
          </a:solidFill>
          <a:ln w="63500">
            <a:solidFill>
              <a:srgbClr val="C00000"/>
            </a:solidFill>
            <a:round/>
          </a:ln>
          <a:effectLst>
            <a:outerShdw blurRad="63500" sx="102000" sy="102000" algn="ctr" rotWithShape="0">
              <a:prstClr val="black">
                <a:alpha val="40000"/>
              </a:prstClr>
            </a:outerShdw>
          </a:effec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pic>
        <p:nvPicPr>
          <p:cNvPr id="6" name="图片 5"/>
          <p:cNvPicPr>
            <a:picLocks noChangeAspect="1"/>
          </p:cNvPicPr>
          <p:nvPr/>
        </p:nvPicPr>
        <p:blipFill>
          <a:blip r:embed="rId4">
            <a:lum contrast="20000"/>
          </a:blip>
          <a:stretch>
            <a:fillRect/>
          </a:stretch>
        </p:blipFill>
        <p:spPr>
          <a:xfrm>
            <a:off x="2283230" y="3646248"/>
            <a:ext cx="7459286" cy="1852606"/>
          </a:xfrm>
          <a:prstGeom prst="rect">
            <a:avLst/>
          </a:prstGeom>
        </p:spPr>
      </p:pic>
      <p:sp>
        <p:nvSpPr>
          <p:cNvPr id="11" name="文本框 10"/>
          <p:cNvSpPr txBox="1"/>
          <p:nvPr/>
        </p:nvSpPr>
        <p:spPr>
          <a:xfrm>
            <a:off x="2831278" y="3384609"/>
            <a:ext cx="5827557" cy="92333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dirty="0">
                <a:ln w="0">
                  <a:noFill/>
                </a:ln>
                <a:solidFill>
                  <a:prstClr val="black"/>
                </a:solidFill>
                <a:effectLst/>
                <a:uLnTx/>
                <a:uFillTx/>
                <a:latin typeface="Arial" panose="020B0604020202020204" pitchFamily="34" charset="0"/>
                <a:ea typeface="微软雅黑" panose="020B0503020204020204" pitchFamily="34" charset="-122"/>
                <a:cs typeface="Arial" panose="020B0604020202020204" pitchFamily="34" charset="0"/>
              </a:rPr>
              <a:t>VÀ HẸN GẶP LẠI </a:t>
            </a:r>
            <a:endParaRPr kumimoji="0" lang="zh-CN" altLang="en-US" sz="5400" b="0" i="0" u="none" strike="noStrike" kern="1200" cap="none" spc="0" normalizeH="0" baseline="0" noProof="0" dirty="0">
              <a:ln w="0">
                <a:noFill/>
              </a:ln>
              <a:solidFill>
                <a:prstClr val="black"/>
              </a:solidFill>
              <a:effectLst/>
              <a:uLnTx/>
              <a:uFillTx/>
              <a:latin typeface="Arial" panose="020B0604020202020204" pitchFamily="34" charset="0"/>
              <a:ea typeface="微软雅黑" panose="020B0503020204020204" pitchFamily="34" charset="-122"/>
              <a:cs typeface="Arial" panose="020B0604020202020204" pitchFamily="34" charset="0"/>
            </a:endParaRPr>
          </a:p>
        </p:txBody>
      </p:sp>
      <p:sp>
        <p:nvSpPr>
          <p:cNvPr id="12" name="文本框 11"/>
          <p:cNvSpPr txBox="1"/>
          <p:nvPr/>
        </p:nvSpPr>
        <p:spPr>
          <a:xfrm>
            <a:off x="3664691" y="2308781"/>
            <a:ext cx="3377848" cy="92333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dirty="0">
                <a:ln w="0">
                  <a:noFill/>
                </a:ln>
                <a:solidFill>
                  <a:srgbClr val="E14628"/>
                </a:solidFill>
                <a:effectLst/>
                <a:uLnTx/>
                <a:uFillTx/>
                <a:latin typeface="Arial" panose="020B0604020202020204" pitchFamily="34" charset="0"/>
                <a:ea typeface="微软雅黑" panose="020B0503020204020204" pitchFamily="34" charset="-122"/>
                <a:cs typeface="Arial" panose="020B0604020202020204" pitchFamily="34" charset="0"/>
              </a:rPr>
              <a:t>TẠM BIỆT</a:t>
            </a:r>
            <a:endParaRPr kumimoji="0" lang="zh-CN" altLang="en-US" sz="5400" b="0" i="0" u="none" strike="noStrike" kern="1200" cap="none" spc="0" normalizeH="0" baseline="0" noProof="0" dirty="0">
              <a:ln w="0">
                <a:noFill/>
              </a:ln>
              <a:solidFill>
                <a:srgbClr val="E14628"/>
              </a:solidFill>
              <a:effectLst/>
              <a:uLnTx/>
              <a:uFillTx/>
              <a:latin typeface="Arial" panose="020B0604020202020204" pitchFamily="34" charset="0"/>
              <a:ea typeface="微软雅黑" panose="020B0503020204020204" pitchFamily="34" charset="-122"/>
              <a:cs typeface="Arial" panose="020B0604020202020204" pitchFamily="34" charset="0"/>
            </a:endParaRPr>
          </a:p>
        </p:txBody>
      </p:sp>
      <p:pic>
        <p:nvPicPr>
          <p:cNvPr id="24" name="图片 23"/>
          <p:cNvPicPr>
            <a:picLocks noChangeAspect="1"/>
          </p:cNvPicPr>
          <p:nvPr/>
        </p:nvPicPr>
        <p:blipFill>
          <a:blip r:embed="rId5">
            <a:lum contrast="20000"/>
          </a:blip>
          <a:stretch>
            <a:fillRect/>
          </a:stretch>
        </p:blipFill>
        <p:spPr>
          <a:xfrm>
            <a:off x="10109191" y="2864572"/>
            <a:ext cx="1801231" cy="958391"/>
          </a:xfrm>
          <a:prstGeom prst="rect">
            <a:avLst/>
          </a:prstGeom>
          <a:effectLst>
            <a:outerShdw blurRad="63500" sx="102000" sy="102000" algn="ctr" rotWithShape="0">
              <a:prstClr val="black">
                <a:alpha val="40000"/>
              </a:prstClr>
            </a:outerShdw>
          </a:effectLst>
        </p:spPr>
      </p:pic>
      <p:pic>
        <p:nvPicPr>
          <p:cNvPr id="27" name="图片 26"/>
          <p:cNvPicPr>
            <a:picLocks noChangeAspect="1"/>
          </p:cNvPicPr>
          <p:nvPr/>
        </p:nvPicPr>
        <p:blipFill>
          <a:blip r:embed="rId6">
            <a:lum contrast="20000"/>
          </a:blip>
          <a:stretch>
            <a:fillRect/>
          </a:stretch>
        </p:blipFill>
        <p:spPr>
          <a:xfrm>
            <a:off x="8307387" y="5045497"/>
            <a:ext cx="3206250" cy="1057500"/>
          </a:xfrm>
          <a:prstGeom prst="rect">
            <a:avLst/>
          </a:prstGeom>
          <a:effectLst>
            <a:outerShdw blurRad="63500" sx="102000" sy="102000" algn="ctr" rotWithShape="0">
              <a:prstClr val="black">
                <a:alpha val="40000"/>
              </a:prstClr>
            </a:outerShdw>
          </a:effectLst>
        </p:spPr>
      </p:pic>
      <p:pic>
        <p:nvPicPr>
          <p:cNvPr id="29" name="图片 28"/>
          <p:cNvPicPr>
            <a:picLocks noChangeAspect="1"/>
          </p:cNvPicPr>
          <p:nvPr/>
        </p:nvPicPr>
        <p:blipFill>
          <a:blip r:embed="rId7">
            <a:lum contrast="20000"/>
          </a:blip>
          <a:stretch>
            <a:fillRect/>
          </a:stretch>
        </p:blipFill>
        <p:spPr>
          <a:xfrm>
            <a:off x="7381014" y="2549908"/>
            <a:ext cx="930225" cy="880213"/>
          </a:xfrm>
          <a:prstGeom prst="rect">
            <a:avLst/>
          </a:prstGeom>
        </p:spPr>
      </p:pic>
      <p:pic>
        <p:nvPicPr>
          <p:cNvPr id="2" name="图片 1"/>
          <p:cNvPicPr>
            <a:picLocks noChangeAspect="1"/>
          </p:cNvPicPr>
          <p:nvPr/>
        </p:nvPicPr>
        <p:blipFill>
          <a:blip r:embed="rId8">
            <a:lum contrast="20000"/>
          </a:blip>
          <a:stretch>
            <a:fillRect/>
          </a:stretch>
        </p:blipFill>
        <p:spPr>
          <a:xfrm rot="1275709">
            <a:off x="7278375" y="1057197"/>
            <a:ext cx="2970000" cy="2013750"/>
          </a:xfrm>
          <a:prstGeom prst="rect">
            <a:avLst/>
          </a:prstGeom>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CF94060F-3B89-3BF7-9202-8176436BD71B}"/>
              </a:ext>
            </a:extLst>
          </p:cNvPr>
          <p:cNvSpPr/>
          <p:nvPr/>
        </p:nvSpPr>
        <p:spPr>
          <a:xfrm>
            <a:off x="-1603717" y="281354"/>
            <a:ext cx="1448972" cy="168812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99755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anim calcmode="lin" valueType="num">
                                          <p:cBhvr>
                                            <p:cTn id="8" dur="500" fill="hold"/>
                                            <p:tgtEl>
                                              <p:spTgt spid="23"/>
                                            </p:tgtEl>
                                            <p:attrNameLst>
                                              <p:attrName>ppt_x</p:attrName>
                                            </p:attrNameLst>
                                          </p:cBhvr>
                                          <p:tavLst>
                                            <p:tav tm="0">
                                              <p:val>
                                                <p:strVal val="#ppt_x"/>
                                              </p:val>
                                            </p:tav>
                                            <p:tav tm="100000">
                                              <p:val>
                                                <p:strVal val="#ppt_x"/>
                                              </p:val>
                                            </p:tav>
                                          </p:tavLst>
                                        </p:anim>
                                        <p:anim calcmode="lin" valueType="num">
                                          <p:cBhvr>
                                            <p:cTn id="9" dur="500" fill="hold"/>
                                            <p:tgtEl>
                                              <p:spTgt spid="23"/>
                                            </p:tgtEl>
                                            <p:attrNameLst>
                                              <p:attrName>ppt_y</p:attrName>
                                            </p:attrNameLst>
                                          </p:cBhvr>
                                          <p:tavLst>
                                            <p:tav tm="0">
                                              <p:val>
                                                <p:strVal val="#ppt_y+.1"/>
                                              </p:val>
                                            </p:tav>
                                            <p:tav tm="100000">
                                              <p:val>
                                                <p:strVal val="#ppt_y"/>
                                              </p:val>
                                            </p:tav>
                                          </p:tavLst>
                                        </p:anim>
                                      </p:childTnLst>
                                    </p:cTn>
                                  </p:par>
                                  <p:par>
                                    <p:cTn id="10" presetID="2" presetClass="entr" presetSubtype="9" fill="hold" nodeType="withEffect" p14:presetBounceEnd="20000">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14:bounceEnd="20000">
                                          <p:cBhvr additive="base">
                                            <p:cTn id="12" dur="750" fill="hold"/>
                                            <p:tgtEl>
                                              <p:spTgt spid="3"/>
                                            </p:tgtEl>
                                            <p:attrNameLst>
                                              <p:attrName>ppt_x</p:attrName>
                                            </p:attrNameLst>
                                          </p:cBhvr>
                                          <p:tavLst>
                                            <p:tav tm="0">
                                              <p:val>
                                                <p:strVal val="0-#ppt_w/2"/>
                                              </p:val>
                                            </p:tav>
                                            <p:tav tm="100000">
                                              <p:val>
                                                <p:strVal val="#ppt_x"/>
                                              </p:val>
                                            </p:tav>
                                          </p:tavLst>
                                        </p:anim>
                                        <p:anim calcmode="lin" valueType="num" p14:bounceEnd="20000">
                                          <p:cBhvr additive="base">
                                            <p:cTn id="13" dur="750" fill="hold"/>
                                            <p:tgtEl>
                                              <p:spTgt spid="3"/>
                                            </p:tgtEl>
                                            <p:attrNameLst>
                                              <p:attrName>ppt_y</p:attrName>
                                            </p:attrNameLst>
                                          </p:cBhvr>
                                          <p:tavLst>
                                            <p:tav tm="0">
                                              <p:val>
                                                <p:strVal val="0-#ppt_h/2"/>
                                              </p:val>
                                            </p:tav>
                                            <p:tav tm="100000">
                                              <p:val>
                                                <p:strVal val="#ppt_y"/>
                                              </p:val>
                                            </p:tav>
                                          </p:tavLst>
                                        </p:anim>
                                      </p:childTnLst>
                                    </p:cTn>
                                  </p:par>
                                  <p:par>
                                    <p:cTn id="14" presetID="2" presetClass="entr" presetSubtype="6" fill="hold" nodeType="withEffect" p14:presetBounceEnd="20000">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14:bounceEnd="20000">
                                          <p:cBhvr additive="base">
                                            <p:cTn id="16" dur="750" fill="hold"/>
                                            <p:tgtEl>
                                              <p:spTgt spid="2"/>
                                            </p:tgtEl>
                                            <p:attrNameLst>
                                              <p:attrName>ppt_x</p:attrName>
                                            </p:attrNameLst>
                                          </p:cBhvr>
                                          <p:tavLst>
                                            <p:tav tm="0">
                                              <p:val>
                                                <p:strVal val="1+#ppt_w/2"/>
                                              </p:val>
                                            </p:tav>
                                            <p:tav tm="100000">
                                              <p:val>
                                                <p:strVal val="#ppt_x"/>
                                              </p:val>
                                            </p:tav>
                                          </p:tavLst>
                                        </p:anim>
                                        <p:anim calcmode="lin" valueType="num" p14:bounceEnd="20000">
                                          <p:cBhvr additive="base">
                                            <p:cTn id="17" dur="750" fill="hold"/>
                                            <p:tgtEl>
                                              <p:spTgt spid="2"/>
                                            </p:tgtEl>
                                            <p:attrNameLst>
                                              <p:attrName>ppt_y</p:attrName>
                                            </p:attrNameLst>
                                          </p:cBhvr>
                                          <p:tavLst>
                                            <p:tav tm="0">
                                              <p:val>
                                                <p:strVal val="1+#ppt_h/2"/>
                                              </p:val>
                                            </p:tav>
                                            <p:tav tm="100000">
                                              <p:val>
                                                <p:strVal val="#ppt_y"/>
                                              </p:val>
                                            </p:tav>
                                          </p:tavLst>
                                        </p:anim>
                                      </p:childTnLst>
                                    </p:cTn>
                                  </p:par>
                                  <p:par>
                                    <p:cTn id="18" presetID="2" presetClass="entr" presetSubtype="2" fill="hold" nodeType="withEffect" p14:presetBounceEnd="20000">
                                      <p:stCondLst>
                                        <p:cond delay="0"/>
                                      </p:stCondLst>
                                      <p:childTnLst>
                                        <p:set>
                                          <p:cBhvr>
                                            <p:cTn id="19" dur="1" fill="hold">
                                              <p:stCondLst>
                                                <p:cond delay="0"/>
                                              </p:stCondLst>
                                            </p:cTn>
                                            <p:tgtEl>
                                              <p:spTgt spid="24"/>
                                            </p:tgtEl>
                                            <p:attrNameLst>
                                              <p:attrName>style.visibility</p:attrName>
                                            </p:attrNameLst>
                                          </p:cBhvr>
                                          <p:to>
                                            <p:strVal val="visible"/>
                                          </p:to>
                                        </p:set>
                                        <p:anim calcmode="lin" valueType="num" p14:bounceEnd="20000">
                                          <p:cBhvr additive="base">
                                            <p:cTn id="20" dur="750" fill="hold"/>
                                            <p:tgtEl>
                                              <p:spTgt spid="24"/>
                                            </p:tgtEl>
                                            <p:attrNameLst>
                                              <p:attrName>ppt_x</p:attrName>
                                            </p:attrNameLst>
                                          </p:cBhvr>
                                          <p:tavLst>
                                            <p:tav tm="0">
                                              <p:val>
                                                <p:strVal val="1+#ppt_w/2"/>
                                              </p:val>
                                            </p:tav>
                                            <p:tav tm="100000">
                                              <p:val>
                                                <p:strVal val="#ppt_x"/>
                                              </p:val>
                                            </p:tav>
                                          </p:tavLst>
                                        </p:anim>
                                        <p:anim calcmode="lin" valueType="num" p14:bounceEnd="20000">
                                          <p:cBhvr additive="base">
                                            <p:cTn id="21" dur="750" fill="hold"/>
                                            <p:tgtEl>
                                              <p:spTgt spid="24"/>
                                            </p:tgtEl>
                                            <p:attrNameLst>
                                              <p:attrName>ppt_y</p:attrName>
                                            </p:attrNameLst>
                                          </p:cBhvr>
                                          <p:tavLst>
                                            <p:tav tm="0">
                                              <p:val>
                                                <p:strVal val="#ppt_y"/>
                                              </p:val>
                                            </p:tav>
                                            <p:tav tm="100000">
                                              <p:val>
                                                <p:strVal val="#ppt_y"/>
                                              </p:val>
                                            </p:tav>
                                          </p:tavLst>
                                        </p:anim>
                                      </p:childTnLst>
                                    </p:cTn>
                                  </p:par>
                                  <p:par>
                                    <p:cTn id="22" presetID="2" presetClass="entr" presetSubtype="2" fill="hold" nodeType="withEffect" p14:presetBounceEnd="20000">
                                      <p:stCondLst>
                                        <p:cond delay="0"/>
                                      </p:stCondLst>
                                      <p:childTnLst>
                                        <p:set>
                                          <p:cBhvr>
                                            <p:cTn id="23" dur="1" fill="hold">
                                              <p:stCondLst>
                                                <p:cond delay="0"/>
                                              </p:stCondLst>
                                            </p:cTn>
                                            <p:tgtEl>
                                              <p:spTgt spid="27"/>
                                            </p:tgtEl>
                                            <p:attrNameLst>
                                              <p:attrName>style.visibility</p:attrName>
                                            </p:attrNameLst>
                                          </p:cBhvr>
                                          <p:to>
                                            <p:strVal val="visible"/>
                                          </p:to>
                                        </p:set>
                                        <p:anim calcmode="lin" valueType="num" p14:bounceEnd="20000">
                                          <p:cBhvr additive="base">
                                            <p:cTn id="24" dur="750" fill="hold"/>
                                            <p:tgtEl>
                                              <p:spTgt spid="27"/>
                                            </p:tgtEl>
                                            <p:attrNameLst>
                                              <p:attrName>ppt_x</p:attrName>
                                            </p:attrNameLst>
                                          </p:cBhvr>
                                          <p:tavLst>
                                            <p:tav tm="0">
                                              <p:val>
                                                <p:strVal val="1+#ppt_w/2"/>
                                              </p:val>
                                            </p:tav>
                                            <p:tav tm="100000">
                                              <p:val>
                                                <p:strVal val="#ppt_x"/>
                                              </p:val>
                                            </p:tav>
                                          </p:tavLst>
                                        </p:anim>
                                        <p:anim calcmode="lin" valueType="num" p14:bounceEnd="20000">
                                          <p:cBhvr additive="base">
                                            <p:cTn id="25" dur="750" fill="hold"/>
                                            <p:tgtEl>
                                              <p:spTgt spid="27"/>
                                            </p:tgtEl>
                                            <p:attrNameLst>
                                              <p:attrName>ppt_y</p:attrName>
                                            </p:attrNameLst>
                                          </p:cBhvr>
                                          <p:tavLst>
                                            <p:tav tm="0">
                                              <p:val>
                                                <p:strVal val="#ppt_y"/>
                                              </p:val>
                                            </p:tav>
                                            <p:tav tm="100000">
                                              <p:val>
                                                <p:strVal val="#ppt_y"/>
                                              </p:val>
                                            </p:tav>
                                          </p:tavLst>
                                        </p:anim>
                                      </p:childTnLst>
                                    </p:cTn>
                                  </p:par>
                                </p:childTnLst>
                              </p:cTn>
                            </p:par>
                            <p:par>
                              <p:cTn id="26" fill="hold">
                                <p:stCondLst>
                                  <p:cond delay="500"/>
                                </p:stCondLst>
                                <p:childTnLst>
                                  <p:par>
                                    <p:cTn id="27" presetID="49" presetClass="entr" presetSubtype="0" decel="100000" fill="hold" grpId="0" nodeType="after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p:cTn id="29" dur="500" fill="hold"/>
                                            <p:tgtEl>
                                              <p:spTgt spid="12"/>
                                            </p:tgtEl>
                                            <p:attrNameLst>
                                              <p:attrName>ppt_w</p:attrName>
                                            </p:attrNameLst>
                                          </p:cBhvr>
                                          <p:tavLst>
                                            <p:tav tm="0">
                                              <p:val>
                                                <p:fltVal val="0"/>
                                              </p:val>
                                            </p:tav>
                                            <p:tav tm="100000">
                                              <p:val>
                                                <p:strVal val="#ppt_w"/>
                                              </p:val>
                                            </p:tav>
                                          </p:tavLst>
                                        </p:anim>
                                        <p:anim calcmode="lin" valueType="num">
                                          <p:cBhvr>
                                            <p:cTn id="30" dur="500" fill="hold"/>
                                            <p:tgtEl>
                                              <p:spTgt spid="12"/>
                                            </p:tgtEl>
                                            <p:attrNameLst>
                                              <p:attrName>ppt_h</p:attrName>
                                            </p:attrNameLst>
                                          </p:cBhvr>
                                          <p:tavLst>
                                            <p:tav tm="0">
                                              <p:val>
                                                <p:fltVal val="0"/>
                                              </p:val>
                                            </p:tav>
                                            <p:tav tm="100000">
                                              <p:val>
                                                <p:strVal val="#ppt_h"/>
                                              </p:val>
                                            </p:tav>
                                          </p:tavLst>
                                        </p:anim>
                                        <p:anim calcmode="lin" valueType="num">
                                          <p:cBhvr>
                                            <p:cTn id="31" dur="500" fill="hold"/>
                                            <p:tgtEl>
                                              <p:spTgt spid="12"/>
                                            </p:tgtEl>
                                            <p:attrNameLst>
                                              <p:attrName>style.rotation</p:attrName>
                                            </p:attrNameLst>
                                          </p:cBhvr>
                                          <p:tavLst>
                                            <p:tav tm="0">
                                              <p:val>
                                                <p:fltVal val="360"/>
                                              </p:val>
                                            </p:tav>
                                            <p:tav tm="100000">
                                              <p:val>
                                                <p:fltVal val="0"/>
                                              </p:val>
                                            </p:tav>
                                          </p:tavLst>
                                        </p:anim>
                                        <p:animEffect transition="in" filter="fade">
                                          <p:cBhvr>
                                            <p:cTn id="32" dur="500"/>
                                            <p:tgtEl>
                                              <p:spTgt spid="12"/>
                                            </p:tgtEl>
                                          </p:cBhvr>
                                        </p:animEffect>
                                      </p:childTnLst>
                                    </p:cTn>
                                  </p:par>
                                </p:childTnLst>
                              </p:cTn>
                            </p:par>
                            <p:par>
                              <p:cTn id="33" fill="hold">
                                <p:stCondLst>
                                  <p:cond delay="1000"/>
                                </p:stCondLst>
                                <p:childTnLst>
                                  <p:par>
                                    <p:cTn id="34" presetID="53" presetClass="entr" presetSubtype="16" fill="hold" nodeType="afterEffect">
                                      <p:stCondLst>
                                        <p:cond delay="0"/>
                                      </p:stCondLst>
                                      <p:childTnLst>
                                        <p:set>
                                          <p:cBhvr>
                                            <p:cTn id="35" dur="1" fill="hold">
                                              <p:stCondLst>
                                                <p:cond delay="0"/>
                                              </p:stCondLst>
                                            </p:cTn>
                                            <p:tgtEl>
                                              <p:spTgt spid="29"/>
                                            </p:tgtEl>
                                            <p:attrNameLst>
                                              <p:attrName>style.visibility</p:attrName>
                                            </p:attrNameLst>
                                          </p:cBhvr>
                                          <p:to>
                                            <p:strVal val="visible"/>
                                          </p:to>
                                        </p:set>
                                        <p:anim calcmode="lin" valueType="num">
                                          <p:cBhvr>
                                            <p:cTn id="36" dur="500" fill="hold"/>
                                            <p:tgtEl>
                                              <p:spTgt spid="29"/>
                                            </p:tgtEl>
                                            <p:attrNameLst>
                                              <p:attrName>ppt_w</p:attrName>
                                            </p:attrNameLst>
                                          </p:cBhvr>
                                          <p:tavLst>
                                            <p:tav tm="0">
                                              <p:val>
                                                <p:fltVal val="0"/>
                                              </p:val>
                                            </p:tav>
                                            <p:tav tm="100000">
                                              <p:val>
                                                <p:strVal val="#ppt_w"/>
                                              </p:val>
                                            </p:tav>
                                          </p:tavLst>
                                        </p:anim>
                                        <p:anim calcmode="lin" valueType="num">
                                          <p:cBhvr>
                                            <p:cTn id="37" dur="500" fill="hold"/>
                                            <p:tgtEl>
                                              <p:spTgt spid="29"/>
                                            </p:tgtEl>
                                            <p:attrNameLst>
                                              <p:attrName>ppt_h</p:attrName>
                                            </p:attrNameLst>
                                          </p:cBhvr>
                                          <p:tavLst>
                                            <p:tav tm="0">
                                              <p:val>
                                                <p:fltVal val="0"/>
                                              </p:val>
                                            </p:tav>
                                            <p:tav tm="100000">
                                              <p:val>
                                                <p:strVal val="#ppt_h"/>
                                              </p:val>
                                            </p:tav>
                                          </p:tavLst>
                                        </p:anim>
                                        <p:animEffect transition="in" filter="fade">
                                          <p:cBhvr>
                                            <p:cTn id="38" dur="500"/>
                                            <p:tgtEl>
                                              <p:spTgt spid="29"/>
                                            </p:tgtEl>
                                          </p:cBhvr>
                                        </p:animEffect>
                                      </p:childTnLst>
                                    </p:cTn>
                                  </p:par>
                                </p:childTnLst>
                              </p:cTn>
                            </p:par>
                            <p:par>
                              <p:cTn id="39" fill="hold">
                                <p:stCondLst>
                                  <p:cond delay="1500"/>
                                </p:stCondLst>
                                <p:childTnLst>
                                  <p:par>
                                    <p:cTn id="40" presetID="49" presetClass="entr" presetSubtype="0" decel="100000" fill="hold" grpId="0" nodeType="after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p:cTn id="42" dur="500" fill="hold"/>
                                            <p:tgtEl>
                                              <p:spTgt spid="11"/>
                                            </p:tgtEl>
                                            <p:attrNameLst>
                                              <p:attrName>ppt_w</p:attrName>
                                            </p:attrNameLst>
                                          </p:cBhvr>
                                          <p:tavLst>
                                            <p:tav tm="0">
                                              <p:val>
                                                <p:fltVal val="0"/>
                                              </p:val>
                                            </p:tav>
                                            <p:tav tm="100000">
                                              <p:val>
                                                <p:strVal val="#ppt_w"/>
                                              </p:val>
                                            </p:tav>
                                          </p:tavLst>
                                        </p:anim>
                                        <p:anim calcmode="lin" valueType="num">
                                          <p:cBhvr>
                                            <p:cTn id="43" dur="500" fill="hold"/>
                                            <p:tgtEl>
                                              <p:spTgt spid="11"/>
                                            </p:tgtEl>
                                            <p:attrNameLst>
                                              <p:attrName>ppt_h</p:attrName>
                                            </p:attrNameLst>
                                          </p:cBhvr>
                                          <p:tavLst>
                                            <p:tav tm="0">
                                              <p:val>
                                                <p:fltVal val="0"/>
                                              </p:val>
                                            </p:tav>
                                            <p:tav tm="100000">
                                              <p:val>
                                                <p:strVal val="#ppt_h"/>
                                              </p:val>
                                            </p:tav>
                                          </p:tavLst>
                                        </p:anim>
                                        <p:anim calcmode="lin" valueType="num">
                                          <p:cBhvr>
                                            <p:cTn id="44" dur="500" fill="hold"/>
                                            <p:tgtEl>
                                              <p:spTgt spid="11"/>
                                            </p:tgtEl>
                                            <p:attrNameLst>
                                              <p:attrName>style.rotation</p:attrName>
                                            </p:attrNameLst>
                                          </p:cBhvr>
                                          <p:tavLst>
                                            <p:tav tm="0">
                                              <p:val>
                                                <p:fltVal val="360"/>
                                              </p:val>
                                            </p:tav>
                                            <p:tav tm="100000">
                                              <p:val>
                                                <p:fltVal val="0"/>
                                              </p:val>
                                            </p:tav>
                                          </p:tavLst>
                                        </p:anim>
                                        <p:animEffect transition="in" filter="fade">
                                          <p:cBhvr>
                                            <p:cTn id="45" dur="500"/>
                                            <p:tgtEl>
                                              <p:spTgt spid="11"/>
                                            </p:tgtEl>
                                          </p:cBhvr>
                                        </p:animEffect>
                                      </p:childTnLst>
                                    </p:cTn>
                                  </p:par>
                                </p:childTnLst>
                              </p:cTn>
                            </p:par>
                            <p:par>
                              <p:cTn id="46" fill="hold">
                                <p:stCondLst>
                                  <p:cond delay="2000"/>
                                </p:stCondLst>
                                <p:childTnLst>
                                  <p:par>
                                    <p:cTn id="47" presetID="16" presetClass="entr" presetSubtype="37" fill="hold" nodeType="after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barn(outVertical)">
                                          <p:cBhvr>
                                            <p:cTn id="4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1" grpId="0"/>
          <p:bldP spid="12"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anim calcmode="lin" valueType="num">
                                          <p:cBhvr>
                                            <p:cTn id="8" dur="500" fill="hold"/>
                                            <p:tgtEl>
                                              <p:spTgt spid="23"/>
                                            </p:tgtEl>
                                            <p:attrNameLst>
                                              <p:attrName>ppt_x</p:attrName>
                                            </p:attrNameLst>
                                          </p:cBhvr>
                                          <p:tavLst>
                                            <p:tav tm="0">
                                              <p:val>
                                                <p:strVal val="#ppt_x"/>
                                              </p:val>
                                            </p:tav>
                                            <p:tav tm="100000">
                                              <p:val>
                                                <p:strVal val="#ppt_x"/>
                                              </p:val>
                                            </p:tav>
                                          </p:tavLst>
                                        </p:anim>
                                        <p:anim calcmode="lin" valueType="num">
                                          <p:cBhvr>
                                            <p:cTn id="9" dur="500" fill="hold"/>
                                            <p:tgtEl>
                                              <p:spTgt spid="23"/>
                                            </p:tgtEl>
                                            <p:attrNameLst>
                                              <p:attrName>ppt_y</p:attrName>
                                            </p:attrNameLst>
                                          </p:cBhvr>
                                          <p:tavLst>
                                            <p:tav tm="0">
                                              <p:val>
                                                <p:strVal val="#ppt_y+.1"/>
                                              </p:val>
                                            </p:tav>
                                            <p:tav tm="100000">
                                              <p:val>
                                                <p:strVal val="#ppt_y"/>
                                              </p:val>
                                            </p:tav>
                                          </p:tavLst>
                                        </p:anim>
                                      </p:childTnLst>
                                    </p:cTn>
                                  </p:par>
                                  <p:par>
                                    <p:cTn id="10" presetID="2" presetClass="entr" presetSubtype="9"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750" fill="hold"/>
                                            <p:tgtEl>
                                              <p:spTgt spid="3"/>
                                            </p:tgtEl>
                                            <p:attrNameLst>
                                              <p:attrName>ppt_x</p:attrName>
                                            </p:attrNameLst>
                                          </p:cBhvr>
                                          <p:tavLst>
                                            <p:tav tm="0">
                                              <p:val>
                                                <p:strVal val="0-#ppt_w/2"/>
                                              </p:val>
                                            </p:tav>
                                            <p:tav tm="100000">
                                              <p:val>
                                                <p:strVal val="#ppt_x"/>
                                              </p:val>
                                            </p:tav>
                                          </p:tavLst>
                                        </p:anim>
                                        <p:anim calcmode="lin" valueType="num">
                                          <p:cBhvr additive="base">
                                            <p:cTn id="13" dur="750" fill="hold"/>
                                            <p:tgtEl>
                                              <p:spTgt spid="3"/>
                                            </p:tgtEl>
                                            <p:attrNameLst>
                                              <p:attrName>ppt_y</p:attrName>
                                            </p:attrNameLst>
                                          </p:cBhvr>
                                          <p:tavLst>
                                            <p:tav tm="0">
                                              <p:val>
                                                <p:strVal val="0-#ppt_h/2"/>
                                              </p:val>
                                            </p:tav>
                                            <p:tav tm="100000">
                                              <p:val>
                                                <p:strVal val="#ppt_y"/>
                                              </p:val>
                                            </p:tav>
                                          </p:tavLst>
                                        </p:anim>
                                      </p:childTnLst>
                                    </p:cTn>
                                  </p:par>
                                  <p:par>
                                    <p:cTn id="14" presetID="2" presetClass="entr" presetSubtype="6" fill="hold" nodeType="with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additive="base">
                                            <p:cTn id="16" dur="750" fill="hold"/>
                                            <p:tgtEl>
                                              <p:spTgt spid="2"/>
                                            </p:tgtEl>
                                            <p:attrNameLst>
                                              <p:attrName>ppt_x</p:attrName>
                                            </p:attrNameLst>
                                          </p:cBhvr>
                                          <p:tavLst>
                                            <p:tav tm="0">
                                              <p:val>
                                                <p:strVal val="1+#ppt_w/2"/>
                                              </p:val>
                                            </p:tav>
                                            <p:tav tm="100000">
                                              <p:val>
                                                <p:strVal val="#ppt_x"/>
                                              </p:val>
                                            </p:tav>
                                          </p:tavLst>
                                        </p:anim>
                                        <p:anim calcmode="lin" valueType="num">
                                          <p:cBhvr additive="base">
                                            <p:cTn id="17" dur="750" fill="hold"/>
                                            <p:tgtEl>
                                              <p:spTgt spid="2"/>
                                            </p:tgtEl>
                                            <p:attrNameLst>
                                              <p:attrName>ppt_y</p:attrName>
                                            </p:attrNameLst>
                                          </p:cBhvr>
                                          <p:tavLst>
                                            <p:tav tm="0">
                                              <p:val>
                                                <p:strVal val="1+#ppt_h/2"/>
                                              </p:val>
                                            </p:tav>
                                            <p:tav tm="100000">
                                              <p:val>
                                                <p:strVal val="#ppt_y"/>
                                              </p:val>
                                            </p:tav>
                                          </p:tavLst>
                                        </p:anim>
                                      </p:childTnLst>
                                    </p:cTn>
                                  </p:par>
                                  <p:par>
                                    <p:cTn id="18" presetID="2" presetClass="entr" presetSubtype="2" fill="hold" nodeType="withEffect">
                                      <p:stCondLst>
                                        <p:cond delay="0"/>
                                      </p:stCondLst>
                                      <p:childTnLst>
                                        <p:set>
                                          <p:cBhvr>
                                            <p:cTn id="19" dur="1" fill="hold">
                                              <p:stCondLst>
                                                <p:cond delay="0"/>
                                              </p:stCondLst>
                                            </p:cTn>
                                            <p:tgtEl>
                                              <p:spTgt spid="24"/>
                                            </p:tgtEl>
                                            <p:attrNameLst>
                                              <p:attrName>style.visibility</p:attrName>
                                            </p:attrNameLst>
                                          </p:cBhvr>
                                          <p:to>
                                            <p:strVal val="visible"/>
                                          </p:to>
                                        </p:set>
                                        <p:anim calcmode="lin" valueType="num">
                                          <p:cBhvr additive="base">
                                            <p:cTn id="20" dur="750" fill="hold"/>
                                            <p:tgtEl>
                                              <p:spTgt spid="24"/>
                                            </p:tgtEl>
                                            <p:attrNameLst>
                                              <p:attrName>ppt_x</p:attrName>
                                            </p:attrNameLst>
                                          </p:cBhvr>
                                          <p:tavLst>
                                            <p:tav tm="0">
                                              <p:val>
                                                <p:strVal val="1+#ppt_w/2"/>
                                              </p:val>
                                            </p:tav>
                                            <p:tav tm="100000">
                                              <p:val>
                                                <p:strVal val="#ppt_x"/>
                                              </p:val>
                                            </p:tav>
                                          </p:tavLst>
                                        </p:anim>
                                        <p:anim calcmode="lin" valueType="num">
                                          <p:cBhvr additive="base">
                                            <p:cTn id="21" dur="750" fill="hold"/>
                                            <p:tgtEl>
                                              <p:spTgt spid="24"/>
                                            </p:tgtEl>
                                            <p:attrNameLst>
                                              <p:attrName>ppt_y</p:attrName>
                                            </p:attrNameLst>
                                          </p:cBhvr>
                                          <p:tavLst>
                                            <p:tav tm="0">
                                              <p:val>
                                                <p:strVal val="#ppt_y"/>
                                              </p:val>
                                            </p:tav>
                                            <p:tav tm="100000">
                                              <p:val>
                                                <p:strVal val="#ppt_y"/>
                                              </p:val>
                                            </p:tav>
                                          </p:tavLst>
                                        </p:anim>
                                      </p:childTnLst>
                                    </p:cTn>
                                  </p:par>
                                  <p:par>
                                    <p:cTn id="22" presetID="2" presetClass="entr" presetSubtype="2" fill="hold" nodeType="withEffect">
                                      <p:stCondLst>
                                        <p:cond delay="0"/>
                                      </p:stCondLst>
                                      <p:childTnLst>
                                        <p:set>
                                          <p:cBhvr>
                                            <p:cTn id="23" dur="1" fill="hold">
                                              <p:stCondLst>
                                                <p:cond delay="0"/>
                                              </p:stCondLst>
                                            </p:cTn>
                                            <p:tgtEl>
                                              <p:spTgt spid="27"/>
                                            </p:tgtEl>
                                            <p:attrNameLst>
                                              <p:attrName>style.visibility</p:attrName>
                                            </p:attrNameLst>
                                          </p:cBhvr>
                                          <p:to>
                                            <p:strVal val="visible"/>
                                          </p:to>
                                        </p:set>
                                        <p:anim calcmode="lin" valueType="num">
                                          <p:cBhvr additive="base">
                                            <p:cTn id="24" dur="750" fill="hold"/>
                                            <p:tgtEl>
                                              <p:spTgt spid="27"/>
                                            </p:tgtEl>
                                            <p:attrNameLst>
                                              <p:attrName>ppt_x</p:attrName>
                                            </p:attrNameLst>
                                          </p:cBhvr>
                                          <p:tavLst>
                                            <p:tav tm="0">
                                              <p:val>
                                                <p:strVal val="1+#ppt_w/2"/>
                                              </p:val>
                                            </p:tav>
                                            <p:tav tm="100000">
                                              <p:val>
                                                <p:strVal val="#ppt_x"/>
                                              </p:val>
                                            </p:tav>
                                          </p:tavLst>
                                        </p:anim>
                                        <p:anim calcmode="lin" valueType="num">
                                          <p:cBhvr additive="base">
                                            <p:cTn id="25" dur="750" fill="hold"/>
                                            <p:tgtEl>
                                              <p:spTgt spid="27"/>
                                            </p:tgtEl>
                                            <p:attrNameLst>
                                              <p:attrName>ppt_y</p:attrName>
                                            </p:attrNameLst>
                                          </p:cBhvr>
                                          <p:tavLst>
                                            <p:tav tm="0">
                                              <p:val>
                                                <p:strVal val="#ppt_y"/>
                                              </p:val>
                                            </p:tav>
                                            <p:tav tm="100000">
                                              <p:val>
                                                <p:strVal val="#ppt_y"/>
                                              </p:val>
                                            </p:tav>
                                          </p:tavLst>
                                        </p:anim>
                                      </p:childTnLst>
                                    </p:cTn>
                                  </p:par>
                                </p:childTnLst>
                              </p:cTn>
                            </p:par>
                            <p:par>
                              <p:cTn id="26" fill="hold">
                                <p:stCondLst>
                                  <p:cond delay="500"/>
                                </p:stCondLst>
                                <p:childTnLst>
                                  <p:par>
                                    <p:cTn id="27" presetID="49" presetClass="entr" presetSubtype="0" decel="100000" fill="hold" grpId="0" nodeType="after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p:cTn id="29" dur="500" fill="hold"/>
                                            <p:tgtEl>
                                              <p:spTgt spid="12"/>
                                            </p:tgtEl>
                                            <p:attrNameLst>
                                              <p:attrName>ppt_w</p:attrName>
                                            </p:attrNameLst>
                                          </p:cBhvr>
                                          <p:tavLst>
                                            <p:tav tm="0">
                                              <p:val>
                                                <p:fltVal val="0"/>
                                              </p:val>
                                            </p:tav>
                                            <p:tav tm="100000">
                                              <p:val>
                                                <p:strVal val="#ppt_w"/>
                                              </p:val>
                                            </p:tav>
                                          </p:tavLst>
                                        </p:anim>
                                        <p:anim calcmode="lin" valueType="num">
                                          <p:cBhvr>
                                            <p:cTn id="30" dur="500" fill="hold"/>
                                            <p:tgtEl>
                                              <p:spTgt spid="12"/>
                                            </p:tgtEl>
                                            <p:attrNameLst>
                                              <p:attrName>ppt_h</p:attrName>
                                            </p:attrNameLst>
                                          </p:cBhvr>
                                          <p:tavLst>
                                            <p:tav tm="0">
                                              <p:val>
                                                <p:fltVal val="0"/>
                                              </p:val>
                                            </p:tav>
                                            <p:tav tm="100000">
                                              <p:val>
                                                <p:strVal val="#ppt_h"/>
                                              </p:val>
                                            </p:tav>
                                          </p:tavLst>
                                        </p:anim>
                                        <p:anim calcmode="lin" valueType="num">
                                          <p:cBhvr>
                                            <p:cTn id="31" dur="500" fill="hold"/>
                                            <p:tgtEl>
                                              <p:spTgt spid="12"/>
                                            </p:tgtEl>
                                            <p:attrNameLst>
                                              <p:attrName>style.rotation</p:attrName>
                                            </p:attrNameLst>
                                          </p:cBhvr>
                                          <p:tavLst>
                                            <p:tav tm="0">
                                              <p:val>
                                                <p:fltVal val="360"/>
                                              </p:val>
                                            </p:tav>
                                            <p:tav tm="100000">
                                              <p:val>
                                                <p:fltVal val="0"/>
                                              </p:val>
                                            </p:tav>
                                          </p:tavLst>
                                        </p:anim>
                                        <p:animEffect transition="in" filter="fade">
                                          <p:cBhvr>
                                            <p:cTn id="32" dur="500"/>
                                            <p:tgtEl>
                                              <p:spTgt spid="12"/>
                                            </p:tgtEl>
                                          </p:cBhvr>
                                        </p:animEffect>
                                      </p:childTnLst>
                                    </p:cTn>
                                  </p:par>
                                </p:childTnLst>
                              </p:cTn>
                            </p:par>
                            <p:par>
                              <p:cTn id="33" fill="hold">
                                <p:stCondLst>
                                  <p:cond delay="1000"/>
                                </p:stCondLst>
                                <p:childTnLst>
                                  <p:par>
                                    <p:cTn id="34" presetID="53" presetClass="entr" presetSubtype="16" fill="hold" nodeType="afterEffect">
                                      <p:stCondLst>
                                        <p:cond delay="0"/>
                                      </p:stCondLst>
                                      <p:childTnLst>
                                        <p:set>
                                          <p:cBhvr>
                                            <p:cTn id="35" dur="1" fill="hold">
                                              <p:stCondLst>
                                                <p:cond delay="0"/>
                                              </p:stCondLst>
                                            </p:cTn>
                                            <p:tgtEl>
                                              <p:spTgt spid="29"/>
                                            </p:tgtEl>
                                            <p:attrNameLst>
                                              <p:attrName>style.visibility</p:attrName>
                                            </p:attrNameLst>
                                          </p:cBhvr>
                                          <p:to>
                                            <p:strVal val="visible"/>
                                          </p:to>
                                        </p:set>
                                        <p:anim calcmode="lin" valueType="num">
                                          <p:cBhvr>
                                            <p:cTn id="36" dur="500" fill="hold"/>
                                            <p:tgtEl>
                                              <p:spTgt spid="29"/>
                                            </p:tgtEl>
                                            <p:attrNameLst>
                                              <p:attrName>ppt_w</p:attrName>
                                            </p:attrNameLst>
                                          </p:cBhvr>
                                          <p:tavLst>
                                            <p:tav tm="0">
                                              <p:val>
                                                <p:fltVal val="0"/>
                                              </p:val>
                                            </p:tav>
                                            <p:tav tm="100000">
                                              <p:val>
                                                <p:strVal val="#ppt_w"/>
                                              </p:val>
                                            </p:tav>
                                          </p:tavLst>
                                        </p:anim>
                                        <p:anim calcmode="lin" valueType="num">
                                          <p:cBhvr>
                                            <p:cTn id="37" dur="500" fill="hold"/>
                                            <p:tgtEl>
                                              <p:spTgt spid="29"/>
                                            </p:tgtEl>
                                            <p:attrNameLst>
                                              <p:attrName>ppt_h</p:attrName>
                                            </p:attrNameLst>
                                          </p:cBhvr>
                                          <p:tavLst>
                                            <p:tav tm="0">
                                              <p:val>
                                                <p:fltVal val="0"/>
                                              </p:val>
                                            </p:tav>
                                            <p:tav tm="100000">
                                              <p:val>
                                                <p:strVal val="#ppt_h"/>
                                              </p:val>
                                            </p:tav>
                                          </p:tavLst>
                                        </p:anim>
                                        <p:animEffect transition="in" filter="fade">
                                          <p:cBhvr>
                                            <p:cTn id="38" dur="500"/>
                                            <p:tgtEl>
                                              <p:spTgt spid="29"/>
                                            </p:tgtEl>
                                          </p:cBhvr>
                                        </p:animEffect>
                                      </p:childTnLst>
                                    </p:cTn>
                                  </p:par>
                                </p:childTnLst>
                              </p:cTn>
                            </p:par>
                            <p:par>
                              <p:cTn id="39" fill="hold">
                                <p:stCondLst>
                                  <p:cond delay="1500"/>
                                </p:stCondLst>
                                <p:childTnLst>
                                  <p:par>
                                    <p:cTn id="40" presetID="49" presetClass="entr" presetSubtype="0" decel="100000" fill="hold" grpId="0" nodeType="after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p:cTn id="42" dur="500" fill="hold"/>
                                            <p:tgtEl>
                                              <p:spTgt spid="11"/>
                                            </p:tgtEl>
                                            <p:attrNameLst>
                                              <p:attrName>ppt_w</p:attrName>
                                            </p:attrNameLst>
                                          </p:cBhvr>
                                          <p:tavLst>
                                            <p:tav tm="0">
                                              <p:val>
                                                <p:fltVal val="0"/>
                                              </p:val>
                                            </p:tav>
                                            <p:tav tm="100000">
                                              <p:val>
                                                <p:strVal val="#ppt_w"/>
                                              </p:val>
                                            </p:tav>
                                          </p:tavLst>
                                        </p:anim>
                                        <p:anim calcmode="lin" valueType="num">
                                          <p:cBhvr>
                                            <p:cTn id="43" dur="500" fill="hold"/>
                                            <p:tgtEl>
                                              <p:spTgt spid="11"/>
                                            </p:tgtEl>
                                            <p:attrNameLst>
                                              <p:attrName>ppt_h</p:attrName>
                                            </p:attrNameLst>
                                          </p:cBhvr>
                                          <p:tavLst>
                                            <p:tav tm="0">
                                              <p:val>
                                                <p:fltVal val="0"/>
                                              </p:val>
                                            </p:tav>
                                            <p:tav tm="100000">
                                              <p:val>
                                                <p:strVal val="#ppt_h"/>
                                              </p:val>
                                            </p:tav>
                                          </p:tavLst>
                                        </p:anim>
                                        <p:anim calcmode="lin" valueType="num">
                                          <p:cBhvr>
                                            <p:cTn id="44" dur="500" fill="hold"/>
                                            <p:tgtEl>
                                              <p:spTgt spid="11"/>
                                            </p:tgtEl>
                                            <p:attrNameLst>
                                              <p:attrName>style.rotation</p:attrName>
                                            </p:attrNameLst>
                                          </p:cBhvr>
                                          <p:tavLst>
                                            <p:tav tm="0">
                                              <p:val>
                                                <p:fltVal val="360"/>
                                              </p:val>
                                            </p:tav>
                                            <p:tav tm="100000">
                                              <p:val>
                                                <p:fltVal val="0"/>
                                              </p:val>
                                            </p:tav>
                                          </p:tavLst>
                                        </p:anim>
                                        <p:animEffect transition="in" filter="fade">
                                          <p:cBhvr>
                                            <p:cTn id="45" dur="500"/>
                                            <p:tgtEl>
                                              <p:spTgt spid="11"/>
                                            </p:tgtEl>
                                          </p:cBhvr>
                                        </p:animEffect>
                                      </p:childTnLst>
                                    </p:cTn>
                                  </p:par>
                                </p:childTnLst>
                              </p:cTn>
                            </p:par>
                            <p:par>
                              <p:cTn id="46" fill="hold">
                                <p:stCondLst>
                                  <p:cond delay="2000"/>
                                </p:stCondLst>
                                <p:childTnLst>
                                  <p:par>
                                    <p:cTn id="47" presetID="16" presetClass="entr" presetSubtype="37" fill="hold" nodeType="after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barn(outVertical)">
                                          <p:cBhvr>
                                            <p:cTn id="4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1" grpId="0"/>
          <p:bldP spid="12" grpId="0"/>
        </p:bldLst>
      </p:timing>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rotWithShape="1">
          <a:blip r:embed="rId3">
            <a:lum contrast="20000"/>
          </a:blip>
          <a:srcRect b="83242"/>
          <a:stretch>
            <a:fillRect/>
          </a:stretch>
        </p:blipFill>
        <p:spPr>
          <a:xfrm>
            <a:off x="-330564" y="6468838"/>
            <a:ext cx="12600000" cy="396420"/>
          </a:xfrm>
          <a:prstGeom prst="rect">
            <a:avLst/>
          </a:prstGeom>
          <a:effectLst>
            <a:outerShdw blurRad="63500" sx="102000" sy="102000" algn="ctr" rotWithShape="0">
              <a:prstClr val="black">
                <a:alpha val="40000"/>
              </a:prstClr>
            </a:outerShdw>
          </a:effectLst>
        </p:spPr>
      </p:pic>
      <p:sp>
        <p:nvSpPr>
          <p:cNvPr id="2" name="任意多边形: 形状 5">
            <a:extLst>
              <a:ext uri="{FF2B5EF4-FFF2-40B4-BE49-F238E27FC236}">
                <a16:creationId xmlns:a16="http://schemas.microsoft.com/office/drawing/2014/main" id="{B8423635-A658-6BCB-EEB2-87199D70AE2A}"/>
              </a:ext>
            </a:extLst>
          </p:cNvPr>
          <p:cNvSpPr/>
          <p:nvPr/>
        </p:nvSpPr>
        <p:spPr>
          <a:xfrm>
            <a:off x="405193" y="410620"/>
            <a:ext cx="11381613" cy="6284409"/>
          </a:xfrm>
          <a:custGeom>
            <a:avLst/>
            <a:gdLst>
              <a:gd name="connsiteX0" fmla="*/ 739424 w 12277406"/>
              <a:gd name="connsiteY0" fmla="*/ 6032746 h 7271836"/>
              <a:gd name="connsiteX1" fmla="*/ 782967 w 12277406"/>
              <a:gd name="connsiteY1" fmla="*/ 3478232 h 7271836"/>
              <a:gd name="connsiteX2" fmla="*/ 782967 w 12277406"/>
              <a:gd name="connsiteY2" fmla="*/ 836632 h 7271836"/>
              <a:gd name="connsiteX3" fmla="*/ 1552224 w 12277406"/>
              <a:gd name="connsiteY3" fmla="*/ 386689 h 7271836"/>
              <a:gd name="connsiteX4" fmla="*/ 11320338 w 12277406"/>
              <a:gd name="connsiteY4" fmla="*/ 357660 h 7271836"/>
              <a:gd name="connsiteX5" fmla="*/ 11813824 w 12277406"/>
              <a:gd name="connsiteY5" fmla="*/ 5074803 h 7271836"/>
              <a:gd name="connsiteX6" fmla="*/ 11305824 w 12277406"/>
              <a:gd name="connsiteY6" fmla="*/ 6889089 h 7271836"/>
              <a:gd name="connsiteX7" fmla="*/ 797481 w 12277406"/>
              <a:gd name="connsiteY7" fmla="*/ 7208403 h 7271836"/>
              <a:gd name="connsiteX8" fmla="*/ 739424 w 12277406"/>
              <a:gd name="connsiteY8" fmla="*/ 6032746 h 7271836"/>
              <a:gd name="connsiteX0" fmla="*/ 739424 w 12277406"/>
              <a:gd name="connsiteY0" fmla="*/ 6088272 h 7327362"/>
              <a:gd name="connsiteX1" fmla="*/ 782967 w 12277406"/>
              <a:gd name="connsiteY1" fmla="*/ 3533758 h 7327362"/>
              <a:gd name="connsiteX2" fmla="*/ 899081 w 12277406"/>
              <a:gd name="connsiteY2" fmla="*/ 2198443 h 7327362"/>
              <a:gd name="connsiteX3" fmla="*/ 1552224 w 12277406"/>
              <a:gd name="connsiteY3" fmla="*/ 442215 h 7327362"/>
              <a:gd name="connsiteX4" fmla="*/ 11320338 w 12277406"/>
              <a:gd name="connsiteY4" fmla="*/ 413186 h 7327362"/>
              <a:gd name="connsiteX5" fmla="*/ 11813824 w 12277406"/>
              <a:gd name="connsiteY5" fmla="*/ 5130329 h 7327362"/>
              <a:gd name="connsiteX6" fmla="*/ 11305824 w 12277406"/>
              <a:gd name="connsiteY6" fmla="*/ 6944615 h 7327362"/>
              <a:gd name="connsiteX7" fmla="*/ 797481 w 12277406"/>
              <a:gd name="connsiteY7" fmla="*/ 7263929 h 7327362"/>
              <a:gd name="connsiteX8" fmla="*/ 739424 w 12277406"/>
              <a:gd name="connsiteY8" fmla="*/ 6088272 h 7327362"/>
              <a:gd name="connsiteX0" fmla="*/ 739424 w 12277406"/>
              <a:gd name="connsiteY0" fmla="*/ 6088272 h 7327362"/>
              <a:gd name="connsiteX1" fmla="*/ 782967 w 12277406"/>
              <a:gd name="connsiteY1" fmla="*/ 3533758 h 7327362"/>
              <a:gd name="connsiteX2" fmla="*/ 899081 w 12277406"/>
              <a:gd name="connsiteY2" fmla="*/ 2198443 h 7327362"/>
              <a:gd name="connsiteX3" fmla="*/ 1552224 w 12277406"/>
              <a:gd name="connsiteY3" fmla="*/ 442215 h 7327362"/>
              <a:gd name="connsiteX4" fmla="*/ 11320338 w 12277406"/>
              <a:gd name="connsiteY4" fmla="*/ 413186 h 7327362"/>
              <a:gd name="connsiteX5" fmla="*/ 11813824 w 12277406"/>
              <a:gd name="connsiteY5" fmla="*/ 5130329 h 7327362"/>
              <a:gd name="connsiteX6" fmla="*/ 11305824 w 12277406"/>
              <a:gd name="connsiteY6" fmla="*/ 6944615 h 7327362"/>
              <a:gd name="connsiteX7" fmla="*/ 797481 w 12277406"/>
              <a:gd name="connsiteY7" fmla="*/ 7263929 h 7327362"/>
              <a:gd name="connsiteX8" fmla="*/ 739424 w 12277406"/>
              <a:gd name="connsiteY8" fmla="*/ 6088272 h 7327362"/>
              <a:gd name="connsiteX0" fmla="*/ 739424 w 12277406"/>
              <a:gd name="connsiteY0" fmla="*/ 6092350 h 7331440"/>
              <a:gd name="connsiteX1" fmla="*/ 782967 w 12277406"/>
              <a:gd name="connsiteY1" fmla="*/ 3537836 h 7331440"/>
              <a:gd name="connsiteX2" fmla="*/ 507195 w 12277406"/>
              <a:gd name="connsiteY2" fmla="*/ 2289607 h 7331440"/>
              <a:gd name="connsiteX3" fmla="*/ 1552224 w 12277406"/>
              <a:gd name="connsiteY3" fmla="*/ 446293 h 7331440"/>
              <a:gd name="connsiteX4" fmla="*/ 11320338 w 12277406"/>
              <a:gd name="connsiteY4" fmla="*/ 417264 h 7331440"/>
              <a:gd name="connsiteX5" fmla="*/ 11813824 w 12277406"/>
              <a:gd name="connsiteY5" fmla="*/ 5134407 h 7331440"/>
              <a:gd name="connsiteX6" fmla="*/ 11305824 w 12277406"/>
              <a:gd name="connsiteY6" fmla="*/ 6948693 h 7331440"/>
              <a:gd name="connsiteX7" fmla="*/ 797481 w 12277406"/>
              <a:gd name="connsiteY7" fmla="*/ 7268007 h 7331440"/>
              <a:gd name="connsiteX8" fmla="*/ 739424 w 12277406"/>
              <a:gd name="connsiteY8" fmla="*/ 6092350 h 7331440"/>
              <a:gd name="connsiteX0" fmla="*/ 729525 w 12267507"/>
              <a:gd name="connsiteY0" fmla="*/ 6092350 h 7331440"/>
              <a:gd name="connsiteX1" fmla="*/ 511811 w 12267507"/>
              <a:gd name="connsiteY1" fmla="*/ 3624922 h 7331440"/>
              <a:gd name="connsiteX2" fmla="*/ 497296 w 12267507"/>
              <a:gd name="connsiteY2" fmla="*/ 2289607 h 7331440"/>
              <a:gd name="connsiteX3" fmla="*/ 1542325 w 12267507"/>
              <a:gd name="connsiteY3" fmla="*/ 446293 h 7331440"/>
              <a:gd name="connsiteX4" fmla="*/ 11310439 w 12267507"/>
              <a:gd name="connsiteY4" fmla="*/ 417264 h 7331440"/>
              <a:gd name="connsiteX5" fmla="*/ 11803925 w 12267507"/>
              <a:gd name="connsiteY5" fmla="*/ 5134407 h 7331440"/>
              <a:gd name="connsiteX6" fmla="*/ 11295925 w 12267507"/>
              <a:gd name="connsiteY6" fmla="*/ 6948693 h 7331440"/>
              <a:gd name="connsiteX7" fmla="*/ 787582 w 12267507"/>
              <a:gd name="connsiteY7" fmla="*/ 7268007 h 7331440"/>
              <a:gd name="connsiteX8" fmla="*/ 729525 w 12267507"/>
              <a:gd name="connsiteY8" fmla="*/ 6092350 h 7331440"/>
              <a:gd name="connsiteX0" fmla="*/ 729525 w 12294456"/>
              <a:gd name="connsiteY0" fmla="*/ 5819470 h 7058560"/>
              <a:gd name="connsiteX1" fmla="*/ 511811 w 12294456"/>
              <a:gd name="connsiteY1" fmla="*/ 3352042 h 7058560"/>
              <a:gd name="connsiteX2" fmla="*/ 497296 w 12294456"/>
              <a:gd name="connsiteY2" fmla="*/ 2016727 h 7058560"/>
              <a:gd name="connsiteX3" fmla="*/ 1542325 w 12294456"/>
              <a:gd name="connsiteY3" fmla="*/ 173413 h 7058560"/>
              <a:gd name="connsiteX4" fmla="*/ 10773410 w 12294456"/>
              <a:gd name="connsiteY4" fmla="*/ 608841 h 7058560"/>
              <a:gd name="connsiteX5" fmla="*/ 11803925 w 12294456"/>
              <a:gd name="connsiteY5" fmla="*/ 4861527 h 7058560"/>
              <a:gd name="connsiteX6" fmla="*/ 11295925 w 12294456"/>
              <a:gd name="connsiteY6" fmla="*/ 6675813 h 7058560"/>
              <a:gd name="connsiteX7" fmla="*/ 787582 w 12294456"/>
              <a:gd name="connsiteY7" fmla="*/ 6995127 h 7058560"/>
              <a:gd name="connsiteX8" fmla="*/ 729525 w 12294456"/>
              <a:gd name="connsiteY8" fmla="*/ 5819470 h 7058560"/>
              <a:gd name="connsiteX0" fmla="*/ 729525 w 12203819"/>
              <a:gd name="connsiteY0" fmla="*/ 5817287 h 7056377"/>
              <a:gd name="connsiteX1" fmla="*/ 511811 w 12203819"/>
              <a:gd name="connsiteY1" fmla="*/ 3349859 h 7056377"/>
              <a:gd name="connsiteX2" fmla="*/ 497296 w 12203819"/>
              <a:gd name="connsiteY2" fmla="*/ 2014544 h 7056377"/>
              <a:gd name="connsiteX3" fmla="*/ 1542325 w 12203819"/>
              <a:gd name="connsiteY3" fmla="*/ 171230 h 7056377"/>
              <a:gd name="connsiteX4" fmla="*/ 10773410 w 12203819"/>
              <a:gd name="connsiteY4" fmla="*/ 606658 h 7056377"/>
              <a:gd name="connsiteX5" fmla="*/ 11542668 w 12203819"/>
              <a:gd name="connsiteY5" fmla="*/ 4815801 h 7056377"/>
              <a:gd name="connsiteX6" fmla="*/ 11295925 w 12203819"/>
              <a:gd name="connsiteY6" fmla="*/ 6673630 h 7056377"/>
              <a:gd name="connsiteX7" fmla="*/ 787582 w 12203819"/>
              <a:gd name="connsiteY7" fmla="*/ 6992944 h 7056377"/>
              <a:gd name="connsiteX8" fmla="*/ 729525 w 12203819"/>
              <a:gd name="connsiteY8" fmla="*/ 5817287 h 7056377"/>
              <a:gd name="connsiteX0" fmla="*/ 729525 w 12189295"/>
              <a:gd name="connsiteY0" fmla="*/ 5888655 h 7127745"/>
              <a:gd name="connsiteX1" fmla="*/ 511811 w 12189295"/>
              <a:gd name="connsiteY1" fmla="*/ 3421227 h 7127745"/>
              <a:gd name="connsiteX2" fmla="*/ 497296 w 12189295"/>
              <a:gd name="connsiteY2" fmla="*/ 2085912 h 7127745"/>
              <a:gd name="connsiteX3" fmla="*/ 1542325 w 12189295"/>
              <a:gd name="connsiteY3" fmla="*/ 242598 h 7127745"/>
              <a:gd name="connsiteX4" fmla="*/ 11107238 w 12189295"/>
              <a:gd name="connsiteY4" fmla="*/ 532883 h 7127745"/>
              <a:gd name="connsiteX5" fmla="*/ 11542668 w 12189295"/>
              <a:gd name="connsiteY5" fmla="*/ 4887169 h 7127745"/>
              <a:gd name="connsiteX6" fmla="*/ 11295925 w 12189295"/>
              <a:gd name="connsiteY6" fmla="*/ 6744998 h 7127745"/>
              <a:gd name="connsiteX7" fmla="*/ 787582 w 12189295"/>
              <a:gd name="connsiteY7" fmla="*/ 7064312 h 7127745"/>
              <a:gd name="connsiteX8" fmla="*/ 729525 w 12189295"/>
              <a:gd name="connsiteY8" fmla="*/ 5888655 h 7127745"/>
              <a:gd name="connsiteX0" fmla="*/ 729525 w 12189295"/>
              <a:gd name="connsiteY0" fmla="*/ 6059797 h 7298887"/>
              <a:gd name="connsiteX1" fmla="*/ 511811 w 12189295"/>
              <a:gd name="connsiteY1" fmla="*/ 3592369 h 7298887"/>
              <a:gd name="connsiteX2" fmla="*/ 497296 w 12189295"/>
              <a:gd name="connsiteY2" fmla="*/ 2257054 h 7298887"/>
              <a:gd name="connsiteX3" fmla="*/ 1542325 w 12189295"/>
              <a:gd name="connsiteY3" fmla="*/ 413740 h 7298887"/>
              <a:gd name="connsiteX4" fmla="*/ 11107238 w 12189295"/>
              <a:gd name="connsiteY4" fmla="*/ 704025 h 7298887"/>
              <a:gd name="connsiteX5" fmla="*/ 11542668 w 12189295"/>
              <a:gd name="connsiteY5" fmla="*/ 5058311 h 7298887"/>
              <a:gd name="connsiteX6" fmla="*/ 11295925 w 12189295"/>
              <a:gd name="connsiteY6" fmla="*/ 6916140 h 7298887"/>
              <a:gd name="connsiteX7" fmla="*/ 787582 w 12189295"/>
              <a:gd name="connsiteY7" fmla="*/ 7235454 h 7298887"/>
              <a:gd name="connsiteX8" fmla="*/ 729525 w 12189295"/>
              <a:gd name="connsiteY8" fmla="*/ 6059797 h 7298887"/>
              <a:gd name="connsiteX0" fmla="*/ 729525 w 12163597"/>
              <a:gd name="connsiteY0" fmla="*/ 6186346 h 7425436"/>
              <a:gd name="connsiteX1" fmla="*/ 511811 w 12163597"/>
              <a:gd name="connsiteY1" fmla="*/ 3718918 h 7425436"/>
              <a:gd name="connsiteX2" fmla="*/ 497296 w 12163597"/>
              <a:gd name="connsiteY2" fmla="*/ 2383603 h 7425436"/>
              <a:gd name="connsiteX3" fmla="*/ 1542325 w 12163597"/>
              <a:gd name="connsiteY3" fmla="*/ 540289 h 7425436"/>
              <a:gd name="connsiteX4" fmla="*/ 11716838 w 12163597"/>
              <a:gd name="connsiteY4" fmla="*/ 641888 h 7425436"/>
              <a:gd name="connsiteX5" fmla="*/ 11542668 w 12163597"/>
              <a:gd name="connsiteY5" fmla="*/ 5184860 h 7425436"/>
              <a:gd name="connsiteX6" fmla="*/ 11295925 w 12163597"/>
              <a:gd name="connsiteY6" fmla="*/ 7042689 h 7425436"/>
              <a:gd name="connsiteX7" fmla="*/ 787582 w 12163597"/>
              <a:gd name="connsiteY7" fmla="*/ 7362003 h 7425436"/>
              <a:gd name="connsiteX8" fmla="*/ 729525 w 12163597"/>
              <a:gd name="connsiteY8" fmla="*/ 6186346 h 7425436"/>
              <a:gd name="connsiteX0" fmla="*/ 729525 w 12421774"/>
              <a:gd name="connsiteY0" fmla="*/ 6827884 h 8066974"/>
              <a:gd name="connsiteX1" fmla="*/ 511811 w 12421774"/>
              <a:gd name="connsiteY1" fmla="*/ 4360456 h 8066974"/>
              <a:gd name="connsiteX2" fmla="*/ 497296 w 12421774"/>
              <a:gd name="connsiteY2" fmla="*/ 3025141 h 8066974"/>
              <a:gd name="connsiteX3" fmla="*/ 1643925 w 12421774"/>
              <a:gd name="connsiteY3" fmla="*/ 78741 h 8066974"/>
              <a:gd name="connsiteX4" fmla="*/ 11716838 w 12421774"/>
              <a:gd name="connsiteY4" fmla="*/ 1283426 h 8066974"/>
              <a:gd name="connsiteX5" fmla="*/ 11542668 w 12421774"/>
              <a:gd name="connsiteY5" fmla="*/ 5826398 h 8066974"/>
              <a:gd name="connsiteX6" fmla="*/ 11295925 w 12421774"/>
              <a:gd name="connsiteY6" fmla="*/ 7684227 h 8066974"/>
              <a:gd name="connsiteX7" fmla="*/ 787582 w 12421774"/>
              <a:gd name="connsiteY7" fmla="*/ 8003541 h 8066974"/>
              <a:gd name="connsiteX8" fmla="*/ 729525 w 12421774"/>
              <a:gd name="connsiteY8" fmla="*/ 6827884 h 8066974"/>
              <a:gd name="connsiteX0" fmla="*/ 729525 w 12421774"/>
              <a:gd name="connsiteY0" fmla="*/ 6827884 h 8066974"/>
              <a:gd name="connsiteX1" fmla="*/ 511811 w 12421774"/>
              <a:gd name="connsiteY1" fmla="*/ 4360456 h 8066974"/>
              <a:gd name="connsiteX2" fmla="*/ 497296 w 12421774"/>
              <a:gd name="connsiteY2" fmla="*/ 3025141 h 8066974"/>
              <a:gd name="connsiteX3" fmla="*/ 1643925 w 12421774"/>
              <a:gd name="connsiteY3" fmla="*/ 78741 h 8066974"/>
              <a:gd name="connsiteX4" fmla="*/ 11716838 w 12421774"/>
              <a:gd name="connsiteY4" fmla="*/ 1283426 h 8066974"/>
              <a:gd name="connsiteX5" fmla="*/ 11542668 w 12421774"/>
              <a:gd name="connsiteY5" fmla="*/ 5826398 h 8066974"/>
              <a:gd name="connsiteX6" fmla="*/ 11295925 w 12421774"/>
              <a:gd name="connsiteY6" fmla="*/ 7684227 h 8066974"/>
              <a:gd name="connsiteX7" fmla="*/ 787582 w 12421774"/>
              <a:gd name="connsiteY7" fmla="*/ 8003541 h 8066974"/>
              <a:gd name="connsiteX8" fmla="*/ 729525 w 12421774"/>
              <a:gd name="connsiteY8" fmla="*/ 6827884 h 8066974"/>
              <a:gd name="connsiteX0" fmla="*/ 729525 w 12421774"/>
              <a:gd name="connsiteY0" fmla="*/ 6826138 h 8065228"/>
              <a:gd name="connsiteX1" fmla="*/ 511811 w 12421774"/>
              <a:gd name="connsiteY1" fmla="*/ 4358710 h 8065228"/>
              <a:gd name="connsiteX2" fmla="*/ 392521 w 12421774"/>
              <a:gd name="connsiteY2" fmla="*/ 2994820 h 8065228"/>
              <a:gd name="connsiteX3" fmla="*/ 1643925 w 12421774"/>
              <a:gd name="connsiteY3" fmla="*/ 76995 h 8065228"/>
              <a:gd name="connsiteX4" fmla="*/ 11716838 w 12421774"/>
              <a:gd name="connsiteY4" fmla="*/ 1281680 h 8065228"/>
              <a:gd name="connsiteX5" fmla="*/ 11542668 w 12421774"/>
              <a:gd name="connsiteY5" fmla="*/ 5824652 h 8065228"/>
              <a:gd name="connsiteX6" fmla="*/ 11295925 w 12421774"/>
              <a:gd name="connsiteY6" fmla="*/ 7682481 h 8065228"/>
              <a:gd name="connsiteX7" fmla="*/ 787582 w 12421774"/>
              <a:gd name="connsiteY7" fmla="*/ 8001795 h 8065228"/>
              <a:gd name="connsiteX8" fmla="*/ 729525 w 12421774"/>
              <a:gd name="connsiteY8" fmla="*/ 6826138 h 8065228"/>
              <a:gd name="connsiteX0" fmla="*/ 722069 w 12414318"/>
              <a:gd name="connsiteY0" fmla="*/ 6826138 h 8065228"/>
              <a:gd name="connsiteX1" fmla="*/ 304330 w 12414318"/>
              <a:gd name="connsiteY1" fmla="*/ 4387285 h 8065228"/>
              <a:gd name="connsiteX2" fmla="*/ 385065 w 12414318"/>
              <a:gd name="connsiteY2" fmla="*/ 2994820 h 8065228"/>
              <a:gd name="connsiteX3" fmla="*/ 1636469 w 12414318"/>
              <a:gd name="connsiteY3" fmla="*/ 76995 h 8065228"/>
              <a:gd name="connsiteX4" fmla="*/ 11709382 w 12414318"/>
              <a:gd name="connsiteY4" fmla="*/ 1281680 h 8065228"/>
              <a:gd name="connsiteX5" fmla="*/ 11535212 w 12414318"/>
              <a:gd name="connsiteY5" fmla="*/ 5824652 h 8065228"/>
              <a:gd name="connsiteX6" fmla="*/ 11288469 w 12414318"/>
              <a:gd name="connsiteY6" fmla="*/ 7682481 h 8065228"/>
              <a:gd name="connsiteX7" fmla="*/ 780126 w 12414318"/>
              <a:gd name="connsiteY7" fmla="*/ 8001795 h 8065228"/>
              <a:gd name="connsiteX8" fmla="*/ 722069 w 12414318"/>
              <a:gd name="connsiteY8" fmla="*/ 6826138 h 8065228"/>
              <a:gd name="connsiteX0" fmla="*/ 722069 w 12414318"/>
              <a:gd name="connsiteY0" fmla="*/ 6823820 h 8062910"/>
              <a:gd name="connsiteX1" fmla="*/ 304330 w 12414318"/>
              <a:gd name="connsiteY1" fmla="*/ 4384967 h 8062910"/>
              <a:gd name="connsiteX2" fmla="*/ 289815 w 12414318"/>
              <a:gd name="connsiteY2" fmla="*/ 2954402 h 8062910"/>
              <a:gd name="connsiteX3" fmla="*/ 1636469 w 12414318"/>
              <a:gd name="connsiteY3" fmla="*/ 74677 h 8062910"/>
              <a:gd name="connsiteX4" fmla="*/ 11709382 w 12414318"/>
              <a:gd name="connsiteY4" fmla="*/ 1279362 h 8062910"/>
              <a:gd name="connsiteX5" fmla="*/ 11535212 w 12414318"/>
              <a:gd name="connsiteY5" fmla="*/ 5822334 h 8062910"/>
              <a:gd name="connsiteX6" fmla="*/ 11288469 w 12414318"/>
              <a:gd name="connsiteY6" fmla="*/ 7680163 h 8062910"/>
              <a:gd name="connsiteX7" fmla="*/ 780126 w 12414318"/>
              <a:gd name="connsiteY7" fmla="*/ 7999477 h 8062910"/>
              <a:gd name="connsiteX8" fmla="*/ 722069 w 12414318"/>
              <a:gd name="connsiteY8" fmla="*/ 6823820 h 8062910"/>
              <a:gd name="connsiteX0" fmla="*/ 722069 w 12414318"/>
              <a:gd name="connsiteY0" fmla="*/ 6823820 h 8062910"/>
              <a:gd name="connsiteX1" fmla="*/ 304330 w 12414318"/>
              <a:gd name="connsiteY1" fmla="*/ 4384967 h 8062910"/>
              <a:gd name="connsiteX2" fmla="*/ 289815 w 12414318"/>
              <a:gd name="connsiteY2" fmla="*/ 2954402 h 8062910"/>
              <a:gd name="connsiteX3" fmla="*/ 1636469 w 12414318"/>
              <a:gd name="connsiteY3" fmla="*/ 74677 h 8062910"/>
              <a:gd name="connsiteX4" fmla="*/ 11709382 w 12414318"/>
              <a:gd name="connsiteY4" fmla="*/ 1279362 h 8062910"/>
              <a:gd name="connsiteX5" fmla="*/ 11535212 w 12414318"/>
              <a:gd name="connsiteY5" fmla="*/ 5822334 h 8062910"/>
              <a:gd name="connsiteX6" fmla="*/ 11288469 w 12414318"/>
              <a:gd name="connsiteY6" fmla="*/ 7680163 h 8062910"/>
              <a:gd name="connsiteX7" fmla="*/ 780126 w 12414318"/>
              <a:gd name="connsiteY7" fmla="*/ 7999477 h 8062910"/>
              <a:gd name="connsiteX8" fmla="*/ 722069 w 12414318"/>
              <a:gd name="connsiteY8" fmla="*/ 6823820 h 8062910"/>
              <a:gd name="connsiteX0" fmla="*/ 720661 w 12412910"/>
              <a:gd name="connsiteY0" fmla="*/ 6823820 h 8062910"/>
              <a:gd name="connsiteX1" fmla="*/ 264822 w 12412910"/>
              <a:gd name="connsiteY1" fmla="*/ 4575467 h 8062910"/>
              <a:gd name="connsiteX2" fmla="*/ 288407 w 12412910"/>
              <a:gd name="connsiteY2" fmla="*/ 2954402 h 8062910"/>
              <a:gd name="connsiteX3" fmla="*/ 1635061 w 12412910"/>
              <a:gd name="connsiteY3" fmla="*/ 74677 h 8062910"/>
              <a:gd name="connsiteX4" fmla="*/ 11707974 w 12412910"/>
              <a:gd name="connsiteY4" fmla="*/ 1279362 h 8062910"/>
              <a:gd name="connsiteX5" fmla="*/ 11533804 w 12412910"/>
              <a:gd name="connsiteY5" fmla="*/ 5822334 h 8062910"/>
              <a:gd name="connsiteX6" fmla="*/ 11287061 w 12412910"/>
              <a:gd name="connsiteY6" fmla="*/ 7680163 h 8062910"/>
              <a:gd name="connsiteX7" fmla="*/ 778718 w 12412910"/>
              <a:gd name="connsiteY7" fmla="*/ 7999477 h 8062910"/>
              <a:gd name="connsiteX8" fmla="*/ 720661 w 12412910"/>
              <a:gd name="connsiteY8" fmla="*/ 6823820 h 8062910"/>
              <a:gd name="connsiteX0" fmla="*/ 720661 w 12412910"/>
              <a:gd name="connsiteY0" fmla="*/ 6823820 h 8062910"/>
              <a:gd name="connsiteX1" fmla="*/ 264822 w 12412910"/>
              <a:gd name="connsiteY1" fmla="*/ 4575467 h 8062910"/>
              <a:gd name="connsiteX2" fmla="*/ 288407 w 12412910"/>
              <a:gd name="connsiteY2" fmla="*/ 2954402 h 8062910"/>
              <a:gd name="connsiteX3" fmla="*/ 1635061 w 12412910"/>
              <a:gd name="connsiteY3" fmla="*/ 74677 h 8062910"/>
              <a:gd name="connsiteX4" fmla="*/ 11707974 w 12412910"/>
              <a:gd name="connsiteY4" fmla="*/ 1279362 h 8062910"/>
              <a:gd name="connsiteX5" fmla="*/ 11533804 w 12412910"/>
              <a:gd name="connsiteY5" fmla="*/ 5822334 h 8062910"/>
              <a:gd name="connsiteX6" fmla="*/ 11287061 w 12412910"/>
              <a:gd name="connsiteY6" fmla="*/ 7680163 h 8062910"/>
              <a:gd name="connsiteX7" fmla="*/ 778718 w 12412910"/>
              <a:gd name="connsiteY7" fmla="*/ 7999477 h 8062910"/>
              <a:gd name="connsiteX8" fmla="*/ 720661 w 12412910"/>
              <a:gd name="connsiteY8" fmla="*/ 6823820 h 8062910"/>
              <a:gd name="connsiteX0" fmla="*/ 377839 w 12628888"/>
              <a:gd name="connsiteY0" fmla="*/ 6595220 h 8077500"/>
              <a:gd name="connsiteX1" fmla="*/ 480800 w 12628888"/>
              <a:gd name="connsiteY1" fmla="*/ 4575467 h 8077500"/>
              <a:gd name="connsiteX2" fmla="*/ 504385 w 12628888"/>
              <a:gd name="connsiteY2" fmla="*/ 2954402 h 8077500"/>
              <a:gd name="connsiteX3" fmla="*/ 1851039 w 12628888"/>
              <a:gd name="connsiteY3" fmla="*/ 74677 h 8077500"/>
              <a:gd name="connsiteX4" fmla="*/ 11923952 w 12628888"/>
              <a:gd name="connsiteY4" fmla="*/ 1279362 h 8077500"/>
              <a:gd name="connsiteX5" fmla="*/ 11749782 w 12628888"/>
              <a:gd name="connsiteY5" fmla="*/ 5822334 h 8077500"/>
              <a:gd name="connsiteX6" fmla="*/ 11503039 w 12628888"/>
              <a:gd name="connsiteY6" fmla="*/ 7680163 h 8077500"/>
              <a:gd name="connsiteX7" fmla="*/ 994696 w 12628888"/>
              <a:gd name="connsiteY7" fmla="*/ 7999477 h 8077500"/>
              <a:gd name="connsiteX8" fmla="*/ 377839 w 12628888"/>
              <a:gd name="connsiteY8" fmla="*/ 6595220 h 8077500"/>
              <a:gd name="connsiteX0" fmla="*/ 405392 w 12656441"/>
              <a:gd name="connsiteY0" fmla="*/ 6595220 h 8077500"/>
              <a:gd name="connsiteX1" fmla="*/ 508353 w 12656441"/>
              <a:gd name="connsiteY1" fmla="*/ 4575467 h 8077500"/>
              <a:gd name="connsiteX2" fmla="*/ 531938 w 12656441"/>
              <a:gd name="connsiteY2" fmla="*/ 2954402 h 8077500"/>
              <a:gd name="connsiteX3" fmla="*/ 1878592 w 12656441"/>
              <a:gd name="connsiteY3" fmla="*/ 74677 h 8077500"/>
              <a:gd name="connsiteX4" fmla="*/ 11951505 w 12656441"/>
              <a:gd name="connsiteY4" fmla="*/ 1279362 h 8077500"/>
              <a:gd name="connsiteX5" fmla="*/ 11777335 w 12656441"/>
              <a:gd name="connsiteY5" fmla="*/ 5822334 h 8077500"/>
              <a:gd name="connsiteX6" fmla="*/ 11530592 w 12656441"/>
              <a:gd name="connsiteY6" fmla="*/ 7680163 h 8077500"/>
              <a:gd name="connsiteX7" fmla="*/ 1022249 w 12656441"/>
              <a:gd name="connsiteY7" fmla="*/ 7999477 h 8077500"/>
              <a:gd name="connsiteX8" fmla="*/ 405392 w 12656441"/>
              <a:gd name="connsiteY8" fmla="*/ 6595220 h 8077500"/>
              <a:gd name="connsiteX0" fmla="*/ 94056 w 12345105"/>
              <a:gd name="connsiteY0" fmla="*/ 6595220 h 7892149"/>
              <a:gd name="connsiteX1" fmla="*/ 197017 w 12345105"/>
              <a:gd name="connsiteY1" fmla="*/ 4575467 h 7892149"/>
              <a:gd name="connsiteX2" fmla="*/ 220602 w 12345105"/>
              <a:gd name="connsiteY2" fmla="*/ 2954402 h 7892149"/>
              <a:gd name="connsiteX3" fmla="*/ 1567256 w 12345105"/>
              <a:gd name="connsiteY3" fmla="*/ 74677 h 7892149"/>
              <a:gd name="connsiteX4" fmla="*/ 11640169 w 12345105"/>
              <a:gd name="connsiteY4" fmla="*/ 1279362 h 7892149"/>
              <a:gd name="connsiteX5" fmla="*/ 11465999 w 12345105"/>
              <a:gd name="connsiteY5" fmla="*/ 5822334 h 7892149"/>
              <a:gd name="connsiteX6" fmla="*/ 11219256 w 12345105"/>
              <a:gd name="connsiteY6" fmla="*/ 7680163 h 7892149"/>
              <a:gd name="connsiteX7" fmla="*/ 1714213 w 12345105"/>
              <a:gd name="connsiteY7" fmla="*/ 7694677 h 7892149"/>
              <a:gd name="connsiteX8" fmla="*/ 94056 w 12345105"/>
              <a:gd name="connsiteY8" fmla="*/ 6595220 h 7892149"/>
              <a:gd name="connsiteX0" fmla="*/ 94056 w 12374446"/>
              <a:gd name="connsiteY0" fmla="*/ 6595220 h 7831727"/>
              <a:gd name="connsiteX1" fmla="*/ 197017 w 12374446"/>
              <a:gd name="connsiteY1" fmla="*/ 4575467 h 7831727"/>
              <a:gd name="connsiteX2" fmla="*/ 220602 w 12374446"/>
              <a:gd name="connsiteY2" fmla="*/ 2954402 h 7831727"/>
              <a:gd name="connsiteX3" fmla="*/ 1567256 w 12374446"/>
              <a:gd name="connsiteY3" fmla="*/ 74677 h 7831727"/>
              <a:gd name="connsiteX4" fmla="*/ 11640169 w 12374446"/>
              <a:gd name="connsiteY4" fmla="*/ 1279362 h 7831727"/>
              <a:gd name="connsiteX5" fmla="*/ 11465999 w 12374446"/>
              <a:gd name="connsiteY5" fmla="*/ 5822334 h 7831727"/>
              <a:gd name="connsiteX6" fmla="*/ 10393756 w 12374446"/>
              <a:gd name="connsiteY6" fmla="*/ 7578563 h 7831727"/>
              <a:gd name="connsiteX7" fmla="*/ 1714213 w 12374446"/>
              <a:gd name="connsiteY7" fmla="*/ 7694677 h 7831727"/>
              <a:gd name="connsiteX8" fmla="*/ 94056 w 12374446"/>
              <a:gd name="connsiteY8" fmla="*/ 6595220 h 7831727"/>
              <a:gd name="connsiteX0" fmla="*/ 94056 w 12374446"/>
              <a:gd name="connsiteY0" fmla="*/ 6595220 h 7831727"/>
              <a:gd name="connsiteX1" fmla="*/ 197017 w 12374446"/>
              <a:gd name="connsiteY1" fmla="*/ 4575467 h 7831727"/>
              <a:gd name="connsiteX2" fmla="*/ 220602 w 12374446"/>
              <a:gd name="connsiteY2" fmla="*/ 2954402 h 7831727"/>
              <a:gd name="connsiteX3" fmla="*/ 1567256 w 12374446"/>
              <a:gd name="connsiteY3" fmla="*/ 74677 h 7831727"/>
              <a:gd name="connsiteX4" fmla="*/ 11640169 w 12374446"/>
              <a:gd name="connsiteY4" fmla="*/ 1279362 h 7831727"/>
              <a:gd name="connsiteX5" fmla="*/ 11465999 w 12374446"/>
              <a:gd name="connsiteY5" fmla="*/ 5822334 h 7831727"/>
              <a:gd name="connsiteX6" fmla="*/ 10393756 w 12374446"/>
              <a:gd name="connsiteY6" fmla="*/ 7578563 h 7831727"/>
              <a:gd name="connsiteX7" fmla="*/ 1714213 w 12374446"/>
              <a:gd name="connsiteY7" fmla="*/ 7694677 h 7831727"/>
              <a:gd name="connsiteX8" fmla="*/ 94056 w 12374446"/>
              <a:gd name="connsiteY8" fmla="*/ 6595220 h 7831727"/>
              <a:gd name="connsiteX0" fmla="*/ 94056 w 12344667"/>
              <a:gd name="connsiteY0" fmla="*/ 6595220 h 7831727"/>
              <a:gd name="connsiteX1" fmla="*/ 197017 w 12344667"/>
              <a:gd name="connsiteY1" fmla="*/ 4575467 h 7831727"/>
              <a:gd name="connsiteX2" fmla="*/ 220602 w 12344667"/>
              <a:gd name="connsiteY2" fmla="*/ 2954402 h 7831727"/>
              <a:gd name="connsiteX3" fmla="*/ 1567256 w 12344667"/>
              <a:gd name="connsiteY3" fmla="*/ 74677 h 7831727"/>
              <a:gd name="connsiteX4" fmla="*/ 11640169 w 12344667"/>
              <a:gd name="connsiteY4" fmla="*/ 1279362 h 7831727"/>
              <a:gd name="connsiteX5" fmla="*/ 11465999 w 12344667"/>
              <a:gd name="connsiteY5" fmla="*/ 5822334 h 7831727"/>
              <a:gd name="connsiteX6" fmla="*/ 10393756 w 12344667"/>
              <a:gd name="connsiteY6" fmla="*/ 7578563 h 7831727"/>
              <a:gd name="connsiteX7" fmla="*/ 1714213 w 12344667"/>
              <a:gd name="connsiteY7" fmla="*/ 7694677 h 7831727"/>
              <a:gd name="connsiteX8" fmla="*/ 94056 w 12344667"/>
              <a:gd name="connsiteY8" fmla="*/ 6595220 h 7831727"/>
              <a:gd name="connsiteX0" fmla="*/ 94056 w 13094993"/>
              <a:gd name="connsiteY0" fmla="*/ 6596602 h 7833109"/>
              <a:gd name="connsiteX1" fmla="*/ 197017 w 13094993"/>
              <a:gd name="connsiteY1" fmla="*/ 4576849 h 7833109"/>
              <a:gd name="connsiteX2" fmla="*/ 220602 w 13094993"/>
              <a:gd name="connsiteY2" fmla="*/ 2955784 h 7833109"/>
              <a:gd name="connsiteX3" fmla="*/ 1567256 w 13094993"/>
              <a:gd name="connsiteY3" fmla="*/ 76059 h 7833109"/>
              <a:gd name="connsiteX4" fmla="*/ 11640169 w 13094993"/>
              <a:gd name="connsiteY4" fmla="*/ 1280744 h 7833109"/>
              <a:gd name="connsiteX5" fmla="*/ 12989999 w 13094993"/>
              <a:gd name="connsiteY5" fmla="*/ 5925316 h 7833109"/>
              <a:gd name="connsiteX6" fmla="*/ 10393756 w 13094993"/>
              <a:gd name="connsiteY6" fmla="*/ 7579945 h 7833109"/>
              <a:gd name="connsiteX7" fmla="*/ 1714213 w 13094993"/>
              <a:gd name="connsiteY7" fmla="*/ 7696059 h 7833109"/>
              <a:gd name="connsiteX8" fmla="*/ 94056 w 13094993"/>
              <a:gd name="connsiteY8" fmla="*/ 6596602 h 7833109"/>
              <a:gd name="connsiteX0" fmla="*/ 94056 w 13581500"/>
              <a:gd name="connsiteY0" fmla="*/ 6723052 h 7959559"/>
              <a:gd name="connsiteX1" fmla="*/ 197017 w 13581500"/>
              <a:gd name="connsiteY1" fmla="*/ 4703299 h 7959559"/>
              <a:gd name="connsiteX2" fmla="*/ 220602 w 13581500"/>
              <a:gd name="connsiteY2" fmla="*/ 3082234 h 7959559"/>
              <a:gd name="connsiteX3" fmla="*/ 1567256 w 13581500"/>
              <a:gd name="connsiteY3" fmla="*/ 202509 h 7959559"/>
              <a:gd name="connsiteX4" fmla="*/ 12465669 w 13581500"/>
              <a:gd name="connsiteY4" fmla="*/ 886494 h 7959559"/>
              <a:gd name="connsiteX5" fmla="*/ 12989999 w 13581500"/>
              <a:gd name="connsiteY5" fmla="*/ 6051766 h 7959559"/>
              <a:gd name="connsiteX6" fmla="*/ 10393756 w 13581500"/>
              <a:gd name="connsiteY6" fmla="*/ 7706395 h 7959559"/>
              <a:gd name="connsiteX7" fmla="*/ 1714213 w 13581500"/>
              <a:gd name="connsiteY7" fmla="*/ 7822509 h 7959559"/>
              <a:gd name="connsiteX8" fmla="*/ 94056 w 13581500"/>
              <a:gd name="connsiteY8" fmla="*/ 6723052 h 7959559"/>
              <a:gd name="connsiteX0" fmla="*/ 94056 w 13578033"/>
              <a:gd name="connsiteY0" fmla="*/ 6372151 h 7608658"/>
              <a:gd name="connsiteX1" fmla="*/ 197017 w 13578033"/>
              <a:gd name="connsiteY1" fmla="*/ 4352398 h 7608658"/>
              <a:gd name="connsiteX2" fmla="*/ 220602 w 13578033"/>
              <a:gd name="connsiteY2" fmla="*/ 2731333 h 7608658"/>
              <a:gd name="connsiteX3" fmla="*/ 1618056 w 13578033"/>
              <a:gd name="connsiteY3" fmla="*/ 410408 h 7608658"/>
              <a:gd name="connsiteX4" fmla="*/ 12465669 w 13578033"/>
              <a:gd name="connsiteY4" fmla="*/ 535593 h 7608658"/>
              <a:gd name="connsiteX5" fmla="*/ 12989999 w 13578033"/>
              <a:gd name="connsiteY5" fmla="*/ 5700865 h 7608658"/>
              <a:gd name="connsiteX6" fmla="*/ 10393756 w 13578033"/>
              <a:gd name="connsiteY6" fmla="*/ 7355494 h 7608658"/>
              <a:gd name="connsiteX7" fmla="*/ 1714213 w 13578033"/>
              <a:gd name="connsiteY7" fmla="*/ 7471608 h 7608658"/>
              <a:gd name="connsiteX8" fmla="*/ 94056 w 13578033"/>
              <a:gd name="connsiteY8" fmla="*/ 6372151 h 7608658"/>
              <a:gd name="connsiteX0" fmla="*/ 146154 w 13630131"/>
              <a:gd name="connsiteY0" fmla="*/ 6468355 h 7704862"/>
              <a:gd name="connsiteX1" fmla="*/ 249115 w 13630131"/>
              <a:gd name="connsiteY1" fmla="*/ 4448602 h 7704862"/>
              <a:gd name="connsiteX2" fmla="*/ 1670154 w 13630131"/>
              <a:gd name="connsiteY2" fmla="*/ 506612 h 7704862"/>
              <a:gd name="connsiteX3" fmla="*/ 12517767 w 13630131"/>
              <a:gd name="connsiteY3" fmla="*/ 631797 h 7704862"/>
              <a:gd name="connsiteX4" fmla="*/ 13042097 w 13630131"/>
              <a:gd name="connsiteY4" fmla="*/ 5797069 h 7704862"/>
              <a:gd name="connsiteX5" fmla="*/ 10445854 w 13630131"/>
              <a:gd name="connsiteY5" fmla="*/ 7451698 h 7704862"/>
              <a:gd name="connsiteX6" fmla="*/ 1766311 w 13630131"/>
              <a:gd name="connsiteY6" fmla="*/ 7567812 h 7704862"/>
              <a:gd name="connsiteX7" fmla="*/ 146154 w 13630131"/>
              <a:gd name="connsiteY7" fmla="*/ 6468355 h 7704862"/>
              <a:gd name="connsiteX0" fmla="*/ 81896 w 13565873"/>
              <a:gd name="connsiteY0" fmla="*/ 6468355 h 7704862"/>
              <a:gd name="connsiteX1" fmla="*/ 184857 w 13565873"/>
              <a:gd name="connsiteY1" fmla="*/ 4448602 h 7704862"/>
              <a:gd name="connsiteX2" fmla="*/ 1605896 w 13565873"/>
              <a:gd name="connsiteY2" fmla="*/ 506612 h 7704862"/>
              <a:gd name="connsiteX3" fmla="*/ 12453509 w 13565873"/>
              <a:gd name="connsiteY3" fmla="*/ 631797 h 7704862"/>
              <a:gd name="connsiteX4" fmla="*/ 12977839 w 13565873"/>
              <a:gd name="connsiteY4" fmla="*/ 5797069 h 7704862"/>
              <a:gd name="connsiteX5" fmla="*/ 10381596 w 13565873"/>
              <a:gd name="connsiteY5" fmla="*/ 7451698 h 7704862"/>
              <a:gd name="connsiteX6" fmla="*/ 1702053 w 13565873"/>
              <a:gd name="connsiteY6" fmla="*/ 7567812 h 7704862"/>
              <a:gd name="connsiteX7" fmla="*/ 81896 w 13565873"/>
              <a:gd name="connsiteY7" fmla="*/ 6468355 h 7704862"/>
              <a:gd name="connsiteX0" fmla="*/ 96329 w 13808906"/>
              <a:gd name="connsiteY0" fmla="*/ 7166855 h 7662182"/>
              <a:gd name="connsiteX1" fmla="*/ 427890 w 13808906"/>
              <a:gd name="connsiteY1" fmla="*/ 4448602 h 7662182"/>
              <a:gd name="connsiteX2" fmla="*/ 1848929 w 13808906"/>
              <a:gd name="connsiteY2" fmla="*/ 506612 h 7662182"/>
              <a:gd name="connsiteX3" fmla="*/ 12696542 w 13808906"/>
              <a:gd name="connsiteY3" fmla="*/ 631797 h 7662182"/>
              <a:gd name="connsiteX4" fmla="*/ 13220872 w 13808906"/>
              <a:gd name="connsiteY4" fmla="*/ 5797069 h 7662182"/>
              <a:gd name="connsiteX5" fmla="*/ 10624629 w 13808906"/>
              <a:gd name="connsiteY5" fmla="*/ 7451698 h 7662182"/>
              <a:gd name="connsiteX6" fmla="*/ 1945086 w 13808906"/>
              <a:gd name="connsiteY6" fmla="*/ 7567812 h 7662182"/>
              <a:gd name="connsiteX7" fmla="*/ 96329 w 13808906"/>
              <a:gd name="connsiteY7" fmla="*/ 7166855 h 7662182"/>
              <a:gd name="connsiteX0" fmla="*/ 253751 w 13966328"/>
              <a:gd name="connsiteY0" fmla="*/ 7149504 h 7644831"/>
              <a:gd name="connsiteX1" fmla="*/ 204312 w 13966328"/>
              <a:gd name="connsiteY1" fmla="*/ 4151851 h 7644831"/>
              <a:gd name="connsiteX2" fmla="*/ 2006351 w 13966328"/>
              <a:gd name="connsiteY2" fmla="*/ 489261 h 7644831"/>
              <a:gd name="connsiteX3" fmla="*/ 12853964 w 13966328"/>
              <a:gd name="connsiteY3" fmla="*/ 614446 h 7644831"/>
              <a:gd name="connsiteX4" fmla="*/ 13378294 w 13966328"/>
              <a:gd name="connsiteY4" fmla="*/ 5779718 h 7644831"/>
              <a:gd name="connsiteX5" fmla="*/ 10782051 w 13966328"/>
              <a:gd name="connsiteY5" fmla="*/ 7434347 h 7644831"/>
              <a:gd name="connsiteX6" fmla="*/ 2102508 w 13966328"/>
              <a:gd name="connsiteY6" fmla="*/ 7550461 h 7644831"/>
              <a:gd name="connsiteX7" fmla="*/ 253751 w 13966328"/>
              <a:gd name="connsiteY7" fmla="*/ 7149504 h 7644831"/>
              <a:gd name="connsiteX0" fmla="*/ 158040 w 13870617"/>
              <a:gd name="connsiteY0" fmla="*/ 7149504 h 7644831"/>
              <a:gd name="connsiteX1" fmla="*/ 108601 w 13870617"/>
              <a:gd name="connsiteY1" fmla="*/ 4151851 h 7644831"/>
              <a:gd name="connsiteX2" fmla="*/ 1910640 w 13870617"/>
              <a:gd name="connsiteY2" fmla="*/ 489261 h 7644831"/>
              <a:gd name="connsiteX3" fmla="*/ 12758253 w 13870617"/>
              <a:gd name="connsiteY3" fmla="*/ 614446 h 7644831"/>
              <a:gd name="connsiteX4" fmla="*/ 13282583 w 13870617"/>
              <a:gd name="connsiteY4" fmla="*/ 5779718 h 7644831"/>
              <a:gd name="connsiteX5" fmla="*/ 10686340 w 13870617"/>
              <a:gd name="connsiteY5" fmla="*/ 7434347 h 7644831"/>
              <a:gd name="connsiteX6" fmla="*/ 2006797 w 13870617"/>
              <a:gd name="connsiteY6" fmla="*/ 7550461 h 7644831"/>
              <a:gd name="connsiteX7" fmla="*/ 158040 w 13870617"/>
              <a:gd name="connsiteY7" fmla="*/ 7149504 h 7644831"/>
              <a:gd name="connsiteX0" fmla="*/ 329595 w 14102363"/>
              <a:gd name="connsiteY0" fmla="*/ 7346045 h 7841372"/>
              <a:gd name="connsiteX1" fmla="*/ 280156 w 14102363"/>
              <a:gd name="connsiteY1" fmla="*/ 4348392 h 7841372"/>
              <a:gd name="connsiteX2" fmla="*/ 1205895 w 14102363"/>
              <a:gd name="connsiteY2" fmla="*/ 368302 h 7841372"/>
              <a:gd name="connsiteX3" fmla="*/ 12929808 w 14102363"/>
              <a:gd name="connsiteY3" fmla="*/ 810987 h 7841372"/>
              <a:gd name="connsiteX4" fmla="*/ 13454138 w 14102363"/>
              <a:gd name="connsiteY4" fmla="*/ 5976259 h 7841372"/>
              <a:gd name="connsiteX5" fmla="*/ 10857895 w 14102363"/>
              <a:gd name="connsiteY5" fmla="*/ 7630888 h 7841372"/>
              <a:gd name="connsiteX6" fmla="*/ 2178352 w 14102363"/>
              <a:gd name="connsiteY6" fmla="*/ 7747002 h 7841372"/>
              <a:gd name="connsiteX7" fmla="*/ 329595 w 14102363"/>
              <a:gd name="connsiteY7" fmla="*/ 7346045 h 7841372"/>
              <a:gd name="connsiteX0" fmla="*/ 597304 w 14370072"/>
              <a:gd name="connsiteY0" fmla="*/ 7347857 h 7843184"/>
              <a:gd name="connsiteX1" fmla="*/ 77965 w 14370072"/>
              <a:gd name="connsiteY1" fmla="*/ 4375604 h 7843184"/>
              <a:gd name="connsiteX2" fmla="*/ 1473604 w 14370072"/>
              <a:gd name="connsiteY2" fmla="*/ 370114 h 7843184"/>
              <a:gd name="connsiteX3" fmla="*/ 13197517 w 14370072"/>
              <a:gd name="connsiteY3" fmla="*/ 812799 h 7843184"/>
              <a:gd name="connsiteX4" fmla="*/ 13721847 w 14370072"/>
              <a:gd name="connsiteY4" fmla="*/ 5978071 h 7843184"/>
              <a:gd name="connsiteX5" fmla="*/ 11125604 w 14370072"/>
              <a:gd name="connsiteY5" fmla="*/ 7632700 h 7843184"/>
              <a:gd name="connsiteX6" fmla="*/ 2446061 w 14370072"/>
              <a:gd name="connsiteY6" fmla="*/ 7748814 h 7843184"/>
              <a:gd name="connsiteX7" fmla="*/ 597304 w 14370072"/>
              <a:gd name="connsiteY7" fmla="*/ 7347857 h 7843184"/>
              <a:gd name="connsiteX0" fmla="*/ 672193 w 14444961"/>
              <a:gd name="connsiteY0" fmla="*/ 7347857 h 7843184"/>
              <a:gd name="connsiteX1" fmla="*/ 152854 w 14444961"/>
              <a:gd name="connsiteY1" fmla="*/ 4375604 h 7843184"/>
              <a:gd name="connsiteX2" fmla="*/ 1548493 w 14444961"/>
              <a:gd name="connsiteY2" fmla="*/ 370114 h 7843184"/>
              <a:gd name="connsiteX3" fmla="*/ 13272406 w 14444961"/>
              <a:gd name="connsiteY3" fmla="*/ 812799 h 7843184"/>
              <a:gd name="connsiteX4" fmla="*/ 13796736 w 14444961"/>
              <a:gd name="connsiteY4" fmla="*/ 5978071 h 7843184"/>
              <a:gd name="connsiteX5" fmla="*/ 11200493 w 14444961"/>
              <a:gd name="connsiteY5" fmla="*/ 7632700 h 7843184"/>
              <a:gd name="connsiteX6" fmla="*/ 2520950 w 14444961"/>
              <a:gd name="connsiteY6" fmla="*/ 7748814 h 7843184"/>
              <a:gd name="connsiteX7" fmla="*/ 672193 w 14444961"/>
              <a:gd name="connsiteY7" fmla="*/ 7347857 h 7843184"/>
              <a:gd name="connsiteX0" fmla="*/ 672193 w 13915509"/>
              <a:gd name="connsiteY0" fmla="*/ 7451285 h 7946612"/>
              <a:gd name="connsiteX1" fmla="*/ 152854 w 13915509"/>
              <a:gd name="connsiteY1" fmla="*/ 4479032 h 7946612"/>
              <a:gd name="connsiteX2" fmla="*/ 1548493 w 13915509"/>
              <a:gd name="connsiteY2" fmla="*/ 473542 h 7946612"/>
              <a:gd name="connsiteX3" fmla="*/ 13272406 w 13915509"/>
              <a:gd name="connsiteY3" fmla="*/ 916227 h 7946612"/>
              <a:gd name="connsiteX4" fmla="*/ 13796736 w 13915509"/>
              <a:gd name="connsiteY4" fmla="*/ 6081499 h 7946612"/>
              <a:gd name="connsiteX5" fmla="*/ 11200493 w 13915509"/>
              <a:gd name="connsiteY5" fmla="*/ 7736128 h 7946612"/>
              <a:gd name="connsiteX6" fmla="*/ 2520950 w 13915509"/>
              <a:gd name="connsiteY6" fmla="*/ 7852242 h 7946612"/>
              <a:gd name="connsiteX7" fmla="*/ 672193 w 13915509"/>
              <a:gd name="connsiteY7" fmla="*/ 7451285 h 7946612"/>
              <a:gd name="connsiteX0" fmla="*/ 672193 w 14420992"/>
              <a:gd name="connsiteY0" fmla="*/ 7364539 h 7859866"/>
              <a:gd name="connsiteX1" fmla="*/ 152854 w 14420992"/>
              <a:gd name="connsiteY1" fmla="*/ 4392286 h 7859866"/>
              <a:gd name="connsiteX2" fmla="*/ 1548493 w 14420992"/>
              <a:gd name="connsiteY2" fmla="*/ 386796 h 7859866"/>
              <a:gd name="connsiteX3" fmla="*/ 13272406 w 14420992"/>
              <a:gd name="connsiteY3" fmla="*/ 829481 h 7859866"/>
              <a:gd name="connsiteX4" fmla="*/ 13745936 w 14420992"/>
              <a:gd name="connsiteY4" fmla="*/ 6324953 h 7859866"/>
              <a:gd name="connsiteX5" fmla="*/ 11200493 w 14420992"/>
              <a:gd name="connsiteY5" fmla="*/ 7649382 h 7859866"/>
              <a:gd name="connsiteX6" fmla="*/ 2520950 w 14420992"/>
              <a:gd name="connsiteY6" fmla="*/ 7765496 h 7859866"/>
              <a:gd name="connsiteX7" fmla="*/ 672193 w 14420992"/>
              <a:gd name="connsiteY7" fmla="*/ 7364539 h 7859866"/>
              <a:gd name="connsiteX0" fmla="*/ 672193 w 14272750"/>
              <a:gd name="connsiteY0" fmla="*/ 7364539 h 7859866"/>
              <a:gd name="connsiteX1" fmla="*/ 152854 w 14272750"/>
              <a:gd name="connsiteY1" fmla="*/ 4392286 h 7859866"/>
              <a:gd name="connsiteX2" fmla="*/ 1548493 w 14272750"/>
              <a:gd name="connsiteY2" fmla="*/ 386796 h 7859866"/>
              <a:gd name="connsiteX3" fmla="*/ 13272406 w 14272750"/>
              <a:gd name="connsiteY3" fmla="*/ 829481 h 7859866"/>
              <a:gd name="connsiteX4" fmla="*/ 13745936 w 14272750"/>
              <a:gd name="connsiteY4" fmla="*/ 6324953 h 7859866"/>
              <a:gd name="connsiteX5" fmla="*/ 11200493 w 14272750"/>
              <a:gd name="connsiteY5" fmla="*/ 7649382 h 7859866"/>
              <a:gd name="connsiteX6" fmla="*/ 2520950 w 14272750"/>
              <a:gd name="connsiteY6" fmla="*/ 7765496 h 7859866"/>
              <a:gd name="connsiteX7" fmla="*/ 672193 w 14272750"/>
              <a:gd name="connsiteY7" fmla="*/ 7364539 h 7859866"/>
              <a:gd name="connsiteX0" fmla="*/ 672193 w 14377692"/>
              <a:gd name="connsiteY0" fmla="*/ 7364539 h 7859866"/>
              <a:gd name="connsiteX1" fmla="*/ 152854 w 14377692"/>
              <a:gd name="connsiteY1" fmla="*/ 4392286 h 7859866"/>
              <a:gd name="connsiteX2" fmla="*/ 1548493 w 14377692"/>
              <a:gd name="connsiteY2" fmla="*/ 386796 h 7859866"/>
              <a:gd name="connsiteX3" fmla="*/ 13272406 w 14377692"/>
              <a:gd name="connsiteY3" fmla="*/ 829481 h 7859866"/>
              <a:gd name="connsiteX4" fmla="*/ 13745936 w 14377692"/>
              <a:gd name="connsiteY4" fmla="*/ 6324953 h 7859866"/>
              <a:gd name="connsiteX5" fmla="*/ 11200493 w 14377692"/>
              <a:gd name="connsiteY5" fmla="*/ 7649382 h 7859866"/>
              <a:gd name="connsiteX6" fmla="*/ 2520950 w 14377692"/>
              <a:gd name="connsiteY6" fmla="*/ 7765496 h 7859866"/>
              <a:gd name="connsiteX7" fmla="*/ 672193 w 14377692"/>
              <a:gd name="connsiteY7" fmla="*/ 7364539 h 7859866"/>
              <a:gd name="connsiteX0" fmla="*/ 672193 w 14504631"/>
              <a:gd name="connsiteY0" fmla="*/ 7400958 h 7896285"/>
              <a:gd name="connsiteX1" fmla="*/ 152854 w 14504631"/>
              <a:gd name="connsiteY1" fmla="*/ 4428705 h 7896285"/>
              <a:gd name="connsiteX2" fmla="*/ 1548493 w 14504631"/>
              <a:gd name="connsiteY2" fmla="*/ 423215 h 7896285"/>
              <a:gd name="connsiteX3" fmla="*/ 13272406 w 14504631"/>
              <a:gd name="connsiteY3" fmla="*/ 865900 h 7896285"/>
              <a:gd name="connsiteX4" fmla="*/ 14012636 w 14504631"/>
              <a:gd name="connsiteY4" fmla="*/ 7047172 h 7896285"/>
              <a:gd name="connsiteX5" fmla="*/ 11200493 w 14504631"/>
              <a:gd name="connsiteY5" fmla="*/ 7685801 h 7896285"/>
              <a:gd name="connsiteX6" fmla="*/ 2520950 w 14504631"/>
              <a:gd name="connsiteY6" fmla="*/ 7801915 h 7896285"/>
              <a:gd name="connsiteX7" fmla="*/ 672193 w 14504631"/>
              <a:gd name="connsiteY7" fmla="*/ 7400958 h 7896285"/>
              <a:gd name="connsiteX0" fmla="*/ 519965 w 14350162"/>
              <a:gd name="connsiteY0" fmla="*/ 7293654 h 7788981"/>
              <a:gd name="connsiteX1" fmla="*/ 626 w 14350162"/>
              <a:gd name="connsiteY1" fmla="*/ 4321401 h 7788981"/>
              <a:gd name="connsiteX2" fmla="*/ 1396265 w 14350162"/>
              <a:gd name="connsiteY2" fmla="*/ 315911 h 7788981"/>
              <a:gd name="connsiteX3" fmla="*/ 1429691 w 14350162"/>
              <a:gd name="connsiteY3" fmla="*/ 310023 h 7788981"/>
              <a:gd name="connsiteX4" fmla="*/ 13120178 w 14350162"/>
              <a:gd name="connsiteY4" fmla="*/ 758596 h 7788981"/>
              <a:gd name="connsiteX5" fmla="*/ 13860408 w 14350162"/>
              <a:gd name="connsiteY5" fmla="*/ 6939868 h 7788981"/>
              <a:gd name="connsiteX6" fmla="*/ 11048265 w 14350162"/>
              <a:gd name="connsiteY6" fmla="*/ 7578497 h 7788981"/>
              <a:gd name="connsiteX7" fmla="*/ 2368722 w 14350162"/>
              <a:gd name="connsiteY7" fmla="*/ 7694611 h 7788981"/>
              <a:gd name="connsiteX8" fmla="*/ 519965 w 14350162"/>
              <a:gd name="connsiteY8" fmla="*/ 7293654 h 7788981"/>
              <a:gd name="connsiteX0" fmla="*/ 520287 w 14188000"/>
              <a:gd name="connsiteY0" fmla="*/ 7628137 h 8123464"/>
              <a:gd name="connsiteX1" fmla="*/ 948 w 14188000"/>
              <a:gd name="connsiteY1" fmla="*/ 4655884 h 8123464"/>
              <a:gd name="connsiteX2" fmla="*/ 1396587 w 14188000"/>
              <a:gd name="connsiteY2" fmla="*/ 650394 h 8123464"/>
              <a:gd name="connsiteX3" fmla="*/ 3937102 w 14188000"/>
              <a:gd name="connsiteY3" fmla="*/ 47580 h 8123464"/>
              <a:gd name="connsiteX4" fmla="*/ 13120500 w 14188000"/>
              <a:gd name="connsiteY4" fmla="*/ 1093079 h 8123464"/>
              <a:gd name="connsiteX5" fmla="*/ 13860730 w 14188000"/>
              <a:gd name="connsiteY5" fmla="*/ 7274351 h 8123464"/>
              <a:gd name="connsiteX6" fmla="*/ 11048587 w 14188000"/>
              <a:gd name="connsiteY6" fmla="*/ 7912980 h 8123464"/>
              <a:gd name="connsiteX7" fmla="*/ 2369044 w 14188000"/>
              <a:gd name="connsiteY7" fmla="*/ 8029094 h 8123464"/>
              <a:gd name="connsiteX8" fmla="*/ 520287 w 14188000"/>
              <a:gd name="connsiteY8" fmla="*/ 7628137 h 8123464"/>
              <a:gd name="connsiteX0" fmla="*/ 696931 w 14364645"/>
              <a:gd name="connsiteY0" fmla="*/ 7651222 h 8146549"/>
              <a:gd name="connsiteX1" fmla="*/ 177592 w 14364645"/>
              <a:gd name="connsiteY1" fmla="*/ 4678969 h 8146549"/>
              <a:gd name="connsiteX2" fmla="*/ 367441 w 14364645"/>
              <a:gd name="connsiteY2" fmla="*/ 589908 h 8146549"/>
              <a:gd name="connsiteX3" fmla="*/ 4113746 w 14364645"/>
              <a:gd name="connsiteY3" fmla="*/ 70665 h 8146549"/>
              <a:gd name="connsiteX4" fmla="*/ 13297144 w 14364645"/>
              <a:gd name="connsiteY4" fmla="*/ 1116164 h 8146549"/>
              <a:gd name="connsiteX5" fmla="*/ 14037374 w 14364645"/>
              <a:gd name="connsiteY5" fmla="*/ 7297436 h 8146549"/>
              <a:gd name="connsiteX6" fmla="*/ 11225231 w 14364645"/>
              <a:gd name="connsiteY6" fmla="*/ 7936065 h 8146549"/>
              <a:gd name="connsiteX7" fmla="*/ 2545688 w 14364645"/>
              <a:gd name="connsiteY7" fmla="*/ 8052179 h 8146549"/>
              <a:gd name="connsiteX8" fmla="*/ 696931 w 14364645"/>
              <a:gd name="connsiteY8" fmla="*/ 7651222 h 8146549"/>
              <a:gd name="connsiteX0" fmla="*/ 786676 w 14378724"/>
              <a:gd name="connsiteY0" fmla="*/ 7705140 h 8200467"/>
              <a:gd name="connsiteX1" fmla="*/ 267337 w 14378724"/>
              <a:gd name="connsiteY1" fmla="*/ 4732887 h 8200467"/>
              <a:gd name="connsiteX2" fmla="*/ 457186 w 14378724"/>
              <a:gd name="connsiteY2" fmla="*/ 643826 h 8200467"/>
              <a:gd name="connsiteX3" fmla="*/ 5468975 w 14378724"/>
              <a:gd name="connsiteY3" fmla="*/ 52951 h 8200467"/>
              <a:gd name="connsiteX4" fmla="*/ 13386889 w 14378724"/>
              <a:gd name="connsiteY4" fmla="*/ 1170082 h 8200467"/>
              <a:gd name="connsiteX5" fmla="*/ 14127119 w 14378724"/>
              <a:gd name="connsiteY5" fmla="*/ 7351354 h 8200467"/>
              <a:gd name="connsiteX6" fmla="*/ 11314976 w 14378724"/>
              <a:gd name="connsiteY6" fmla="*/ 7989983 h 8200467"/>
              <a:gd name="connsiteX7" fmla="*/ 2635433 w 14378724"/>
              <a:gd name="connsiteY7" fmla="*/ 8106097 h 8200467"/>
              <a:gd name="connsiteX8" fmla="*/ 786676 w 14378724"/>
              <a:gd name="connsiteY8" fmla="*/ 7705140 h 8200467"/>
              <a:gd name="connsiteX0" fmla="*/ 786676 w 14201192"/>
              <a:gd name="connsiteY0" fmla="*/ 7705140 h 8200467"/>
              <a:gd name="connsiteX1" fmla="*/ 267337 w 14201192"/>
              <a:gd name="connsiteY1" fmla="*/ 4732887 h 8200467"/>
              <a:gd name="connsiteX2" fmla="*/ 457186 w 14201192"/>
              <a:gd name="connsiteY2" fmla="*/ 643826 h 8200467"/>
              <a:gd name="connsiteX3" fmla="*/ 5468975 w 14201192"/>
              <a:gd name="connsiteY3" fmla="*/ 52951 h 8200467"/>
              <a:gd name="connsiteX4" fmla="*/ 13386889 w 14201192"/>
              <a:gd name="connsiteY4" fmla="*/ 1170082 h 8200467"/>
              <a:gd name="connsiteX5" fmla="*/ 13384208 w 14201192"/>
              <a:gd name="connsiteY5" fmla="*/ 1175171 h 8200467"/>
              <a:gd name="connsiteX6" fmla="*/ 14127119 w 14201192"/>
              <a:gd name="connsiteY6" fmla="*/ 7351354 h 8200467"/>
              <a:gd name="connsiteX7" fmla="*/ 11314976 w 14201192"/>
              <a:gd name="connsiteY7" fmla="*/ 7989983 h 8200467"/>
              <a:gd name="connsiteX8" fmla="*/ 2635433 w 14201192"/>
              <a:gd name="connsiteY8" fmla="*/ 8106097 h 8200467"/>
              <a:gd name="connsiteX9" fmla="*/ 786676 w 14201192"/>
              <a:gd name="connsiteY9" fmla="*/ 7705140 h 8200467"/>
              <a:gd name="connsiteX0" fmla="*/ 786676 w 15687342"/>
              <a:gd name="connsiteY0" fmla="*/ 7705140 h 8200467"/>
              <a:gd name="connsiteX1" fmla="*/ 267337 w 15687342"/>
              <a:gd name="connsiteY1" fmla="*/ 4732887 h 8200467"/>
              <a:gd name="connsiteX2" fmla="*/ 457186 w 15687342"/>
              <a:gd name="connsiteY2" fmla="*/ 643826 h 8200467"/>
              <a:gd name="connsiteX3" fmla="*/ 5468975 w 15687342"/>
              <a:gd name="connsiteY3" fmla="*/ 52951 h 8200467"/>
              <a:gd name="connsiteX4" fmla="*/ 13386889 w 15687342"/>
              <a:gd name="connsiteY4" fmla="*/ 1170082 h 8200467"/>
              <a:gd name="connsiteX5" fmla="*/ 15676404 w 15687342"/>
              <a:gd name="connsiteY5" fmla="*/ 2560039 h 8200467"/>
              <a:gd name="connsiteX6" fmla="*/ 14127119 w 15687342"/>
              <a:gd name="connsiteY6" fmla="*/ 7351354 h 8200467"/>
              <a:gd name="connsiteX7" fmla="*/ 11314976 w 15687342"/>
              <a:gd name="connsiteY7" fmla="*/ 7989983 h 8200467"/>
              <a:gd name="connsiteX8" fmla="*/ 2635433 w 15687342"/>
              <a:gd name="connsiteY8" fmla="*/ 8106097 h 8200467"/>
              <a:gd name="connsiteX9" fmla="*/ 786676 w 15687342"/>
              <a:gd name="connsiteY9" fmla="*/ 7705140 h 8200467"/>
              <a:gd name="connsiteX0" fmla="*/ 786676 w 15687342"/>
              <a:gd name="connsiteY0" fmla="*/ 7714185 h 8209512"/>
              <a:gd name="connsiteX1" fmla="*/ 267337 w 15687342"/>
              <a:gd name="connsiteY1" fmla="*/ 4741932 h 8209512"/>
              <a:gd name="connsiteX2" fmla="*/ 457186 w 15687342"/>
              <a:gd name="connsiteY2" fmla="*/ 652871 h 8209512"/>
              <a:gd name="connsiteX3" fmla="*/ 5468975 w 15687342"/>
              <a:gd name="connsiteY3" fmla="*/ 61996 h 8209512"/>
              <a:gd name="connsiteX4" fmla="*/ 11572234 w 15687342"/>
              <a:gd name="connsiteY4" fmla="*/ 212108 h 8209512"/>
              <a:gd name="connsiteX5" fmla="*/ 15676404 w 15687342"/>
              <a:gd name="connsiteY5" fmla="*/ 2569084 h 8209512"/>
              <a:gd name="connsiteX6" fmla="*/ 14127119 w 15687342"/>
              <a:gd name="connsiteY6" fmla="*/ 7360399 h 8209512"/>
              <a:gd name="connsiteX7" fmla="*/ 11314976 w 15687342"/>
              <a:gd name="connsiteY7" fmla="*/ 7999028 h 8209512"/>
              <a:gd name="connsiteX8" fmla="*/ 2635433 w 15687342"/>
              <a:gd name="connsiteY8" fmla="*/ 8115142 h 8209512"/>
              <a:gd name="connsiteX9" fmla="*/ 786676 w 15687342"/>
              <a:gd name="connsiteY9" fmla="*/ 7714185 h 8209512"/>
              <a:gd name="connsiteX0" fmla="*/ 786676 w 14497986"/>
              <a:gd name="connsiteY0" fmla="*/ 7705142 h 8200469"/>
              <a:gd name="connsiteX1" fmla="*/ 267337 w 14497986"/>
              <a:gd name="connsiteY1" fmla="*/ 4732889 h 8200469"/>
              <a:gd name="connsiteX2" fmla="*/ 457186 w 14497986"/>
              <a:gd name="connsiteY2" fmla="*/ 643828 h 8200469"/>
              <a:gd name="connsiteX3" fmla="*/ 5468975 w 14497986"/>
              <a:gd name="connsiteY3" fmla="*/ 52953 h 8200469"/>
              <a:gd name="connsiteX4" fmla="*/ 11572234 w 14497986"/>
              <a:gd name="connsiteY4" fmla="*/ 203065 h 8200469"/>
              <a:gd name="connsiteX5" fmla="*/ 14387044 w 14497986"/>
              <a:gd name="connsiteY5" fmla="*/ 1831792 h 8200469"/>
              <a:gd name="connsiteX6" fmla="*/ 14127119 w 14497986"/>
              <a:gd name="connsiteY6" fmla="*/ 7351356 h 8200469"/>
              <a:gd name="connsiteX7" fmla="*/ 11314976 w 14497986"/>
              <a:gd name="connsiteY7" fmla="*/ 7989985 h 8200469"/>
              <a:gd name="connsiteX8" fmla="*/ 2635433 w 14497986"/>
              <a:gd name="connsiteY8" fmla="*/ 8106099 h 8200469"/>
              <a:gd name="connsiteX9" fmla="*/ 786676 w 14497986"/>
              <a:gd name="connsiteY9" fmla="*/ 7705142 h 8200469"/>
              <a:gd name="connsiteX0" fmla="*/ 786676 w 14497987"/>
              <a:gd name="connsiteY0" fmla="*/ 7831646 h 8326973"/>
              <a:gd name="connsiteX1" fmla="*/ 267337 w 14497987"/>
              <a:gd name="connsiteY1" fmla="*/ 4859393 h 8326973"/>
              <a:gd name="connsiteX2" fmla="*/ 457186 w 14497987"/>
              <a:gd name="connsiteY2" fmla="*/ 770332 h 8326973"/>
              <a:gd name="connsiteX3" fmla="*/ 5468975 w 14497987"/>
              <a:gd name="connsiteY3" fmla="*/ 179457 h 8326973"/>
              <a:gd name="connsiteX4" fmla="*/ 13100364 w 14497987"/>
              <a:gd name="connsiteY4" fmla="*/ 102736 h 8326973"/>
              <a:gd name="connsiteX5" fmla="*/ 14387044 w 14497987"/>
              <a:gd name="connsiteY5" fmla="*/ 1958296 h 8326973"/>
              <a:gd name="connsiteX6" fmla="*/ 14127119 w 14497987"/>
              <a:gd name="connsiteY6" fmla="*/ 7477860 h 8326973"/>
              <a:gd name="connsiteX7" fmla="*/ 11314976 w 14497987"/>
              <a:gd name="connsiteY7" fmla="*/ 8116489 h 8326973"/>
              <a:gd name="connsiteX8" fmla="*/ 2635433 w 14497987"/>
              <a:gd name="connsiteY8" fmla="*/ 8232603 h 8326973"/>
              <a:gd name="connsiteX9" fmla="*/ 786676 w 14497987"/>
              <a:gd name="connsiteY9" fmla="*/ 7831646 h 8326973"/>
              <a:gd name="connsiteX0" fmla="*/ 792677 w 14503988"/>
              <a:gd name="connsiteY0" fmla="*/ 8002327 h 8497654"/>
              <a:gd name="connsiteX1" fmla="*/ 273338 w 14503988"/>
              <a:gd name="connsiteY1" fmla="*/ 5030074 h 8497654"/>
              <a:gd name="connsiteX2" fmla="*/ 463187 w 14503988"/>
              <a:gd name="connsiteY2" fmla="*/ 941013 h 8497654"/>
              <a:gd name="connsiteX3" fmla="*/ 5558546 w 14503988"/>
              <a:gd name="connsiteY3" fmla="*/ 15860 h 8497654"/>
              <a:gd name="connsiteX4" fmla="*/ 13106365 w 14503988"/>
              <a:gd name="connsiteY4" fmla="*/ 273417 h 8497654"/>
              <a:gd name="connsiteX5" fmla="*/ 14393045 w 14503988"/>
              <a:gd name="connsiteY5" fmla="*/ 2128977 h 8497654"/>
              <a:gd name="connsiteX6" fmla="*/ 14133120 w 14503988"/>
              <a:gd name="connsiteY6" fmla="*/ 7648541 h 8497654"/>
              <a:gd name="connsiteX7" fmla="*/ 11320977 w 14503988"/>
              <a:gd name="connsiteY7" fmla="*/ 8287170 h 8497654"/>
              <a:gd name="connsiteX8" fmla="*/ 2641434 w 14503988"/>
              <a:gd name="connsiteY8" fmla="*/ 8403284 h 8497654"/>
              <a:gd name="connsiteX9" fmla="*/ 792677 w 14503988"/>
              <a:gd name="connsiteY9" fmla="*/ 8002327 h 8497654"/>
              <a:gd name="connsiteX0" fmla="*/ 792677 w 14503988"/>
              <a:gd name="connsiteY0" fmla="*/ 8018274 h 8513601"/>
              <a:gd name="connsiteX1" fmla="*/ 273338 w 14503988"/>
              <a:gd name="connsiteY1" fmla="*/ 5046021 h 8513601"/>
              <a:gd name="connsiteX2" fmla="*/ 463187 w 14503988"/>
              <a:gd name="connsiteY2" fmla="*/ 956960 h 8513601"/>
              <a:gd name="connsiteX3" fmla="*/ 5558546 w 14503988"/>
              <a:gd name="connsiteY3" fmla="*/ 31807 h 8513601"/>
              <a:gd name="connsiteX4" fmla="*/ 13106365 w 14503988"/>
              <a:gd name="connsiteY4" fmla="*/ 289364 h 8513601"/>
              <a:gd name="connsiteX5" fmla="*/ 14393045 w 14503988"/>
              <a:gd name="connsiteY5" fmla="*/ 2144924 h 8513601"/>
              <a:gd name="connsiteX6" fmla="*/ 14133120 w 14503988"/>
              <a:gd name="connsiteY6" fmla="*/ 7664488 h 8513601"/>
              <a:gd name="connsiteX7" fmla="*/ 11320977 w 14503988"/>
              <a:gd name="connsiteY7" fmla="*/ 8303117 h 8513601"/>
              <a:gd name="connsiteX8" fmla="*/ 2641434 w 14503988"/>
              <a:gd name="connsiteY8" fmla="*/ 8419231 h 8513601"/>
              <a:gd name="connsiteX9" fmla="*/ 792677 w 14503988"/>
              <a:gd name="connsiteY9" fmla="*/ 8018274 h 8513601"/>
              <a:gd name="connsiteX0" fmla="*/ 728462 w 14439773"/>
              <a:gd name="connsiteY0" fmla="*/ 8205125 h 8700452"/>
              <a:gd name="connsiteX1" fmla="*/ 209123 w 14439773"/>
              <a:gd name="connsiteY1" fmla="*/ 5232872 h 8700452"/>
              <a:gd name="connsiteX2" fmla="*/ 494481 w 14439773"/>
              <a:gd name="connsiteY2" fmla="*/ 475254 h 8700452"/>
              <a:gd name="connsiteX3" fmla="*/ 5494331 w 14439773"/>
              <a:gd name="connsiteY3" fmla="*/ 218658 h 8700452"/>
              <a:gd name="connsiteX4" fmla="*/ 13042150 w 14439773"/>
              <a:gd name="connsiteY4" fmla="*/ 476215 h 8700452"/>
              <a:gd name="connsiteX5" fmla="*/ 14328830 w 14439773"/>
              <a:gd name="connsiteY5" fmla="*/ 2331775 h 8700452"/>
              <a:gd name="connsiteX6" fmla="*/ 14068905 w 14439773"/>
              <a:gd name="connsiteY6" fmla="*/ 7851339 h 8700452"/>
              <a:gd name="connsiteX7" fmla="*/ 11256762 w 14439773"/>
              <a:gd name="connsiteY7" fmla="*/ 8489968 h 8700452"/>
              <a:gd name="connsiteX8" fmla="*/ 2577219 w 14439773"/>
              <a:gd name="connsiteY8" fmla="*/ 8606082 h 8700452"/>
              <a:gd name="connsiteX9" fmla="*/ 728462 w 14439773"/>
              <a:gd name="connsiteY9" fmla="*/ 8205125 h 8700452"/>
              <a:gd name="connsiteX0" fmla="*/ 735100 w 14446411"/>
              <a:gd name="connsiteY0" fmla="*/ 8454264 h 8949591"/>
              <a:gd name="connsiteX1" fmla="*/ 215761 w 14446411"/>
              <a:gd name="connsiteY1" fmla="*/ 5482011 h 8949591"/>
              <a:gd name="connsiteX2" fmla="*/ 501119 w 14446411"/>
              <a:gd name="connsiteY2" fmla="*/ 724393 h 8949591"/>
              <a:gd name="connsiteX3" fmla="*/ 5596477 w 14446411"/>
              <a:gd name="connsiteY3" fmla="*/ 61887 h 8949591"/>
              <a:gd name="connsiteX4" fmla="*/ 13048788 w 14446411"/>
              <a:gd name="connsiteY4" fmla="*/ 725354 h 8949591"/>
              <a:gd name="connsiteX5" fmla="*/ 14335468 w 14446411"/>
              <a:gd name="connsiteY5" fmla="*/ 2580914 h 8949591"/>
              <a:gd name="connsiteX6" fmla="*/ 14075543 w 14446411"/>
              <a:gd name="connsiteY6" fmla="*/ 8100478 h 8949591"/>
              <a:gd name="connsiteX7" fmla="*/ 11263400 w 14446411"/>
              <a:gd name="connsiteY7" fmla="*/ 8739107 h 8949591"/>
              <a:gd name="connsiteX8" fmla="*/ 2583857 w 14446411"/>
              <a:gd name="connsiteY8" fmla="*/ 8855221 h 8949591"/>
              <a:gd name="connsiteX9" fmla="*/ 735100 w 14446411"/>
              <a:gd name="connsiteY9" fmla="*/ 8454264 h 8949591"/>
              <a:gd name="connsiteX0" fmla="*/ 735100 w 14446411"/>
              <a:gd name="connsiteY0" fmla="*/ 8528425 h 9023752"/>
              <a:gd name="connsiteX1" fmla="*/ 215761 w 14446411"/>
              <a:gd name="connsiteY1" fmla="*/ 5556172 h 9023752"/>
              <a:gd name="connsiteX2" fmla="*/ 501119 w 14446411"/>
              <a:gd name="connsiteY2" fmla="*/ 798554 h 9023752"/>
              <a:gd name="connsiteX3" fmla="*/ 5596477 w 14446411"/>
              <a:gd name="connsiteY3" fmla="*/ 136048 h 9023752"/>
              <a:gd name="connsiteX4" fmla="*/ 13263682 w 14446411"/>
              <a:gd name="connsiteY4" fmla="*/ 226465 h 9023752"/>
              <a:gd name="connsiteX5" fmla="*/ 14335468 w 14446411"/>
              <a:gd name="connsiteY5" fmla="*/ 2655075 h 9023752"/>
              <a:gd name="connsiteX6" fmla="*/ 14075543 w 14446411"/>
              <a:gd name="connsiteY6" fmla="*/ 8174639 h 9023752"/>
              <a:gd name="connsiteX7" fmla="*/ 11263400 w 14446411"/>
              <a:gd name="connsiteY7" fmla="*/ 8813268 h 9023752"/>
              <a:gd name="connsiteX8" fmla="*/ 2583857 w 14446411"/>
              <a:gd name="connsiteY8" fmla="*/ 8929382 h 9023752"/>
              <a:gd name="connsiteX9" fmla="*/ 735100 w 14446411"/>
              <a:gd name="connsiteY9" fmla="*/ 8528425 h 9023752"/>
              <a:gd name="connsiteX0" fmla="*/ 194692 w 14419954"/>
              <a:gd name="connsiteY0" fmla="*/ 8755874 h 9057365"/>
              <a:gd name="connsiteX1" fmla="*/ 189304 w 14419954"/>
              <a:gd name="connsiteY1" fmla="*/ 5556172 h 9057365"/>
              <a:gd name="connsiteX2" fmla="*/ 474662 w 14419954"/>
              <a:gd name="connsiteY2" fmla="*/ 798554 h 9057365"/>
              <a:gd name="connsiteX3" fmla="*/ 5570020 w 14419954"/>
              <a:gd name="connsiteY3" fmla="*/ 136048 h 9057365"/>
              <a:gd name="connsiteX4" fmla="*/ 13237225 w 14419954"/>
              <a:gd name="connsiteY4" fmla="*/ 226465 h 9057365"/>
              <a:gd name="connsiteX5" fmla="*/ 14309011 w 14419954"/>
              <a:gd name="connsiteY5" fmla="*/ 2655075 h 9057365"/>
              <a:gd name="connsiteX6" fmla="*/ 14049086 w 14419954"/>
              <a:gd name="connsiteY6" fmla="*/ 8174639 h 9057365"/>
              <a:gd name="connsiteX7" fmla="*/ 11236943 w 14419954"/>
              <a:gd name="connsiteY7" fmla="*/ 8813268 h 9057365"/>
              <a:gd name="connsiteX8" fmla="*/ 2557400 w 14419954"/>
              <a:gd name="connsiteY8" fmla="*/ 8929382 h 9057365"/>
              <a:gd name="connsiteX9" fmla="*/ 194692 w 14419954"/>
              <a:gd name="connsiteY9" fmla="*/ 8755874 h 9057365"/>
              <a:gd name="connsiteX0" fmla="*/ 299790 w 14525052"/>
              <a:gd name="connsiteY0" fmla="*/ 8755874 h 9071647"/>
              <a:gd name="connsiteX1" fmla="*/ 84148 w 14525052"/>
              <a:gd name="connsiteY1" fmla="*/ 5355483 h 9071647"/>
              <a:gd name="connsiteX2" fmla="*/ 579760 w 14525052"/>
              <a:gd name="connsiteY2" fmla="*/ 798554 h 9071647"/>
              <a:gd name="connsiteX3" fmla="*/ 5675118 w 14525052"/>
              <a:gd name="connsiteY3" fmla="*/ 136048 h 9071647"/>
              <a:gd name="connsiteX4" fmla="*/ 13342323 w 14525052"/>
              <a:gd name="connsiteY4" fmla="*/ 226465 h 9071647"/>
              <a:gd name="connsiteX5" fmla="*/ 14414109 w 14525052"/>
              <a:gd name="connsiteY5" fmla="*/ 2655075 h 9071647"/>
              <a:gd name="connsiteX6" fmla="*/ 14154184 w 14525052"/>
              <a:gd name="connsiteY6" fmla="*/ 8174639 h 9071647"/>
              <a:gd name="connsiteX7" fmla="*/ 11342041 w 14525052"/>
              <a:gd name="connsiteY7" fmla="*/ 8813268 h 9071647"/>
              <a:gd name="connsiteX8" fmla="*/ 2662498 w 14525052"/>
              <a:gd name="connsiteY8" fmla="*/ 8929382 h 9071647"/>
              <a:gd name="connsiteX9" fmla="*/ 299790 w 14525052"/>
              <a:gd name="connsiteY9" fmla="*/ 8755874 h 9071647"/>
              <a:gd name="connsiteX0" fmla="*/ 407053 w 14632315"/>
              <a:gd name="connsiteY0" fmla="*/ 8874408 h 9190179"/>
              <a:gd name="connsiteX1" fmla="*/ 191411 w 14632315"/>
              <a:gd name="connsiteY1" fmla="*/ 5474017 h 9190179"/>
              <a:gd name="connsiteX2" fmla="*/ 511812 w 14632315"/>
              <a:gd name="connsiteY2" fmla="*/ 475570 h 9190179"/>
              <a:gd name="connsiteX3" fmla="*/ 5782381 w 14632315"/>
              <a:gd name="connsiteY3" fmla="*/ 254582 h 9190179"/>
              <a:gd name="connsiteX4" fmla="*/ 13449586 w 14632315"/>
              <a:gd name="connsiteY4" fmla="*/ 344999 h 9190179"/>
              <a:gd name="connsiteX5" fmla="*/ 14521372 w 14632315"/>
              <a:gd name="connsiteY5" fmla="*/ 2773609 h 9190179"/>
              <a:gd name="connsiteX6" fmla="*/ 14261447 w 14632315"/>
              <a:gd name="connsiteY6" fmla="*/ 8293173 h 9190179"/>
              <a:gd name="connsiteX7" fmla="*/ 11449304 w 14632315"/>
              <a:gd name="connsiteY7" fmla="*/ 8931802 h 9190179"/>
              <a:gd name="connsiteX8" fmla="*/ 2769761 w 14632315"/>
              <a:gd name="connsiteY8" fmla="*/ 9047916 h 9190179"/>
              <a:gd name="connsiteX9" fmla="*/ 407053 w 14632315"/>
              <a:gd name="connsiteY9" fmla="*/ 8874408 h 9190179"/>
              <a:gd name="connsiteX0" fmla="*/ 456498 w 14681760"/>
              <a:gd name="connsiteY0" fmla="*/ 8755874 h 9071647"/>
              <a:gd name="connsiteX1" fmla="*/ 240856 w 14681760"/>
              <a:gd name="connsiteY1" fmla="*/ 5355483 h 9071647"/>
              <a:gd name="connsiteX2" fmla="*/ 561257 w 14681760"/>
              <a:gd name="connsiteY2" fmla="*/ 357036 h 9071647"/>
              <a:gd name="connsiteX3" fmla="*/ 5831826 w 14681760"/>
              <a:gd name="connsiteY3" fmla="*/ 136048 h 9071647"/>
              <a:gd name="connsiteX4" fmla="*/ 13499031 w 14681760"/>
              <a:gd name="connsiteY4" fmla="*/ 226465 h 9071647"/>
              <a:gd name="connsiteX5" fmla="*/ 14570817 w 14681760"/>
              <a:gd name="connsiteY5" fmla="*/ 2655075 h 9071647"/>
              <a:gd name="connsiteX6" fmla="*/ 14310892 w 14681760"/>
              <a:gd name="connsiteY6" fmla="*/ 8174639 h 9071647"/>
              <a:gd name="connsiteX7" fmla="*/ 11498749 w 14681760"/>
              <a:gd name="connsiteY7" fmla="*/ 8813268 h 9071647"/>
              <a:gd name="connsiteX8" fmla="*/ 2819206 w 14681760"/>
              <a:gd name="connsiteY8" fmla="*/ 8929382 h 9071647"/>
              <a:gd name="connsiteX9" fmla="*/ 456498 w 14681760"/>
              <a:gd name="connsiteY9" fmla="*/ 8755874 h 9071647"/>
              <a:gd name="connsiteX0" fmla="*/ 410051 w 14635313"/>
              <a:gd name="connsiteY0" fmla="*/ 8891677 h 9207449"/>
              <a:gd name="connsiteX1" fmla="*/ 194409 w 14635313"/>
              <a:gd name="connsiteY1" fmla="*/ 5491286 h 9207449"/>
              <a:gd name="connsiteX2" fmla="*/ 584895 w 14635313"/>
              <a:gd name="connsiteY2" fmla="*/ 11184 h 9207449"/>
              <a:gd name="connsiteX3" fmla="*/ 5785379 w 14635313"/>
              <a:gd name="connsiteY3" fmla="*/ 271851 h 9207449"/>
              <a:gd name="connsiteX4" fmla="*/ 13452584 w 14635313"/>
              <a:gd name="connsiteY4" fmla="*/ 362268 h 9207449"/>
              <a:gd name="connsiteX5" fmla="*/ 14524370 w 14635313"/>
              <a:gd name="connsiteY5" fmla="*/ 2790878 h 9207449"/>
              <a:gd name="connsiteX6" fmla="*/ 14264445 w 14635313"/>
              <a:gd name="connsiteY6" fmla="*/ 8310442 h 9207449"/>
              <a:gd name="connsiteX7" fmla="*/ 11452302 w 14635313"/>
              <a:gd name="connsiteY7" fmla="*/ 8949071 h 9207449"/>
              <a:gd name="connsiteX8" fmla="*/ 2772759 w 14635313"/>
              <a:gd name="connsiteY8" fmla="*/ 9065185 h 9207449"/>
              <a:gd name="connsiteX9" fmla="*/ 410051 w 14635313"/>
              <a:gd name="connsiteY9" fmla="*/ 8891677 h 9207449"/>
              <a:gd name="connsiteX0" fmla="*/ 385902 w 14611164"/>
              <a:gd name="connsiteY0" fmla="*/ 9645873 h 9961645"/>
              <a:gd name="connsiteX1" fmla="*/ 170260 w 14611164"/>
              <a:gd name="connsiteY1" fmla="*/ 6245482 h 9961645"/>
              <a:gd name="connsiteX2" fmla="*/ 560746 w 14611164"/>
              <a:gd name="connsiteY2" fmla="*/ 765380 h 9961645"/>
              <a:gd name="connsiteX3" fmla="*/ 6111652 w 14611164"/>
              <a:gd name="connsiteY3" fmla="*/ 89495 h 9961645"/>
              <a:gd name="connsiteX4" fmla="*/ 13428435 w 14611164"/>
              <a:gd name="connsiteY4" fmla="*/ 1116464 h 9961645"/>
              <a:gd name="connsiteX5" fmla="*/ 14500221 w 14611164"/>
              <a:gd name="connsiteY5" fmla="*/ 3545074 h 9961645"/>
              <a:gd name="connsiteX6" fmla="*/ 14240296 w 14611164"/>
              <a:gd name="connsiteY6" fmla="*/ 9064638 h 9961645"/>
              <a:gd name="connsiteX7" fmla="*/ 11428153 w 14611164"/>
              <a:gd name="connsiteY7" fmla="*/ 9703267 h 9961645"/>
              <a:gd name="connsiteX8" fmla="*/ 2748610 w 14611164"/>
              <a:gd name="connsiteY8" fmla="*/ 9819381 h 9961645"/>
              <a:gd name="connsiteX9" fmla="*/ 385902 w 14611164"/>
              <a:gd name="connsiteY9" fmla="*/ 9645873 h 9961645"/>
              <a:gd name="connsiteX0" fmla="*/ 385902 w 14611164"/>
              <a:gd name="connsiteY0" fmla="*/ 10081604 h 10397376"/>
              <a:gd name="connsiteX1" fmla="*/ 170260 w 14611164"/>
              <a:gd name="connsiteY1" fmla="*/ 6681213 h 10397376"/>
              <a:gd name="connsiteX2" fmla="*/ 560746 w 14611164"/>
              <a:gd name="connsiteY2" fmla="*/ 1201111 h 10397376"/>
              <a:gd name="connsiteX3" fmla="*/ 6111652 w 14611164"/>
              <a:gd name="connsiteY3" fmla="*/ 525226 h 10397376"/>
              <a:gd name="connsiteX4" fmla="*/ 13394106 w 14611164"/>
              <a:gd name="connsiteY4" fmla="*/ 198302 h 10397376"/>
              <a:gd name="connsiteX5" fmla="*/ 14500221 w 14611164"/>
              <a:gd name="connsiteY5" fmla="*/ 3980805 h 10397376"/>
              <a:gd name="connsiteX6" fmla="*/ 14240296 w 14611164"/>
              <a:gd name="connsiteY6" fmla="*/ 9500369 h 10397376"/>
              <a:gd name="connsiteX7" fmla="*/ 11428153 w 14611164"/>
              <a:gd name="connsiteY7" fmla="*/ 10138998 h 10397376"/>
              <a:gd name="connsiteX8" fmla="*/ 2748610 w 14611164"/>
              <a:gd name="connsiteY8" fmla="*/ 10255112 h 10397376"/>
              <a:gd name="connsiteX9" fmla="*/ 385902 w 14611164"/>
              <a:gd name="connsiteY9" fmla="*/ 10081604 h 10397376"/>
              <a:gd name="connsiteX0" fmla="*/ 385902 w 14611164"/>
              <a:gd name="connsiteY0" fmla="*/ 9884370 h 10200142"/>
              <a:gd name="connsiteX1" fmla="*/ 170260 w 14611164"/>
              <a:gd name="connsiteY1" fmla="*/ 6483979 h 10200142"/>
              <a:gd name="connsiteX2" fmla="*/ 560746 w 14611164"/>
              <a:gd name="connsiteY2" fmla="*/ 1003877 h 10200142"/>
              <a:gd name="connsiteX3" fmla="*/ 6111652 w 14611164"/>
              <a:gd name="connsiteY3" fmla="*/ 327992 h 10200142"/>
              <a:gd name="connsiteX4" fmla="*/ 13394106 w 14611164"/>
              <a:gd name="connsiteY4" fmla="*/ 1068 h 10200142"/>
              <a:gd name="connsiteX5" fmla="*/ 14500221 w 14611164"/>
              <a:gd name="connsiteY5" fmla="*/ 3783571 h 10200142"/>
              <a:gd name="connsiteX6" fmla="*/ 14240296 w 14611164"/>
              <a:gd name="connsiteY6" fmla="*/ 9303135 h 10200142"/>
              <a:gd name="connsiteX7" fmla="*/ 11428153 w 14611164"/>
              <a:gd name="connsiteY7" fmla="*/ 9941764 h 10200142"/>
              <a:gd name="connsiteX8" fmla="*/ 2748610 w 14611164"/>
              <a:gd name="connsiteY8" fmla="*/ 10057878 h 10200142"/>
              <a:gd name="connsiteX9" fmla="*/ 385902 w 14611164"/>
              <a:gd name="connsiteY9" fmla="*/ 9884370 h 10200142"/>
              <a:gd name="connsiteX0" fmla="*/ 385902 w 14611164"/>
              <a:gd name="connsiteY0" fmla="*/ 9892513 h 10208285"/>
              <a:gd name="connsiteX1" fmla="*/ 170260 w 14611164"/>
              <a:gd name="connsiteY1" fmla="*/ 6492122 h 10208285"/>
              <a:gd name="connsiteX2" fmla="*/ 560746 w 14611164"/>
              <a:gd name="connsiteY2" fmla="*/ 1012020 h 10208285"/>
              <a:gd name="connsiteX3" fmla="*/ 6111652 w 14611164"/>
              <a:gd name="connsiteY3" fmla="*/ 336135 h 10208285"/>
              <a:gd name="connsiteX4" fmla="*/ 13394106 w 14611164"/>
              <a:gd name="connsiteY4" fmla="*/ 9211 h 10208285"/>
              <a:gd name="connsiteX5" fmla="*/ 14500221 w 14611164"/>
              <a:gd name="connsiteY5" fmla="*/ 3791714 h 10208285"/>
              <a:gd name="connsiteX6" fmla="*/ 14240296 w 14611164"/>
              <a:gd name="connsiteY6" fmla="*/ 9311278 h 10208285"/>
              <a:gd name="connsiteX7" fmla="*/ 11428153 w 14611164"/>
              <a:gd name="connsiteY7" fmla="*/ 9949907 h 10208285"/>
              <a:gd name="connsiteX8" fmla="*/ 2748610 w 14611164"/>
              <a:gd name="connsiteY8" fmla="*/ 10066021 h 10208285"/>
              <a:gd name="connsiteX9" fmla="*/ 385902 w 14611164"/>
              <a:gd name="connsiteY9" fmla="*/ 9892513 h 10208285"/>
              <a:gd name="connsiteX0" fmla="*/ 385902 w 14611164"/>
              <a:gd name="connsiteY0" fmla="*/ 9950835 h 10266607"/>
              <a:gd name="connsiteX1" fmla="*/ 170260 w 14611164"/>
              <a:gd name="connsiteY1" fmla="*/ 6550444 h 10266607"/>
              <a:gd name="connsiteX2" fmla="*/ 560746 w 14611164"/>
              <a:gd name="connsiteY2" fmla="*/ 1070342 h 10266607"/>
              <a:gd name="connsiteX3" fmla="*/ 6111652 w 14611164"/>
              <a:gd name="connsiteY3" fmla="*/ 394457 h 10266607"/>
              <a:gd name="connsiteX4" fmla="*/ 13622965 w 14611164"/>
              <a:gd name="connsiteY4" fmla="*/ 8021 h 10266607"/>
              <a:gd name="connsiteX5" fmla="*/ 14500221 w 14611164"/>
              <a:gd name="connsiteY5" fmla="*/ 3850036 h 10266607"/>
              <a:gd name="connsiteX6" fmla="*/ 14240296 w 14611164"/>
              <a:gd name="connsiteY6" fmla="*/ 9369600 h 10266607"/>
              <a:gd name="connsiteX7" fmla="*/ 11428153 w 14611164"/>
              <a:gd name="connsiteY7" fmla="*/ 10008229 h 10266607"/>
              <a:gd name="connsiteX8" fmla="*/ 2748610 w 14611164"/>
              <a:gd name="connsiteY8" fmla="*/ 10124343 h 10266607"/>
              <a:gd name="connsiteX9" fmla="*/ 385902 w 14611164"/>
              <a:gd name="connsiteY9" fmla="*/ 9950835 h 10266607"/>
              <a:gd name="connsiteX0" fmla="*/ 384335 w 14609597"/>
              <a:gd name="connsiteY0" fmla="*/ 10237952 h 10553724"/>
              <a:gd name="connsiteX1" fmla="*/ 168693 w 14609597"/>
              <a:gd name="connsiteY1" fmla="*/ 6837561 h 10553724"/>
              <a:gd name="connsiteX2" fmla="*/ 559179 w 14609597"/>
              <a:gd name="connsiteY2" fmla="*/ 1357459 h 10553724"/>
              <a:gd name="connsiteX3" fmla="*/ 6087200 w 14609597"/>
              <a:gd name="connsiteY3" fmla="*/ 294747 h 10553724"/>
              <a:gd name="connsiteX4" fmla="*/ 13621398 w 14609597"/>
              <a:gd name="connsiteY4" fmla="*/ 295138 h 10553724"/>
              <a:gd name="connsiteX5" fmla="*/ 14498654 w 14609597"/>
              <a:gd name="connsiteY5" fmla="*/ 4137153 h 10553724"/>
              <a:gd name="connsiteX6" fmla="*/ 14238729 w 14609597"/>
              <a:gd name="connsiteY6" fmla="*/ 9656717 h 10553724"/>
              <a:gd name="connsiteX7" fmla="*/ 11426586 w 14609597"/>
              <a:gd name="connsiteY7" fmla="*/ 10295346 h 10553724"/>
              <a:gd name="connsiteX8" fmla="*/ 2747043 w 14609597"/>
              <a:gd name="connsiteY8" fmla="*/ 10411460 h 10553724"/>
              <a:gd name="connsiteX9" fmla="*/ 384335 w 14609597"/>
              <a:gd name="connsiteY9" fmla="*/ 10237952 h 10553724"/>
              <a:gd name="connsiteX0" fmla="*/ 384335 w 14609597"/>
              <a:gd name="connsiteY0" fmla="*/ 10225029 h 10540801"/>
              <a:gd name="connsiteX1" fmla="*/ 168693 w 14609597"/>
              <a:gd name="connsiteY1" fmla="*/ 6824638 h 10540801"/>
              <a:gd name="connsiteX2" fmla="*/ 559179 w 14609597"/>
              <a:gd name="connsiteY2" fmla="*/ 1344536 h 10540801"/>
              <a:gd name="connsiteX3" fmla="*/ 6087200 w 14609597"/>
              <a:gd name="connsiteY3" fmla="*/ 281824 h 10540801"/>
              <a:gd name="connsiteX4" fmla="*/ 6027445 w 14609597"/>
              <a:gd name="connsiteY4" fmla="*/ 289344 h 10540801"/>
              <a:gd name="connsiteX5" fmla="*/ 13621398 w 14609597"/>
              <a:gd name="connsiteY5" fmla="*/ 282215 h 10540801"/>
              <a:gd name="connsiteX6" fmla="*/ 14498654 w 14609597"/>
              <a:gd name="connsiteY6" fmla="*/ 4124230 h 10540801"/>
              <a:gd name="connsiteX7" fmla="*/ 14238729 w 14609597"/>
              <a:gd name="connsiteY7" fmla="*/ 9643794 h 10540801"/>
              <a:gd name="connsiteX8" fmla="*/ 11426586 w 14609597"/>
              <a:gd name="connsiteY8" fmla="*/ 10282423 h 10540801"/>
              <a:gd name="connsiteX9" fmla="*/ 2747043 w 14609597"/>
              <a:gd name="connsiteY9" fmla="*/ 10398537 h 10540801"/>
              <a:gd name="connsiteX10" fmla="*/ 384335 w 14609597"/>
              <a:gd name="connsiteY10" fmla="*/ 10225029 h 10540801"/>
              <a:gd name="connsiteX0" fmla="*/ 280093 w 14505355"/>
              <a:gd name="connsiteY0" fmla="*/ 10225029 h 10540801"/>
              <a:gd name="connsiteX1" fmla="*/ 64451 w 14505355"/>
              <a:gd name="connsiteY1" fmla="*/ 6824638 h 10540801"/>
              <a:gd name="connsiteX2" fmla="*/ 454937 w 14505355"/>
              <a:gd name="connsiteY2" fmla="*/ 1344536 h 10540801"/>
              <a:gd name="connsiteX3" fmla="*/ 4014784 w 14505355"/>
              <a:gd name="connsiteY3" fmla="*/ 147921 h 10540801"/>
              <a:gd name="connsiteX4" fmla="*/ 5923203 w 14505355"/>
              <a:gd name="connsiteY4" fmla="*/ 289344 h 10540801"/>
              <a:gd name="connsiteX5" fmla="*/ 13517156 w 14505355"/>
              <a:gd name="connsiteY5" fmla="*/ 282215 h 10540801"/>
              <a:gd name="connsiteX6" fmla="*/ 14394412 w 14505355"/>
              <a:gd name="connsiteY6" fmla="*/ 4124230 h 10540801"/>
              <a:gd name="connsiteX7" fmla="*/ 14134487 w 14505355"/>
              <a:gd name="connsiteY7" fmla="*/ 9643794 h 10540801"/>
              <a:gd name="connsiteX8" fmla="*/ 11322344 w 14505355"/>
              <a:gd name="connsiteY8" fmla="*/ 10282423 h 10540801"/>
              <a:gd name="connsiteX9" fmla="*/ 2642801 w 14505355"/>
              <a:gd name="connsiteY9" fmla="*/ 10398537 h 10540801"/>
              <a:gd name="connsiteX10" fmla="*/ 280093 w 14505355"/>
              <a:gd name="connsiteY10" fmla="*/ 10225029 h 10540801"/>
              <a:gd name="connsiteX0" fmla="*/ 280093 w 14505355"/>
              <a:gd name="connsiteY0" fmla="*/ 10392076 h 10707848"/>
              <a:gd name="connsiteX1" fmla="*/ 64451 w 14505355"/>
              <a:gd name="connsiteY1" fmla="*/ 6991685 h 10707848"/>
              <a:gd name="connsiteX2" fmla="*/ 454937 w 14505355"/>
              <a:gd name="connsiteY2" fmla="*/ 1511583 h 10707848"/>
              <a:gd name="connsiteX3" fmla="*/ 1108296 w 14505355"/>
              <a:gd name="connsiteY3" fmla="*/ 32286 h 10707848"/>
              <a:gd name="connsiteX4" fmla="*/ 5923203 w 14505355"/>
              <a:gd name="connsiteY4" fmla="*/ 456391 h 10707848"/>
              <a:gd name="connsiteX5" fmla="*/ 13517156 w 14505355"/>
              <a:gd name="connsiteY5" fmla="*/ 449262 h 10707848"/>
              <a:gd name="connsiteX6" fmla="*/ 14394412 w 14505355"/>
              <a:gd name="connsiteY6" fmla="*/ 4291277 h 10707848"/>
              <a:gd name="connsiteX7" fmla="*/ 14134487 w 14505355"/>
              <a:gd name="connsiteY7" fmla="*/ 9810841 h 10707848"/>
              <a:gd name="connsiteX8" fmla="*/ 11322344 w 14505355"/>
              <a:gd name="connsiteY8" fmla="*/ 10449470 h 10707848"/>
              <a:gd name="connsiteX9" fmla="*/ 2642801 w 14505355"/>
              <a:gd name="connsiteY9" fmla="*/ 10565584 h 10707848"/>
              <a:gd name="connsiteX10" fmla="*/ 280093 w 14505355"/>
              <a:gd name="connsiteY10" fmla="*/ 10392076 h 10707848"/>
              <a:gd name="connsiteX0" fmla="*/ 276455 w 14501717"/>
              <a:gd name="connsiteY0" fmla="*/ 10392076 h 10707848"/>
              <a:gd name="connsiteX1" fmla="*/ 60813 w 14501717"/>
              <a:gd name="connsiteY1" fmla="*/ 6991685 h 10707848"/>
              <a:gd name="connsiteX2" fmla="*/ 96569 w 14501717"/>
              <a:gd name="connsiteY2" fmla="*/ 1526460 h 10707848"/>
              <a:gd name="connsiteX3" fmla="*/ 1104658 w 14501717"/>
              <a:gd name="connsiteY3" fmla="*/ 32286 h 10707848"/>
              <a:gd name="connsiteX4" fmla="*/ 5919565 w 14501717"/>
              <a:gd name="connsiteY4" fmla="*/ 456391 h 10707848"/>
              <a:gd name="connsiteX5" fmla="*/ 13513518 w 14501717"/>
              <a:gd name="connsiteY5" fmla="*/ 449262 h 10707848"/>
              <a:gd name="connsiteX6" fmla="*/ 14390774 w 14501717"/>
              <a:gd name="connsiteY6" fmla="*/ 4291277 h 10707848"/>
              <a:gd name="connsiteX7" fmla="*/ 14130849 w 14501717"/>
              <a:gd name="connsiteY7" fmla="*/ 9810841 h 10707848"/>
              <a:gd name="connsiteX8" fmla="*/ 11318706 w 14501717"/>
              <a:gd name="connsiteY8" fmla="*/ 10449470 h 10707848"/>
              <a:gd name="connsiteX9" fmla="*/ 2639163 w 14501717"/>
              <a:gd name="connsiteY9" fmla="*/ 10565584 h 10707848"/>
              <a:gd name="connsiteX10" fmla="*/ 276455 w 14501717"/>
              <a:gd name="connsiteY10" fmla="*/ 10392076 h 10707848"/>
              <a:gd name="connsiteX0" fmla="*/ 274040 w 14499302"/>
              <a:gd name="connsiteY0" fmla="*/ 10225029 h 10540801"/>
              <a:gd name="connsiteX1" fmla="*/ 58398 w 14499302"/>
              <a:gd name="connsiteY1" fmla="*/ 6824638 h 10540801"/>
              <a:gd name="connsiteX2" fmla="*/ 94154 w 14499302"/>
              <a:gd name="connsiteY2" fmla="*/ 1359413 h 10540801"/>
              <a:gd name="connsiteX3" fmla="*/ 1067915 w 14499302"/>
              <a:gd name="connsiteY3" fmla="*/ 118165 h 10540801"/>
              <a:gd name="connsiteX4" fmla="*/ 5917150 w 14499302"/>
              <a:gd name="connsiteY4" fmla="*/ 289344 h 10540801"/>
              <a:gd name="connsiteX5" fmla="*/ 13511103 w 14499302"/>
              <a:gd name="connsiteY5" fmla="*/ 282215 h 10540801"/>
              <a:gd name="connsiteX6" fmla="*/ 14388359 w 14499302"/>
              <a:gd name="connsiteY6" fmla="*/ 4124230 h 10540801"/>
              <a:gd name="connsiteX7" fmla="*/ 14128434 w 14499302"/>
              <a:gd name="connsiteY7" fmla="*/ 9643794 h 10540801"/>
              <a:gd name="connsiteX8" fmla="*/ 11316291 w 14499302"/>
              <a:gd name="connsiteY8" fmla="*/ 10282423 h 10540801"/>
              <a:gd name="connsiteX9" fmla="*/ 2636748 w 14499302"/>
              <a:gd name="connsiteY9" fmla="*/ 10398537 h 10540801"/>
              <a:gd name="connsiteX10" fmla="*/ 274040 w 14499302"/>
              <a:gd name="connsiteY10" fmla="*/ 10225029 h 10540801"/>
              <a:gd name="connsiteX0" fmla="*/ 274040 w 14499302"/>
              <a:gd name="connsiteY0" fmla="*/ 10355501 h 10671273"/>
              <a:gd name="connsiteX1" fmla="*/ 58398 w 14499302"/>
              <a:gd name="connsiteY1" fmla="*/ 6955110 h 10671273"/>
              <a:gd name="connsiteX2" fmla="*/ 94154 w 14499302"/>
              <a:gd name="connsiteY2" fmla="*/ 1489885 h 10671273"/>
              <a:gd name="connsiteX3" fmla="*/ 1067915 w 14499302"/>
              <a:gd name="connsiteY3" fmla="*/ 248637 h 10671273"/>
              <a:gd name="connsiteX4" fmla="*/ 5940036 w 14499302"/>
              <a:gd name="connsiteY4" fmla="*/ 107378 h 10671273"/>
              <a:gd name="connsiteX5" fmla="*/ 13511103 w 14499302"/>
              <a:gd name="connsiteY5" fmla="*/ 412687 h 10671273"/>
              <a:gd name="connsiteX6" fmla="*/ 14388359 w 14499302"/>
              <a:gd name="connsiteY6" fmla="*/ 4254702 h 10671273"/>
              <a:gd name="connsiteX7" fmla="*/ 14128434 w 14499302"/>
              <a:gd name="connsiteY7" fmla="*/ 9774266 h 10671273"/>
              <a:gd name="connsiteX8" fmla="*/ 11316291 w 14499302"/>
              <a:gd name="connsiteY8" fmla="*/ 10412895 h 10671273"/>
              <a:gd name="connsiteX9" fmla="*/ 2636748 w 14499302"/>
              <a:gd name="connsiteY9" fmla="*/ 10529009 h 10671273"/>
              <a:gd name="connsiteX10" fmla="*/ 274040 w 14499302"/>
              <a:gd name="connsiteY10" fmla="*/ 10355501 h 10671273"/>
              <a:gd name="connsiteX0" fmla="*/ 274040 w 14561942"/>
              <a:gd name="connsiteY0" fmla="*/ 10354523 h 10670295"/>
              <a:gd name="connsiteX1" fmla="*/ 58398 w 14561942"/>
              <a:gd name="connsiteY1" fmla="*/ 6954132 h 10670295"/>
              <a:gd name="connsiteX2" fmla="*/ 94154 w 14561942"/>
              <a:gd name="connsiteY2" fmla="*/ 1488907 h 10670295"/>
              <a:gd name="connsiteX3" fmla="*/ 1067915 w 14561942"/>
              <a:gd name="connsiteY3" fmla="*/ 247659 h 10670295"/>
              <a:gd name="connsiteX4" fmla="*/ 5940036 w 14561942"/>
              <a:gd name="connsiteY4" fmla="*/ 106400 h 10670295"/>
              <a:gd name="connsiteX5" fmla="*/ 13511103 w 14561942"/>
              <a:gd name="connsiteY5" fmla="*/ 411709 h 10670295"/>
              <a:gd name="connsiteX6" fmla="*/ 14479901 w 14561942"/>
              <a:gd name="connsiteY6" fmla="*/ 4238846 h 10670295"/>
              <a:gd name="connsiteX7" fmla="*/ 14128434 w 14561942"/>
              <a:gd name="connsiteY7" fmla="*/ 9773288 h 10670295"/>
              <a:gd name="connsiteX8" fmla="*/ 11316291 w 14561942"/>
              <a:gd name="connsiteY8" fmla="*/ 10411917 h 10670295"/>
              <a:gd name="connsiteX9" fmla="*/ 2636748 w 14561942"/>
              <a:gd name="connsiteY9" fmla="*/ 10528031 h 10670295"/>
              <a:gd name="connsiteX10" fmla="*/ 274040 w 14561942"/>
              <a:gd name="connsiteY10" fmla="*/ 10354523 h 10670295"/>
              <a:gd name="connsiteX0" fmla="*/ 274040 w 14561942"/>
              <a:gd name="connsiteY0" fmla="*/ 10354523 h 10670295"/>
              <a:gd name="connsiteX1" fmla="*/ 58398 w 14561942"/>
              <a:gd name="connsiteY1" fmla="*/ 6954132 h 10670295"/>
              <a:gd name="connsiteX2" fmla="*/ 94154 w 14561942"/>
              <a:gd name="connsiteY2" fmla="*/ 1488907 h 10670295"/>
              <a:gd name="connsiteX3" fmla="*/ 1067915 w 14561942"/>
              <a:gd name="connsiteY3" fmla="*/ 247659 h 10670295"/>
              <a:gd name="connsiteX4" fmla="*/ 5940036 w 14561942"/>
              <a:gd name="connsiteY4" fmla="*/ 106400 h 10670295"/>
              <a:gd name="connsiteX5" fmla="*/ 13511103 w 14561942"/>
              <a:gd name="connsiteY5" fmla="*/ 411709 h 10670295"/>
              <a:gd name="connsiteX6" fmla="*/ 14479901 w 14561942"/>
              <a:gd name="connsiteY6" fmla="*/ 4238846 h 10670295"/>
              <a:gd name="connsiteX7" fmla="*/ 14128434 w 14561942"/>
              <a:gd name="connsiteY7" fmla="*/ 9773288 h 10670295"/>
              <a:gd name="connsiteX8" fmla="*/ 11316291 w 14561942"/>
              <a:gd name="connsiteY8" fmla="*/ 10411917 h 10670295"/>
              <a:gd name="connsiteX9" fmla="*/ 2636748 w 14561942"/>
              <a:gd name="connsiteY9" fmla="*/ 10528031 h 10670295"/>
              <a:gd name="connsiteX10" fmla="*/ 274040 w 14561942"/>
              <a:gd name="connsiteY10" fmla="*/ 10354523 h 10670295"/>
              <a:gd name="connsiteX0" fmla="*/ 274040 w 14555017"/>
              <a:gd name="connsiteY0" fmla="*/ 10354523 h 10670295"/>
              <a:gd name="connsiteX1" fmla="*/ 58398 w 14555017"/>
              <a:gd name="connsiteY1" fmla="*/ 6954132 h 10670295"/>
              <a:gd name="connsiteX2" fmla="*/ 94154 w 14555017"/>
              <a:gd name="connsiteY2" fmla="*/ 1488907 h 10670295"/>
              <a:gd name="connsiteX3" fmla="*/ 1067915 w 14555017"/>
              <a:gd name="connsiteY3" fmla="*/ 247659 h 10670295"/>
              <a:gd name="connsiteX4" fmla="*/ 5940036 w 14555017"/>
              <a:gd name="connsiteY4" fmla="*/ 106400 h 10670295"/>
              <a:gd name="connsiteX5" fmla="*/ 13511103 w 14555017"/>
              <a:gd name="connsiteY5" fmla="*/ 411709 h 10670295"/>
              <a:gd name="connsiteX6" fmla="*/ 14479901 w 14555017"/>
              <a:gd name="connsiteY6" fmla="*/ 4238846 h 10670295"/>
              <a:gd name="connsiteX7" fmla="*/ 14128434 w 14555017"/>
              <a:gd name="connsiteY7" fmla="*/ 9773288 h 10670295"/>
              <a:gd name="connsiteX8" fmla="*/ 11316291 w 14555017"/>
              <a:gd name="connsiteY8" fmla="*/ 10411917 h 10670295"/>
              <a:gd name="connsiteX9" fmla="*/ 2636748 w 14555017"/>
              <a:gd name="connsiteY9" fmla="*/ 10528031 h 10670295"/>
              <a:gd name="connsiteX10" fmla="*/ 274040 w 14555017"/>
              <a:gd name="connsiteY10" fmla="*/ 10354523 h 10670295"/>
              <a:gd name="connsiteX0" fmla="*/ 274040 w 14640219"/>
              <a:gd name="connsiteY0" fmla="*/ 10354523 h 10670295"/>
              <a:gd name="connsiteX1" fmla="*/ 58398 w 14640219"/>
              <a:gd name="connsiteY1" fmla="*/ 6954132 h 10670295"/>
              <a:gd name="connsiteX2" fmla="*/ 94154 w 14640219"/>
              <a:gd name="connsiteY2" fmla="*/ 1488907 h 10670295"/>
              <a:gd name="connsiteX3" fmla="*/ 1067915 w 14640219"/>
              <a:gd name="connsiteY3" fmla="*/ 247659 h 10670295"/>
              <a:gd name="connsiteX4" fmla="*/ 5940036 w 14640219"/>
              <a:gd name="connsiteY4" fmla="*/ 106400 h 10670295"/>
              <a:gd name="connsiteX5" fmla="*/ 13511103 w 14640219"/>
              <a:gd name="connsiteY5" fmla="*/ 411709 h 10670295"/>
              <a:gd name="connsiteX6" fmla="*/ 14594330 w 14640219"/>
              <a:gd name="connsiteY6" fmla="*/ 4238846 h 10670295"/>
              <a:gd name="connsiteX7" fmla="*/ 14128434 w 14640219"/>
              <a:gd name="connsiteY7" fmla="*/ 9773288 h 10670295"/>
              <a:gd name="connsiteX8" fmla="*/ 11316291 w 14640219"/>
              <a:gd name="connsiteY8" fmla="*/ 10411917 h 10670295"/>
              <a:gd name="connsiteX9" fmla="*/ 2636748 w 14640219"/>
              <a:gd name="connsiteY9" fmla="*/ 10528031 h 10670295"/>
              <a:gd name="connsiteX10" fmla="*/ 274040 w 14640219"/>
              <a:gd name="connsiteY10" fmla="*/ 10354523 h 10670295"/>
              <a:gd name="connsiteX0" fmla="*/ 333010 w 14699189"/>
              <a:gd name="connsiteY0" fmla="*/ 10354523 h 10670295"/>
              <a:gd name="connsiteX1" fmla="*/ 117368 w 14699189"/>
              <a:gd name="connsiteY1" fmla="*/ 6954132 h 10670295"/>
              <a:gd name="connsiteX2" fmla="*/ 73025 w 14699189"/>
              <a:gd name="connsiteY2" fmla="*/ 1474030 h 10670295"/>
              <a:gd name="connsiteX3" fmla="*/ 1126885 w 14699189"/>
              <a:gd name="connsiteY3" fmla="*/ 247659 h 10670295"/>
              <a:gd name="connsiteX4" fmla="*/ 5999006 w 14699189"/>
              <a:gd name="connsiteY4" fmla="*/ 106400 h 10670295"/>
              <a:gd name="connsiteX5" fmla="*/ 13570073 w 14699189"/>
              <a:gd name="connsiteY5" fmla="*/ 411709 h 10670295"/>
              <a:gd name="connsiteX6" fmla="*/ 14653300 w 14699189"/>
              <a:gd name="connsiteY6" fmla="*/ 4238846 h 10670295"/>
              <a:gd name="connsiteX7" fmla="*/ 14187404 w 14699189"/>
              <a:gd name="connsiteY7" fmla="*/ 9773288 h 10670295"/>
              <a:gd name="connsiteX8" fmla="*/ 11375261 w 14699189"/>
              <a:gd name="connsiteY8" fmla="*/ 10411917 h 10670295"/>
              <a:gd name="connsiteX9" fmla="*/ 2695718 w 14699189"/>
              <a:gd name="connsiteY9" fmla="*/ 10528031 h 10670295"/>
              <a:gd name="connsiteX10" fmla="*/ 333010 w 14699189"/>
              <a:gd name="connsiteY10" fmla="*/ 10354523 h 10670295"/>
              <a:gd name="connsiteX0" fmla="*/ 366881 w 14733060"/>
              <a:gd name="connsiteY0" fmla="*/ 10354523 h 10670295"/>
              <a:gd name="connsiteX1" fmla="*/ 151239 w 14733060"/>
              <a:gd name="connsiteY1" fmla="*/ 6954132 h 10670295"/>
              <a:gd name="connsiteX2" fmla="*/ 106896 w 14733060"/>
              <a:gd name="connsiteY2" fmla="*/ 1474030 h 10670295"/>
              <a:gd name="connsiteX3" fmla="*/ 1618470 w 14733060"/>
              <a:gd name="connsiteY3" fmla="*/ 322049 h 10670295"/>
              <a:gd name="connsiteX4" fmla="*/ 6032877 w 14733060"/>
              <a:gd name="connsiteY4" fmla="*/ 106400 h 10670295"/>
              <a:gd name="connsiteX5" fmla="*/ 13603944 w 14733060"/>
              <a:gd name="connsiteY5" fmla="*/ 411709 h 10670295"/>
              <a:gd name="connsiteX6" fmla="*/ 14687171 w 14733060"/>
              <a:gd name="connsiteY6" fmla="*/ 4238846 h 10670295"/>
              <a:gd name="connsiteX7" fmla="*/ 14221275 w 14733060"/>
              <a:gd name="connsiteY7" fmla="*/ 9773288 h 10670295"/>
              <a:gd name="connsiteX8" fmla="*/ 11409132 w 14733060"/>
              <a:gd name="connsiteY8" fmla="*/ 10411917 h 10670295"/>
              <a:gd name="connsiteX9" fmla="*/ 2729589 w 14733060"/>
              <a:gd name="connsiteY9" fmla="*/ 10528031 h 10670295"/>
              <a:gd name="connsiteX10" fmla="*/ 366881 w 14733060"/>
              <a:gd name="connsiteY10" fmla="*/ 10354523 h 10670295"/>
              <a:gd name="connsiteX0" fmla="*/ 366881 w 14733060"/>
              <a:gd name="connsiteY0" fmla="*/ 10354523 h 10670295"/>
              <a:gd name="connsiteX1" fmla="*/ 151239 w 14733060"/>
              <a:gd name="connsiteY1" fmla="*/ 6954132 h 10670295"/>
              <a:gd name="connsiteX2" fmla="*/ 106896 w 14733060"/>
              <a:gd name="connsiteY2" fmla="*/ 1474030 h 10670295"/>
              <a:gd name="connsiteX3" fmla="*/ 1618470 w 14733060"/>
              <a:gd name="connsiteY3" fmla="*/ 322049 h 10670295"/>
              <a:gd name="connsiteX4" fmla="*/ 6032877 w 14733060"/>
              <a:gd name="connsiteY4" fmla="*/ 106400 h 10670295"/>
              <a:gd name="connsiteX5" fmla="*/ 13603944 w 14733060"/>
              <a:gd name="connsiteY5" fmla="*/ 411709 h 10670295"/>
              <a:gd name="connsiteX6" fmla="*/ 14687171 w 14733060"/>
              <a:gd name="connsiteY6" fmla="*/ 4238846 h 10670295"/>
              <a:gd name="connsiteX7" fmla="*/ 14221275 w 14733060"/>
              <a:gd name="connsiteY7" fmla="*/ 9773288 h 10670295"/>
              <a:gd name="connsiteX8" fmla="*/ 11409132 w 14733060"/>
              <a:gd name="connsiteY8" fmla="*/ 10411917 h 10670295"/>
              <a:gd name="connsiteX9" fmla="*/ 2729589 w 14733060"/>
              <a:gd name="connsiteY9" fmla="*/ 10528031 h 10670295"/>
              <a:gd name="connsiteX10" fmla="*/ 366881 w 14733060"/>
              <a:gd name="connsiteY10" fmla="*/ 10354523 h 10670295"/>
              <a:gd name="connsiteX0" fmla="*/ 366881 w 14733060"/>
              <a:gd name="connsiteY0" fmla="*/ 10401968 h 10717740"/>
              <a:gd name="connsiteX1" fmla="*/ 151239 w 14733060"/>
              <a:gd name="connsiteY1" fmla="*/ 7001577 h 10717740"/>
              <a:gd name="connsiteX2" fmla="*/ 106896 w 14733060"/>
              <a:gd name="connsiteY2" fmla="*/ 1521475 h 10717740"/>
              <a:gd name="connsiteX3" fmla="*/ 1618470 w 14733060"/>
              <a:gd name="connsiteY3" fmla="*/ 71934 h 10717740"/>
              <a:gd name="connsiteX4" fmla="*/ 6032877 w 14733060"/>
              <a:gd name="connsiteY4" fmla="*/ 153845 h 10717740"/>
              <a:gd name="connsiteX5" fmla="*/ 13603944 w 14733060"/>
              <a:gd name="connsiteY5" fmla="*/ 459154 h 10717740"/>
              <a:gd name="connsiteX6" fmla="*/ 14687171 w 14733060"/>
              <a:gd name="connsiteY6" fmla="*/ 4286291 h 10717740"/>
              <a:gd name="connsiteX7" fmla="*/ 14221275 w 14733060"/>
              <a:gd name="connsiteY7" fmla="*/ 9820733 h 10717740"/>
              <a:gd name="connsiteX8" fmla="*/ 11409132 w 14733060"/>
              <a:gd name="connsiteY8" fmla="*/ 10459362 h 10717740"/>
              <a:gd name="connsiteX9" fmla="*/ 2729589 w 14733060"/>
              <a:gd name="connsiteY9" fmla="*/ 10575476 h 10717740"/>
              <a:gd name="connsiteX10" fmla="*/ 366881 w 14733060"/>
              <a:gd name="connsiteY10" fmla="*/ 10401968 h 10717740"/>
              <a:gd name="connsiteX0" fmla="*/ 366881 w 14733060"/>
              <a:gd name="connsiteY0" fmla="*/ 10401968 h 10717740"/>
              <a:gd name="connsiteX1" fmla="*/ 151239 w 14733060"/>
              <a:gd name="connsiteY1" fmla="*/ 7001577 h 10717740"/>
              <a:gd name="connsiteX2" fmla="*/ 106896 w 14733060"/>
              <a:gd name="connsiteY2" fmla="*/ 1521475 h 10717740"/>
              <a:gd name="connsiteX3" fmla="*/ 1618470 w 14733060"/>
              <a:gd name="connsiteY3" fmla="*/ 71934 h 10717740"/>
              <a:gd name="connsiteX4" fmla="*/ 6032877 w 14733060"/>
              <a:gd name="connsiteY4" fmla="*/ 153845 h 10717740"/>
              <a:gd name="connsiteX5" fmla="*/ 13603944 w 14733060"/>
              <a:gd name="connsiteY5" fmla="*/ 459154 h 10717740"/>
              <a:gd name="connsiteX6" fmla="*/ 14687171 w 14733060"/>
              <a:gd name="connsiteY6" fmla="*/ 4286291 h 10717740"/>
              <a:gd name="connsiteX7" fmla="*/ 14221275 w 14733060"/>
              <a:gd name="connsiteY7" fmla="*/ 9820733 h 10717740"/>
              <a:gd name="connsiteX8" fmla="*/ 11409132 w 14733060"/>
              <a:gd name="connsiteY8" fmla="*/ 10459362 h 10717740"/>
              <a:gd name="connsiteX9" fmla="*/ 2729589 w 14733060"/>
              <a:gd name="connsiteY9" fmla="*/ 10575476 h 10717740"/>
              <a:gd name="connsiteX10" fmla="*/ 366881 w 14733060"/>
              <a:gd name="connsiteY10" fmla="*/ 10401968 h 10717740"/>
              <a:gd name="connsiteX0" fmla="*/ 366881 w 14733060"/>
              <a:gd name="connsiteY0" fmla="*/ 10354525 h 10670297"/>
              <a:gd name="connsiteX1" fmla="*/ 151239 w 14733060"/>
              <a:gd name="connsiteY1" fmla="*/ 6954134 h 10670297"/>
              <a:gd name="connsiteX2" fmla="*/ 106896 w 14733060"/>
              <a:gd name="connsiteY2" fmla="*/ 1474032 h 10670297"/>
              <a:gd name="connsiteX3" fmla="*/ 1618470 w 14733060"/>
              <a:gd name="connsiteY3" fmla="*/ 396440 h 10670297"/>
              <a:gd name="connsiteX4" fmla="*/ 6032877 w 14733060"/>
              <a:gd name="connsiteY4" fmla="*/ 106402 h 10670297"/>
              <a:gd name="connsiteX5" fmla="*/ 13603944 w 14733060"/>
              <a:gd name="connsiteY5" fmla="*/ 411711 h 10670297"/>
              <a:gd name="connsiteX6" fmla="*/ 14687171 w 14733060"/>
              <a:gd name="connsiteY6" fmla="*/ 4238848 h 10670297"/>
              <a:gd name="connsiteX7" fmla="*/ 14221275 w 14733060"/>
              <a:gd name="connsiteY7" fmla="*/ 9773290 h 10670297"/>
              <a:gd name="connsiteX8" fmla="*/ 11409132 w 14733060"/>
              <a:gd name="connsiteY8" fmla="*/ 10411919 h 10670297"/>
              <a:gd name="connsiteX9" fmla="*/ 2729589 w 14733060"/>
              <a:gd name="connsiteY9" fmla="*/ 10528033 h 10670297"/>
              <a:gd name="connsiteX10" fmla="*/ 366881 w 14733060"/>
              <a:gd name="connsiteY10" fmla="*/ 10354525 h 10670297"/>
              <a:gd name="connsiteX0" fmla="*/ 366881 w 14733060"/>
              <a:gd name="connsiteY0" fmla="*/ 10354523 h 10670295"/>
              <a:gd name="connsiteX1" fmla="*/ 151239 w 14733060"/>
              <a:gd name="connsiteY1" fmla="*/ 6954132 h 10670295"/>
              <a:gd name="connsiteX2" fmla="*/ 106896 w 14733060"/>
              <a:gd name="connsiteY2" fmla="*/ 1474030 h 10670295"/>
              <a:gd name="connsiteX3" fmla="*/ 1618470 w 14733060"/>
              <a:gd name="connsiteY3" fmla="*/ 396438 h 10670295"/>
              <a:gd name="connsiteX4" fmla="*/ 6032877 w 14733060"/>
              <a:gd name="connsiteY4" fmla="*/ 106400 h 10670295"/>
              <a:gd name="connsiteX5" fmla="*/ 13603944 w 14733060"/>
              <a:gd name="connsiteY5" fmla="*/ 411709 h 10670295"/>
              <a:gd name="connsiteX6" fmla="*/ 14687171 w 14733060"/>
              <a:gd name="connsiteY6" fmla="*/ 4238846 h 10670295"/>
              <a:gd name="connsiteX7" fmla="*/ 14221275 w 14733060"/>
              <a:gd name="connsiteY7" fmla="*/ 9773288 h 10670295"/>
              <a:gd name="connsiteX8" fmla="*/ 11409132 w 14733060"/>
              <a:gd name="connsiteY8" fmla="*/ 10411917 h 10670295"/>
              <a:gd name="connsiteX9" fmla="*/ 2729589 w 14733060"/>
              <a:gd name="connsiteY9" fmla="*/ 10528031 h 10670295"/>
              <a:gd name="connsiteX10" fmla="*/ 366881 w 14733060"/>
              <a:gd name="connsiteY10" fmla="*/ 10354523 h 10670295"/>
              <a:gd name="connsiteX0" fmla="*/ 359258 w 14725437"/>
              <a:gd name="connsiteY0" fmla="*/ 10354523 h 10670295"/>
              <a:gd name="connsiteX1" fmla="*/ 143616 w 14725437"/>
              <a:gd name="connsiteY1" fmla="*/ 6954132 h 10670295"/>
              <a:gd name="connsiteX2" fmla="*/ 99273 w 14725437"/>
              <a:gd name="connsiteY2" fmla="*/ 1474030 h 10670295"/>
              <a:gd name="connsiteX3" fmla="*/ 1507862 w 14725437"/>
              <a:gd name="connsiteY3" fmla="*/ 98880 h 10670295"/>
              <a:gd name="connsiteX4" fmla="*/ 6025254 w 14725437"/>
              <a:gd name="connsiteY4" fmla="*/ 106400 h 10670295"/>
              <a:gd name="connsiteX5" fmla="*/ 13596321 w 14725437"/>
              <a:gd name="connsiteY5" fmla="*/ 411709 h 10670295"/>
              <a:gd name="connsiteX6" fmla="*/ 14679548 w 14725437"/>
              <a:gd name="connsiteY6" fmla="*/ 4238846 h 10670295"/>
              <a:gd name="connsiteX7" fmla="*/ 14213652 w 14725437"/>
              <a:gd name="connsiteY7" fmla="*/ 9773288 h 10670295"/>
              <a:gd name="connsiteX8" fmla="*/ 11401509 w 14725437"/>
              <a:gd name="connsiteY8" fmla="*/ 10411917 h 10670295"/>
              <a:gd name="connsiteX9" fmla="*/ 2721966 w 14725437"/>
              <a:gd name="connsiteY9" fmla="*/ 10528031 h 10670295"/>
              <a:gd name="connsiteX10" fmla="*/ 359258 w 14725437"/>
              <a:gd name="connsiteY10" fmla="*/ 10354523 h 10670295"/>
              <a:gd name="connsiteX0" fmla="*/ 359258 w 14725437"/>
              <a:gd name="connsiteY0" fmla="*/ 10354523 h 10670295"/>
              <a:gd name="connsiteX1" fmla="*/ 143616 w 14725437"/>
              <a:gd name="connsiteY1" fmla="*/ 6954132 h 10670295"/>
              <a:gd name="connsiteX2" fmla="*/ 99273 w 14725437"/>
              <a:gd name="connsiteY2" fmla="*/ 1474030 h 10670295"/>
              <a:gd name="connsiteX3" fmla="*/ 1507862 w 14725437"/>
              <a:gd name="connsiteY3" fmla="*/ 98880 h 10670295"/>
              <a:gd name="connsiteX4" fmla="*/ 6025254 w 14725437"/>
              <a:gd name="connsiteY4" fmla="*/ 106400 h 10670295"/>
              <a:gd name="connsiteX5" fmla="*/ 13596321 w 14725437"/>
              <a:gd name="connsiteY5" fmla="*/ 411709 h 10670295"/>
              <a:gd name="connsiteX6" fmla="*/ 14679548 w 14725437"/>
              <a:gd name="connsiteY6" fmla="*/ 4238846 h 10670295"/>
              <a:gd name="connsiteX7" fmla="*/ 14213652 w 14725437"/>
              <a:gd name="connsiteY7" fmla="*/ 9773288 h 10670295"/>
              <a:gd name="connsiteX8" fmla="*/ 11401509 w 14725437"/>
              <a:gd name="connsiteY8" fmla="*/ 10411917 h 10670295"/>
              <a:gd name="connsiteX9" fmla="*/ 2721966 w 14725437"/>
              <a:gd name="connsiteY9" fmla="*/ 10528031 h 10670295"/>
              <a:gd name="connsiteX10" fmla="*/ 359258 w 14725437"/>
              <a:gd name="connsiteY10" fmla="*/ 10354523 h 10670295"/>
              <a:gd name="connsiteX0" fmla="*/ 283176 w 14649355"/>
              <a:gd name="connsiteY0" fmla="*/ 10354523 h 10670295"/>
              <a:gd name="connsiteX1" fmla="*/ 67534 w 14649355"/>
              <a:gd name="connsiteY1" fmla="*/ 6954132 h 10670295"/>
              <a:gd name="connsiteX2" fmla="*/ 23191 w 14649355"/>
              <a:gd name="connsiteY2" fmla="*/ 1474030 h 10670295"/>
              <a:gd name="connsiteX3" fmla="*/ 1431780 w 14649355"/>
              <a:gd name="connsiteY3" fmla="*/ 98880 h 10670295"/>
              <a:gd name="connsiteX4" fmla="*/ 5949172 w 14649355"/>
              <a:gd name="connsiteY4" fmla="*/ 106400 h 10670295"/>
              <a:gd name="connsiteX5" fmla="*/ 13520239 w 14649355"/>
              <a:gd name="connsiteY5" fmla="*/ 411709 h 10670295"/>
              <a:gd name="connsiteX6" fmla="*/ 14603466 w 14649355"/>
              <a:gd name="connsiteY6" fmla="*/ 4238846 h 10670295"/>
              <a:gd name="connsiteX7" fmla="*/ 14137570 w 14649355"/>
              <a:gd name="connsiteY7" fmla="*/ 9773288 h 10670295"/>
              <a:gd name="connsiteX8" fmla="*/ 11325427 w 14649355"/>
              <a:gd name="connsiteY8" fmla="*/ 10411917 h 10670295"/>
              <a:gd name="connsiteX9" fmla="*/ 2645884 w 14649355"/>
              <a:gd name="connsiteY9" fmla="*/ 10528031 h 10670295"/>
              <a:gd name="connsiteX10" fmla="*/ 283176 w 14649355"/>
              <a:gd name="connsiteY10" fmla="*/ 10354523 h 10670295"/>
              <a:gd name="connsiteX0" fmla="*/ 389061 w 14755240"/>
              <a:gd name="connsiteY0" fmla="*/ 10354523 h 10667112"/>
              <a:gd name="connsiteX1" fmla="*/ 93319 w 14755240"/>
              <a:gd name="connsiteY1" fmla="*/ 6998765 h 10667112"/>
              <a:gd name="connsiteX2" fmla="*/ 129076 w 14755240"/>
              <a:gd name="connsiteY2" fmla="*/ 1474030 h 10667112"/>
              <a:gd name="connsiteX3" fmla="*/ 1537665 w 14755240"/>
              <a:gd name="connsiteY3" fmla="*/ 98880 h 10667112"/>
              <a:gd name="connsiteX4" fmla="*/ 6055057 w 14755240"/>
              <a:gd name="connsiteY4" fmla="*/ 106400 h 10667112"/>
              <a:gd name="connsiteX5" fmla="*/ 13626124 w 14755240"/>
              <a:gd name="connsiteY5" fmla="*/ 411709 h 10667112"/>
              <a:gd name="connsiteX6" fmla="*/ 14709351 w 14755240"/>
              <a:gd name="connsiteY6" fmla="*/ 4238846 h 10667112"/>
              <a:gd name="connsiteX7" fmla="*/ 14243455 w 14755240"/>
              <a:gd name="connsiteY7" fmla="*/ 9773288 h 10667112"/>
              <a:gd name="connsiteX8" fmla="*/ 11431312 w 14755240"/>
              <a:gd name="connsiteY8" fmla="*/ 10411917 h 10667112"/>
              <a:gd name="connsiteX9" fmla="*/ 2751769 w 14755240"/>
              <a:gd name="connsiteY9" fmla="*/ 10528031 h 10667112"/>
              <a:gd name="connsiteX10" fmla="*/ 389061 w 14755240"/>
              <a:gd name="connsiteY10" fmla="*/ 10354523 h 10667112"/>
              <a:gd name="connsiteX0" fmla="*/ 389061 w 14743341"/>
              <a:gd name="connsiteY0" fmla="*/ 10256507 h 10569096"/>
              <a:gd name="connsiteX1" fmla="*/ 93319 w 14743341"/>
              <a:gd name="connsiteY1" fmla="*/ 6900749 h 10569096"/>
              <a:gd name="connsiteX2" fmla="*/ 129076 w 14743341"/>
              <a:gd name="connsiteY2" fmla="*/ 1376014 h 10569096"/>
              <a:gd name="connsiteX3" fmla="*/ 1537665 w 14743341"/>
              <a:gd name="connsiteY3" fmla="*/ 864 h 10569096"/>
              <a:gd name="connsiteX4" fmla="*/ 6055057 w 14743341"/>
              <a:gd name="connsiteY4" fmla="*/ 8384 h 10569096"/>
              <a:gd name="connsiteX5" fmla="*/ 13626124 w 14743341"/>
              <a:gd name="connsiteY5" fmla="*/ 313693 h 10569096"/>
              <a:gd name="connsiteX6" fmla="*/ 14709351 w 14743341"/>
              <a:gd name="connsiteY6" fmla="*/ 4140830 h 10569096"/>
              <a:gd name="connsiteX7" fmla="*/ 14243455 w 14743341"/>
              <a:gd name="connsiteY7" fmla="*/ 9675272 h 10569096"/>
              <a:gd name="connsiteX8" fmla="*/ 11431312 w 14743341"/>
              <a:gd name="connsiteY8" fmla="*/ 10313901 h 10569096"/>
              <a:gd name="connsiteX9" fmla="*/ 2751769 w 14743341"/>
              <a:gd name="connsiteY9" fmla="*/ 10430015 h 10569096"/>
              <a:gd name="connsiteX10" fmla="*/ 389061 w 14743341"/>
              <a:gd name="connsiteY10" fmla="*/ 10256507 h 10569096"/>
              <a:gd name="connsiteX0" fmla="*/ 389061 w 14757426"/>
              <a:gd name="connsiteY0" fmla="*/ 10281887 h 10594476"/>
              <a:gd name="connsiteX1" fmla="*/ 93319 w 14757426"/>
              <a:gd name="connsiteY1" fmla="*/ 6926129 h 10594476"/>
              <a:gd name="connsiteX2" fmla="*/ 129076 w 14757426"/>
              <a:gd name="connsiteY2" fmla="*/ 1401394 h 10594476"/>
              <a:gd name="connsiteX3" fmla="*/ 1537665 w 14757426"/>
              <a:gd name="connsiteY3" fmla="*/ 26244 h 10594476"/>
              <a:gd name="connsiteX4" fmla="*/ 6055057 w 14757426"/>
              <a:gd name="connsiteY4" fmla="*/ 33764 h 10594476"/>
              <a:gd name="connsiteX5" fmla="*/ 13683339 w 14757426"/>
              <a:gd name="connsiteY5" fmla="*/ 26636 h 10594476"/>
              <a:gd name="connsiteX6" fmla="*/ 14709351 w 14757426"/>
              <a:gd name="connsiteY6" fmla="*/ 4166210 h 10594476"/>
              <a:gd name="connsiteX7" fmla="*/ 14243455 w 14757426"/>
              <a:gd name="connsiteY7" fmla="*/ 9700652 h 10594476"/>
              <a:gd name="connsiteX8" fmla="*/ 11431312 w 14757426"/>
              <a:gd name="connsiteY8" fmla="*/ 10339281 h 10594476"/>
              <a:gd name="connsiteX9" fmla="*/ 2751769 w 14757426"/>
              <a:gd name="connsiteY9" fmla="*/ 10455395 h 10594476"/>
              <a:gd name="connsiteX10" fmla="*/ 389061 w 14757426"/>
              <a:gd name="connsiteY10" fmla="*/ 10281887 h 10594476"/>
              <a:gd name="connsiteX0" fmla="*/ 389061 w 14757426"/>
              <a:gd name="connsiteY0" fmla="*/ 10281887 h 10594476"/>
              <a:gd name="connsiteX1" fmla="*/ 93319 w 14757426"/>
              <a:gd name="connsiteY1" fmla="*/ 6926129 h 10594476"/>
              <a:gd name="connsiteX2" fmla="*/ 129076 w 14757426"/>
              <a:gd name="connsiteY2" fmla="*/ 1401394 h 10594476"/>
              <a:gd name="connsiteX3" fmla="*/ 1537665 w 14757426"/>
              <a:gd name="connsiteY3" fmla="*/ 26244 h 10594476"/>
              <a:gd name="connsiteX4" fmla="*/ 6055057 w 14757426"/>
              <a:gd name="connsiteY4" fmla="*/ 33764 h 10594476"/>
              <a:gd name="connsiteX5" fmla="*/ 13683339 w 14757426"/>
              <a:gd name="connsiteY5" fmla="*/ 26636 h 10594476"/>
              <a:gd name="connsiteX6" fmla="*/ 14709351 w 14757426"/>
              <a:gd name="connsiteY6" fmla="*/ 4166210 h 10594476"/>
              <a:gd name="connsiteX7" fmla="*/ 14243455 w 14757426"/>
              <a:gd name="connsiteY7" fmla="*/ 9700652 h 10594476"/>
              <a:gd name="connsiteX8" fmla="*/ 11431312 w 14757426"/>
              <a:gd name="connsiteY8" fmla="*/ 10339281 h 10594476"/>
              <a:gd name="connsiteX9" fmla="*/ 2751769 w 14757426"/>
              <a:gd name="connsiteY9" fmla="*/ 10455395 h 10594476"/>
              <a:gd name="connsiteX10" fmla="*/ 389061 w 14757426"/>
              <a:gd name="connsiteY10" fmla="*/ 10281887 h 10594476"/>
              <a:gd name="connsiteX0" fmla="*/ 389061 w 14757426"/>
              <a:gd name="connsiteY0" fmla="*/ 10281887 h 10594476"/>
              <a:gd name="connsiteX1" fmla="*/ 93319 w 14757426"/>
              <a:gd name="connsiteY1" fmla="*/ 6926129 h 10594476"/>
              <a:gd name="connsiteX2" fmla="*/ 129076 w 14757426"/>
              <a:gd name="connsiteY2" fmla="*/ 1401394 h 10594476"/>
              <a:gd name="connsiteX3" fmla="*/ 1537665 w 14757426"/>
              <a:gd name="connsiteY3" fmla="*/ 26244 h 10594476"/>
              <a:gd name="connsiteX4" fmla="*/ 6055057 w 14757426"/>
              <a:gd name="connsiteY4" fmla="*/ 33764 h 10594476"/>
              <a:gd name="connsiteX5" fmla="*/ 13683339 w 14757426"/>
              <a:gd name="connsiteY5" fmla="*/ 26636 h 10594476"/>
              <a:gd name="connsiteX6" fmla="*/ 14709351 w 14757426"/>
              <a:gd name="connsiteY6" fmla="*/ 4166210 h 10594476"/>
              <a:gd name="connsiteX7" fmla="*/ 14657479 w 14757426"/>
              <a:gd name="connsiteY7" fmla="*/ 9651715 h 10594476"/>
              <a:gd name="connsiteX8" fmla="*/ 11431312 w 14757426"/>
              <a:gd name="connsiteY8" fmla="*/ 10339281 h 10594476"/>
              <a:gd name="connsiteX9" fmla="*/ 2751769 w 14757426"/>
              <a:gd name="connsiteY9" fmla="*/ 10455395 h 10594476"/>
              <a:gd name="connsiteX10" fmla="*/ 389061 w 14757426"/>
              <a:gd name="connsiteY10" fmla="*/ 10281887 h 10594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57426" h="10594476">
                <a:moveTo>
                  <a:pt x="389061" y="10281887"/>
                </a:moveTo>
                <a:cubicBezTo>
                  <a:pt x="-54014" y="9693676"/>
                  <a:pt x="136650" y="8406211"/>
                  <a:pt x="93319" y="6926129"/>
                </a:cubicBezTo>
                <a:cubicBezTo>
                  <a:pt x="49988" y="5446047"/>
                  <a:pt x="-111648" y="2551375"/>
                  <a:pt x="129076" y="1401394"/>
                </a:cubicBezTo>
                <a:cubicBezTo>
                  <a:pt x="369800" y="251413"/>
                  <a:pt x="214343" y="8695"/>
                  <a:pt x="1537665" y="26244"/>
                </a:cubicBezTo>
                <a:cubicBezTo>
                  <a:pt x="2632129" y="192572"/>
                  <a:pt x="4799357" y="33699"/>
                  <a:pt x="6055057" y="33764"/>
                </a:cubicBezTo>
                <a:cubicBezTo>
                  <a:pt x="7310757" y="33829"/>
                  <a:pt x="12298173" y="-37231"/>
                  <a:pt x="13683339" y="26636"/>
                </a:cubicBezTo>
                <a:cubicBezTo>
                  <a:pt x="15068505" y="90503"/>
                  <a:pt x="14723293" y="3076486"/>
                  <a:pt x="14709351" y="4166210"/>
                </a:cubicBezTo>
                <a:cubicBezTo>
                  <a:pt x="14729738" y="5255932"/>
                  <a:pt x="14733337" y="8622870"/>
                  <a:pt x="14657479" y="9651715"/>
                </a:cubicBezTo>
                <a:cubicBezTo>
                  <a:pt x="14581621" y="10680560"/>
                  <a:pt x="13495969" y="10301181"/>
                  <a:pt x="11431312" y="10339281"/>
                </a:cubicBezTo>
                <a:cubicBezTo>
                  <a:pt x="9595255" y="10694881"/>
                  <a:pt x="4592144" y="10464961"/>
                  <a:pt x="2751769" y="10455395"/>
                </a:cubicBezTo>
                <a:cubicBezTo>
                  <a:pt x="911394" y="10445829"/>
                  <a:pt x="832136" y="10870098"/>
                  <a:pt x="389061" y="10281887"/>
                </a:cubicBezTo>
                <a:close/>
              </a:path>
            </a:pathLst>
          </a:custGeom>
          <a:solidFill>
            <a:schemeClr val="bg1"/>
          </a:solidFill>
          <a:ln w="76200">
            <a:solidFill>
              <a:srgbClr val="FF68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Arial" panose="020B0604020202020204" pitchFamily="34" charset="0"/>
              <a:ea typeface="等线" panose="02010600030101010101" pitchFamily="2" charset="-122"/>
              <a:cs typeface="Arial" panose="020B0604020202020204" pitchFamily="34" charset="0"/>
            </a:endParaRPr>
          </a:p>
        </p:txBody>
      </p:sp>
      <p:sp>
        <p:nvSpPr>
          <p:cNvPr id="3" name="TextBox 2">
            <a:extLst>
              <a:ext uri="{FF2B5EF4-FFF2-40B4-BE49-F238E27FC236}">
                <a16:creationId xmlns:a16="http://schemas.microsoft.com/office/drawing/2014/main" id="{273E517F-A019-1FDA-0B70-EC68F95158E4}"/>
              </a:ext>
            </a:extLst>
          </p:cNvPr>
          <p:cNvSpPr txBox="1"/>
          <p:nvPr/>
        </p:nvSpPr>
        <p:spPr>
          <a:xfrm>
            <a:off x="1119351" y="1443478"/>
            <a:ext cx="10295237" cy="2862322"/>
          </a:xfrm>
          <a:prstGeom prst="rect">
            <a:avLst/>
          </a:prstGeom>
          <a:noFill/>
        </p:spPr>
        <p:txBody>
          <a:bodyPr wrap="square" rtlCol="0">
            <a:spAutoFit/>
          </a:bodyPr>
          <a:lstStyle/>
          <a:p>
            <a:pPr marL="457200" lvl="0" indent="-457200" algn="just">
              <a:buFont typeface="Wingdings" panose="05000000000000000000" pitchFamily="2" charset="2"/>
              <a:buChar char="v"/>
              <a:defRPr/>
            </a:pPr>
            <a:r>
              <a:rPr lang="vi-VN" sz="3000" b="1" dirty="0">
                <a:latin typeface="Arial" panose="020B0604020202020204" pitchFamily="34" charset="0"/>
                <a:ea typeface="Cambria" panose="02040503050406030204" pitchFamily="18" charset="0"/>
                <a:cs typeface="Arial" panose="020B0604020202020204" pitchFamily="34" charset="0"/>
              </a:rPr>
              <a:t>Ôn tập,củng cố kiến thức, kĩ năng về số học (đọc, viết thứ tự, so sánh các số có bốn, năm chữ số).</a:t>
            </a:r>
          </a:p>
          <a:p>
            <a:pPr marL="457200" lvl="0" indent="-457200" algn="just">
              <a:buFont typeface="Wingdings" panose="05000000000000000000" pitchFamily="2" charset="2"/>
              <a:buChar char="v"/>
              <a:defRPr/>
            </a:pPr>
            <a:r>
              <a:rPr lang="vi-VN" sz="3000" b="1" dirty="0">
                <a:latin typeface="Arial" panose="020B0604020202020204" pitchFamily="34" charset="0"/>
                <a:ea typeface="Cambria" panose="02040503050406030204" pitchFamily="18" charset="0"/>
                <a:cs typeface="Arial" panose="020B0604020202020204" pitchFamily="34" charset="0"/>
              </a:rPr>
              <a:t>Ôn tập về phép tính (cộng, trừ, nhân, chia số có bốn, năm chữ số với (cho) số có một chữ số, vận dụng tính giá trị của biểu thức, giải bài toán có lời văn hai bước tính ...)</a:t>
            </a:r>
          </a:p>
        </p:txBody>
      </p:sp>
      <p:pic>
        <p:nvPicPr>
          <p:cNvPr id="4" name="Picture 3">
            <a:extLst>
              <a:ext uri="{FF2B5EF4-FFF2-40B4-BE49-F238E27FC236}">
                <a16:creationId xmlns:a16="http://schemas.microsoft.com/office/drawing/2014/main" id="{DFE6EDEE-8622-AE9B-596D-5D32E49C1F39}"/>
              </a:ext>
            </a:extLst>
          </p:cNvPr>
          <p:cNvPicPr>
            <a:picLocks noChangeAspect="1"/>
          </p:cNvPicPr>
          <p:nvPr/>
        </p:nvPicPr>
        <p:blipFill>
          <a:blip r:embed="rId4"/>
          <a:stretch>
            <a:fillRect/>
          </a:stretch>
        </p:blipFill>
        <p:spPr>
          <a:xfrm>
            <a:off x="2489516" y="423990"/>
            <a:ext cx="7346317" cy="1457070"/>
          </a:xfrm>
          <a:prstGeom prst="rect">
            <a:avLst/>
          </a:prstGeom>
        </p:spPr>
      </p:pic>
      <p:sp>
        <p:nvSpPr>
          <p:cNvPr id="5" name="Rectangle 4">
            <a:extLst>
              <a:ext uri="{FF2B5EF4-FFF2-40B4-BE49-F238E27FC236}">
                <a16:creationId xmlns:a16="http://schemas.microsoft.com/office/drawing/2014/main" id="{FD849DDD-3AE4-0FC0-2D55-AC9C76CD65E4}"/>
              </a:ext>
            </a:extLst>
          </p:cNvPr>
          <p:cNvSpPr/>
          <p:nvPr/>
        </p:nvSpPr>
        <p:spPr>
          <a:xfrm>
            <a:off x="-1603717" y="281354"/>
            <a:ext cx="1448972" cy="168812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265009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8"/>
          <p:cNvSpPr/>
          <p:nvPr/>
        </p:nvSpPr>
        <p:spPr bwMode="auto">
          <a:xfrm>
            <a:off x="2878015" y="1329440"/>
            <a:ext cx="6435969" cy="3786373"/>
          </a:xfrm>
          <a:custGeom>
            <a:avLst/>
            <a:gdLst>
              <a:gd name="T0" fmla="*/ 2634 w 2634"/>
              <a:gd name="T1" fmla="*/ 1344 h 1701"/>
              <a:gd name="T2" fmla="*/ 2435 w 2634"/>
              <a:gd name="T3" fmla="*/ 1025 h 1701"/>
              <a:gd name="T4" fmla="*/ 2485 w 2634"/>
              <a:gd name="T5" fmla="*/ 885 h 1701"/>
              <a:gd name="T6" fmla="*/ 2260 w 2634"/>
              <a:gd name="T7" fmla="*/ 660 h 1701"/>
              <a:gd name="T8" fmla="*/ 2209 w 2634"/>
              <a:gd name="T9" fmla="*/ 666 h 1701"/>
              <a:gd name="T10" fmla="*/ 2209 w 2634"/>
              <a:gd name="T11" fmla="*/ 659 h 1701"/>
              <a:gd name="T12" fmla="*/ 1932 w 2634"/>
              <a:gd name="T13" fmla="*/ 382 h 1701"/>
              <a:gd name="T14" fmla="*/ 1899 w 2634"/>
              <a:gd name="T15" fmla="*/ 384 h 1701"/>
              <a:gd name="T16" fmla="*/ 1396 w 2634"/>
              <a:gd name="T17" fmla="*/ 0 h 1701"/>
              <a:gd name="T18" fmla="*/ 963 w 2634"/>
              <a:gd name="T19" fmla="*/ 231 h 1701"/>
              <a:gd name="T20" fmla="*/ 789 w 2634"/>
              <a:gd name="T21" fmla="*/ 191 h 1701"/>
              <a:gd name="T22" fmla="*/ 382 w 2634"/>
              <a:gd name="T23" fmla="*/ 598 h 1701"/>
              <a:gd name="T24" fmla="*/ 382 w 2634"/>
              <a:gd name="T25" fmla="*/ 604 h 1701"/>
              <a:gd name="T26" fmla="*/ 0 w 2634"/>
              <a:gd name="T27" fmla="*/ 1137 h 1701"/>
              <a:gd name="T28" fmla="*/ 564 w 2634"/>
              <a:gd name="T29" fmla="*/ 1701 h 1701"/>
              <a:gd name="T30" fmla="*/ 2290 w 2634"/>
              <a:gd name="T31" fmla="*/ 1701 h 1701"/>
              <a:gd name="T32" fmla="*/ 2290 w 2634"/>
              <a:gd name="T33" fmla="*/ 1700 h 1701"/>
              <a:gd name="T34" fmla="*/ 2634 w 2634"/>
              <a:gd name="T35" fmla="*/ 1344 h 1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34" h="1701">
                <a:moveTo>
                  <a:pt x="2634" y="1344"/>
                </a:moveTo>
                <a:cubicBezTo>
                  <a:pt x="2634" y="1204"/>
                  <a:pt x="2553" y="1084"/>
                  <a:pt x="2435" y="1025"/>
                </a:cubicBezTo>
                <a:cubicBezTo>
                  <a:pt x="2466" y="987"/>
                  <a:pt x="2485" y="938"/>
                  <a:pt x="2485" y="885"/>
                </a:cubicBezTo>
                <a:cubicBezTo>
                  <a:pt x="2485" y="761"/>
                  <a:pt x="2384" y="660"/>
                  <a:pt x="2260" y="660"/>
                </a:cubicBezTo>
                <a:cubicBezTo>
                  <a:pt x="2242" y="660"/>
                  <a:pt x="2225" y="663"/>
                  <a:pt x="2209" y="666"/>
                </a:cubicBezTo>
                <a:cubicBezTo>
                  <a:pt x="2209" y="664"/>
                  <a:pt x="2209" y="662"/>
                  <a:pt x="2209" y="659"/>
                </a:cubicBezTo>
                <a:cubicBezTo>
                  <a:pt x="2209" y="506"/>
                  <a:pt x="2085" y="382"/>
                  <a:pt x="1932" y="382"/>
                </a:cubicBezTo>
                <a:cubicBezTo>
                  <a:pt x="1921" y="382"/>
                  <a:pt x="1910" y="383"/>
                  <a:pt x="1899" y="384"/>
                </a:cubicBezTo>
                <a:cubicBezTo>
                  <a:pt x="1839" y="163"/>
                  <a:pt x="1637" y="0"/>
                  <a:pt x="1396" y="0"/>
                </a:cubicBezTo>
                <a:cubicBezTo>
                  <a:pt x="1216" y="0"/>
                  <a:pt x="1057" y="91"/>
                  <a:pt x="963" y="231"/>
                </a:cubicBezTo>
                <a:cubicBezTo>
                  <a:pt x="910" y="206"/>
                  <a:pt x="851" y="191"/>
                  <a:pt x="789" y="191"/>
                </a:cubicBezTo>
                <a:cubicBezTo>
                  <a:pt x="564" y="191"/>
                  <a:pt x="382" y="373"/>
                  <a:pt x="382" y="598"/>
                </a:cubicBezTo>
                <a:cubicBezTo>
                  <a:pt x="382" y="600"/>
                  <a:pt x="382" y="602"/>
                  <a:pt x="382" y="604"/>
                </a:cubicBezTo>
                <a:cubicBezTo>
                  <a:pt x="160" y="679"/>
                  <a:pt x="0" y="889"/>
                  <a:pt x="0" y="1137"/>
                </a:cubicBezTo>
                <a:cubicBezTo>
                  <a:pt x="0" y="1448"/>
                  <a:pt x="252" y="1701"/>
                  <a:pt x="564" y="1701"/>
                </a:cubicBezTo>
                <a:cubicBezTo>
                  <a:pt x="2290" y="1701"/>
                  <a:pt x="2290" y="1701"/>
                  <a:pt x="2290" y="1701"/>
                </a:cubicBezTo>
                <a:cubicBezTo>
                  <a:pt x="2290" y="1700"/>
                  <a:pt x="2290" y="1700"/>
                  <a:pt x="2290" y="1700"/>
                </a:cubicBezTo>
                <a:cubicBezTo>
                  <a:pt x="2481" y="1693"/>
                  <a:pt x="2634" y="1537"/>
                  <a:pt x="2634" y="1344"/>
                </a:cubicBezTo>
                <a:close/>
              </a:path>
            </a:pathLst>
          </a:custGeom>
          <a:solidFill>
            <a:schemeClr val="accent4">
              <a:lumMod val="20000"/>
              <a:lumOff val="80000"/>
            </a:schemeClr>
          </a:solidFill>
          <a:ln w="63500">
            <a:solidFill>
              <a:srgbClr val="FFC000"/>
            </a:solidFill>
            <a:round/>
          </a:ln>
          <a:effectLst>
            <a:outerShdw blurRad="63500" sx="102000" sy="102000" algn="ctr" rotWithShape="0">
              <a:prstClr val="black">
                <a:alpha val="40000"/>
              </a:prstClr>
            </a:outerShdw>
          </a:effec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cs"/>
            </a:endParaRPr>
          </a:p>
        </p:txBody>
      </p:sp>
      <p:pic>
        <p:nvPicPr>
          <p:cNvPr id="6" name="图片 5"/>
          <p:cNvPicPr>
            <a:picLocks noChangeAspect="1"/>
          </p:cNvPicPr>
          <p:nvPr/>
        </p:nvPicPr>
        <p:blipFill rotWithShape="1">
          <a:blip r:embed="rId3"/>
          <a:srcRect b="83242"/>
          <a:stretch>
            <a:fillRect/>
          </a:stretch>
        </p:blipFill>
        <p:spPr>
          <a:xfrm>
            <a:off x="-330564" y="6468838"/>
            <a:ext cx="12600000" cy="396420"/>
          </a:xfrm>
          <a:prstGeom prst="rect">
            <a:avLst/>
          </a:prstGeom>
          <a:effectLst>
            <a:outerShdw blurRad="63500" sx="102000" sy="102000" algn="ctr" rotWithShape="0">
              <a:prstClr val="black">
                <a:alpha val="40000"/>
              </a:prstClr>
            </a:outerShdw>
          </a:effectLst>
        </p:spPr>
      </p:pic>
      <p:pic>
        <p:nvPicPr>
          <p:cNvPr id="2" name="Picture 1">
            <a:extLst>
              <a:ext uri="{FF2B5EF4-FFF2-40B4-BE49-F238E27FC236}">
                <a16:creationId xmlns:a16="http://schemas.microsoft.com/office/drawing/2014/main" id="{F08C3560-4B92-530C-CDE7-F48D57A68CA0}"/>
              </a:ext>
            </a:extLst>
          </p:cNvPr>
          <p:cNvPicPr>
            <a:picLocks noChangeAspect="1"/>
          </p:cNvPicPr>
          <p:nvPr/>
        </p:nvPicPr>
        <p:blipFill>
          <a:blip r:embed="rId4"/>
          <a:stretch>
            <a:fillRect/>
          </a:stretch>
        </p:blipFill>
        <p:spPr>
          <a:xfrm>
            <a:off x="3368944" y="2675298"/>
            <a:ext cx="5511262" cy="1926503"/>
          </a:xfrm>
          <a:prstGeom prst="rect">
            <a:avLst/>
          </a:prstGeom>
        </p:spPr>
      </p:pic>
      <p:sp>
        <p:nvSpPr>
          <p:cNvPr id="3" name="Rectangle 2">
            <a:extLst>
              <a:ext uri="{FF2B5EF4-FFF2-40B4-BE49-F238E27FC236}">
                <a16:creationId xmlns:a16="http://schemas.microsoft.com/office/drawing/2014/main" id="{0EB22A4F-A9EF-B399-C340-A504DA3EF795}"/>
              </a:ext>
            </a:extLst>
          </p:cNvPr>
          <p:cNvSpPr/>
          <p:nvPr/>
        </p:nvSpPr>
        <p:spPr>
          <a:xfrm>
            <a:off x="-1603717" y="281354"/>
            <a:ext cx="1448972" cy="168812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1695140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ppt_x</p:attrName>
                                        </p:attrNameLst>
                                      </p:cBhvr>
                                      <p:tavLst>
                                        <p:tav tm="0">
                                          <p:val>
                                            <p:strVal val="#ppt_x"/>
                                          </p:val>
                                        </p:tav>
                                        <p:tav tm="100000">
                                          <p:val>
                                            <p:strVal val="#ppt_x"/>
                                          </p:val>
                                        </p:tav>
                                      </p:tavLst>
                                    </p:anim>
                                    <p:anim calcmode="lin" valueType="num">
                                      <p:cBhvr>
                                        <p:cTn id="9" dur="5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523B75CC-5FAC-4B7E-ABF3-84F8BEE54373}"/>
              </a:ext>
            </a:extLst>
          </p:cNvPr>
          <p:cNvSpPr/>
          <p:nvPr/>
        </p:nvSpPr>
        <p:spPr>
          <a:xfrm>
            <a:off x="636368" y="514058"/>
            <a:ext cx="10727738" cy="5464711"/>
          </a:xfrm>
          <a:prstGeom prst="roundRect">
            <a:avLst/>
          </a:prstGeom>
          <a:solidFill>
            <a:schemeClr val="bg1"/>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8" name="图片 7" descr="6"/>
          <p:cNvPicPr>
            <a:picLocks noChangeAspect="1"/>
          </p:cNvPicPr>
          <p:nvPr/>
        </p:nvPicPr>
        <p:blipFill>
          <a:blip r:embed="rId3"/>
          <a:srcRect r="74368"/>
          <a:stretch>
            <a:fillRect/>
          </a:stretch>
        </p:blipFill>
        <p:spPr>
          <a:xfrm>
            <a:off x="-3810" y="4604385"/>
            <a:ext cx="1602105" cy="2278380"/>
          </a:xfrm>
          <a:prstGeom prst="rect">
            <a:avLst/>
          </a:prstGeom>
        </p:spPr>
      </p:pic>
      <p:sp>
        <p:nvSpPr>
          <p:cNvPr id="35" name="Oval 34">
            <a:extLst>
              <a:ext uri="{FF2B5EF4-FFF2-40B4-BE49-F238E27FC236}">
                <a16:creationId xmlns:a16="http://schemas.microsoft.com/office/drawing/2014/main" id="{FFE93AAD-7D9B-4221-A5C3-13D0DDFB008C}"/>
              </a:ext>
            </a:extLst>
          </p:cNvPr>
          <p:cNvSpPr/>
          <p:nvPr/>
        </p:nvSpPr>
        <p:spPr>
          <a:xfrm>
            <a:off x="1056346" y="686982"/>
            <a:ext cx="541949" cy="461665"/>
          </a:xfrm>
          <a:prstGeom prst="ellipse">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a:t>
            </a:r>
          </a:p>
        </p:txBody>
      </p:sp>
      <p:sp>
        <p:nvSpPr>
          <p:cNvPr id="36" name="TextBox 35">
            <a:extLst>
              <a:ext uri="{FF2B5EF4-FFF2-40B4-BE49-F238E27FC236}">
                <a16:creationId xmlns:a16="http://schemas.microsoft.com/office/drawing/2014/main" id="{9397EB67-6759-40DD-9FEB-4B7911005DA6}"/>
              </a:ext>
            </a:extLst>
          </p:cNvPr>
          <p:cNvSpPr txBox="1"/>
          <p:nvPr/>
        </p:nvSpPr>
        <p:spPr>
          <a:xfrm>
            <a:off x="1598295" y="666575"/>
            <a:ext cx="9339238" cy="523220"/>
          </a:xfrm>
          <a:prstGeom prst="rect">
            <a:avLst/>
          </a:prstGeom>
          <a:noFill/>
        </p:spPr>
        <p:txBody>
          <a:bodyPr wrap="square" rtlCol="0">
            <a:spAutoFit/>
          </a:bodyPr>
          <a:lstStyle/>
          <a:p>
            <a:pPr lvl="0">
              <a:defRPr/>
            </a:pPr>
            <a:r>
              <a:rPr lang="en-US" sz="2800" b="1" kern="0" dirty="0" err="1">
                <a:solidFill>
                  <a:prstClr val="black"/>
                </a:solidFill>
                <a:latin typeface="Arial" panose="020B0604020202020204" pitchFamily="34" charset="0"/>
                <a:cs typeface="Arial" panose="020B0604020202020204" pitchFamily="34" charset="0"/>
              </a:rPr>
              <a:t>Hoàn</a:t>
            </a:r>
            <a:r>
              <a:rPr lang="en-US" sz="2800" b="1" kern="0" dirty="0">
                <a:solidFill>
                  <a:prstClr val="black"/>
                </a:solidFill>
                <a:latin typeface="Arial" panose="020B0604020202020204" pitchFamily="34" charset="0"/>
                <a:cs typeface="Arial" panose="020B0604020202020204" pitchFamily="34" charset="0"/>
              </a:rPr>
              <a:t> </a:t>
            </a:r>
            <a:r>
              <a:rPr lang="en-US" sz="2800" b="1" kern="0" dirty="0" err="1">
                <a:solidFill>
                  <a:prstClr val="black"/>
                </a:solidFill>
                <a:latin typeface="Arial" panose="020B0604020202020204" pitchFamily="34" charset="0"/>
                <a:cs typeface="Arial" panose="020B0604020202020204" pitchFamily="34" charset="0"/>
              </a:rPr>
              <a:t>thành</a:t>
            </a:r>
            <a:r>
              <a:rPr lang="en-US" sz="2800" b="1" kern="0" dirty="0">
                <a:solidFill>
                  <a:prstClr val="black"/>
                </a:solidFill>
                <a:latin typeface="Arial" panose="020B0604020202020204" pitchFamily="34" charset="0"/>
                <a:cs typeface="Arial" panose="020B0604020202020204" pitchFamily="34" charset="0"/>
              </a:rPr>
              <a:t> </a:t>
            </a:r>
            <a:r>
              <a:rPr lang="en-US" sz="2800" b="1" kern="0" dirty="0" err="1">
                <a:solidFill>
                  <a:prstClr val="black"/>
                </a:solidFill>
                <a:latin typeface="Arial" panose="020B0604020202020204" pitchFamily="34" charset="0"/>
                <a:cs typeface="Arial" panose="020B0604020202020204" pitchFamily="34" charset="0"/>
              </a:rPr>
              <a:t>bảng</a:t>
            </a:r>
            <a:r>
              <a:rPr lang="en-US" sz="2800" b="1" kern="0" dirty="0">
                <a:solidFill>
                  <a:prstClr val="black"/>
                </a:solidFill>
                <a:latin typeface="Arial" panose="020B0604020202020204" pitchFamily="34" charset="0"/>
                <a:cs typeface="Arial" panose="020B0604020202020204" pitchFamily="34" charset="0"/>
              </a:rPr>
              <a:t> </a:t>
            </a:r>
            <a:r>
              <a:rPr lang="en-US" sz="2800" b="1" kern="0" dirty="0" err="1">
                <a:solidFill>
                  <a:prstClr val="black"/>
                </a:solidFill>
                <a:latin typeface="Arial" panose="020B0604020202020204" pitchFamily="34" charset="0"/>
                <a:cs typeface="Arial" panose="020B0604020202020204" pitchFamily="34" charset="0"/>
              </a:rPr>
              <a:t>sau</a:t>
            </a:r>
            <a:r>
              <a:rPr lang="en-US" sz="2800" b="1" kern="0" dirty="0">
                <a:solidFill>
                  <a:prstClr val="black"/>
                </a:solidFill>
                <a:latin typeface="Arial" panose="020B0604020202020204" pitchFamily="34" charset="0"/>
                <a:cs typeface="Arial" panose="020B0604020202020204" pitchFamily="34" charset="0"/>
              </a:rPr>
              <a:t> (</a:t>
            </a:r>
            <a:r>
              <a:rPr lang="en-US" sz="2800" b="1" kern="0" dirty="0" err="1">
                <a:solidFill>
                  <a:prstClr val="black"/>
                </a:solidFill>
                <a:latin typeface="Arial" panose="020B0604020202020204" pitchFamily="34" charset="0"/>
                <a:cs typeface="Arial" panose="020B0604020202020204" pitchFamily="34" charset="0"/>
              </a:rPr>
              <a:t>theo</a:t>
            </a:r>
            <a:r>
              <a:rPr lang="en-US" sz="2800" b="1" kern="0" dirty="0">
                <a:solidFill>
                  <a:prstClr val="black"/>
                </a:solidFill>
                <a:latin typeface="Arial" panose="020B0604020202020204" pitchFamily="34" charset="0"/>
                <a:cs typeface="Arial" panose="020B0604020202020204" pitchFamily="34" charset="0"/>
              </a:rPr>
              <a:t> </a:t>
            </a:r>
            <a:r>
              <a:rPr lang="en-US" sz="2800" b="1" kern="0" dirty="0" err="1">
                <a:solidFill>
                  <a:prstClr val="black"/>
                </a:solidFill>
                <a:latin typeface="Arial" panose="020B0604020202020204" pitchFamily="34" charset="0"/>
                <a:cs typeface="Arial" panose="020B0604020202020204" pitchFamily="34" charset="0"/>
              </a:rPr>
              <a:t>mẫu</a:t>
            </a:r>
            <a:r>
              <a:rPr lang="en-US" sz="2800" b="1" kern="0" dirty="0">
                <a:solidFill>
                  <a:prstClr val="black"/>
                </a:solidFill>
                <a:latin typeface="Arial" panose="020B0604020202020204" pitchFamily="34" charset="0"/>
                <a:cs typeface="Arial" panose="020B0604020202020204" pitchFamily="34" charset="0"/>
              </a:rPr>
              <a:t>):</a:t>
            </a:r>
            <a:endParaRPr kumimoji="0" lang="en-US" sz="28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3" name="Picture 2">
            <a:extLst>
              <a:ext uri="{FF2B5EF4-FFF2-40B4-BE49-F238E27FC236}">
                <a16:creationId xmlns:a16="http://schemas.microsoft.com/office/drawing/2014/main" id="{79E2C3E4-8C65-F234-EB55-03C35A0E1C43}"/>
              </a:ext>
            </a:extLst>
          </p:cNvPr>
          <p:cNvPicPr>
            <a:picLocks noChangeAspect="1"/>
          </p:cNvPicPr>
          <p:nvPr/>
        </p:nvPicPr>
        <p:blipFill>
          <a:blip r:embed="rId4">
            <a:extLst>
              <a:ext uri="{BEBA8EAE-BF5A-486C-A8C5-ECC9F3942E4B}">
                <a14:imgProps xmlns:a14="http://schemas.microsoft.com/office/drawing/2010/main">
                  <a14:imgLayer r:embed="rId5">
                    <a14:imgEffect>
                      <a14:colorTemperature colorTemp="7200"/>
                    </a14:imgEffect>
                    <a14:imgEffect>
                      <a14:brightnessContrast bright="20000" contrast="-40000"/>
                    </a14:imgEffect>
                  </a14:imgLayer>
                </a14:imgProps>
              </a:ext>
            </a:extLst>
          </a:blip>
          <a:stretch>
            <a:fillRect/>
          </a:stretch>
        </p:blipFill>
        <p:spPr>
          <a:xfrm>
            <a:off x="1057274" y="1547812"/>
            <a:ext cx="10208485" cy="3433763"/>
          </a:xfrm>
          <a:prstGeom prst="rect">
            <a:avLst/>
          </a:prstGeom>
        </p:spPr>
      </p:pic>
      <p:sp>
        <p:nvSpPr>
          <p:cNvPr id="4" name="Rectangle: Rounded Corners 3">
            <a:extLst>
              <a:ext uri="{FF2B5EF4-FFF2-40B4-BE49-F238E27FC236}">
                <a16:creationId xmlns:a16="http://schemas.microsoft.com/office/drawing/2014/main" id="{93533E09-4A50-8D4D-FADC-C7CA6983152A}"/>
              </a:ext>
            </a:extLst>
          </p:cNvPr>
          <p:cNvSpPr/>
          <p:nvPr/>
        </p:nvSpPr>
        <p:spPr>
          <a:xfrm>
            <a:off x="6924676" y="3505200"/>
            <a:ext cx="1209674" cy="342900"/>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a:solidFill>
                  <a:srgbClr val="FF0000"/>
                </a:solidFill>
              </a:rPr>
              <a:t>27 641</a:t>
            </a:r>
          </a:p>
        </p:txBody>
      </p:sp>
      <p:sp>
        <p:nvSpPr>
          <p:cNvPr id="5" name="Rectangle: Rounded Corners 4">
            <a:extLst>
              <a:ext uri="{FF2B5EF4-FFF2-40B4-BE49-F238E27FC236}">
                <a16:creationId xmlns:a16="http://schemas.microsoft.com/office/drawing/2014/main" id="{E583CBE8-6485-A405-2C84-E1813A852380}"/>
              </a:ext>
            </a:extLst>
          </p:cNvPr>
          <p:cNvSpPr/>
          <p:nvPr/>
        </p:nvSpPr>
        <p:spPr>
          <a:xfrm>
            <a:off x="8096250" y="3562350"/>
            <a:ext cx="3209925" cy="219076"/>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solidFill>
                  <a:srgbClr val="FF0000"/>
                </a:solidFill>
              </a:rPr>
              <a:t>Hai </a:t>
            </a:r>
            <a:r>
              <a:rPr lang="en-US" sz="2000" b="1" dirty="0" err="1">
                <a:solidFill>
                  <a:srgbClr val="FF0000"/>
                </a:solidFill>
              </a:rPr>
              <a:t>mươi</a:t>
            </a:r>
            <a:r>
              <a:rPr lang="en-US" sz="2000" b="1" dirty="0">
                <a:solidFill>
                  <a:srgbClr val="FF0000"/>
                </a:solidFill>
              </a:rPr>
              <a:t> </a:t>
            </a:r>
            <a:r>
              <a:rPr lang="en-US" sz="2000" b="1" dirty="0" err="1">
                <a:solidFill>
                  <a:srgbClr val="FF0000"/>
                </a:solidFill>
              </a:rPr>
              <a:t>bảy</a:t>
            </a:r>
            <a:r>
              <a:rPr lang="en-US" sz="2000" b="1" dirty="0">
                <a:solidFill>
                  <a:srgbClr val="FF0000"/>
                </a:solidFill>
              </a:rPr>
              <a:t> </a:t>
            </a:r>
            <a:r>
              <a:rPr lang="en-US" sz="2000" b="1" dirty="0" err="1">
                <a:solidFill>
                  <a:srgbClr val="FF0000"/>
                </a:solidFill>
              </a:rPr>
              <a:t>nghìn</a:t>
            </a:r>
            <a:r>
              <a:rPr lang="en-US" sz="2000" b="1" dirty="0">
                <a:solidFill>
                  <a:srgbClr val="FF0000"/>
                </a:solidFill>
              </a:rPr>
              <a:t> </a:t>
            </a:r>
            <a:r>
              <a:rPr lang="en-US" sz="2000" b="1" dirty="0" err="1">
                <a:solidFill>
                  <a:srgbClr val="FF0000"/>
                </a:solidFill>
              </a:rPr>
              <a:t>sáu</a:t>
            </a:r>
            <a:r>
              <a:rPr lang="en-US" sz="2000" b="1" dirty="0">
                <a:solidFill>
                  <a:srgbClr val="FF0000"/>
                </a:solidFill>
              </a:rPr>
              <a:t> </a:t>
            </a:r>
            <a:r>
              <a:rPr lang="en-US" sz="2000" b="1" dirty="0" err="1">
                <a:solidFill>
                  <a:srgbClr val="FF0000"/>
                </a:solidFill>
              </a:rPr>
              <a:t>trăm</a:t>
            </a:r>
            <a:r>
              <a:rPr lang="en-US" sz="2000" b="1" dirty="0">
                <a:solidFill>
                  <a:srgbClr val="FF0000"/>
                </a:solidFill>
              </a:rPr>
              <a:t> </a:t>
            </a:r>
            <a:r>
              <a:rPr lang="en-US" sz="2000" b="1" dirty="0" err="1">
                <a:solidFill>
                  <a:srgbClr val="FF0000"/>
                </a:solidFill>
              </a:rPr>
              <a:t>bốn</a:t>
            </a:r>
            <a:r>
              <a:rPr lang="en-US" sz="2000" b="1" dirty="0">
                <a:solidFill>
                  <a:srgbClr val="FF0000"/>
                </a:solidFill>
              </a:rPr>
              <a:t> </a:t>
            </a:r>
            <a:r>
              <a:rPr lang="en-US" sz="2000" b="1" dirty="0" err="1">
                <a:solidFill>
                  <a:srgbClr val="FF0000"/>
                </a:solidFill>
              </a:rPr>
              <a:t>mươi</a:t>
            </a:r>
            <a:r>
              <a:rPr lang="en-US" sz="2000" b="1" dirty="0">
                <a:solidFill>
                  <a:srgbClr val="FF0000"/>
                </a:solidFill>
              </a:rPr>
              <a:t> </a:t>
            </a:r>
            <a:r>
              <a:rPr lang="en-US" sz="2000" b="1" dirty="0" err="1">
                <a:solidFill>
                  <a:srgbClr val="FF0000"/>
                </a:solidFill>
              </a:rPr>
              <a:t>mốt</a:t>
            </a:r>
            <a:endParaRPr lang="en-US" sz="2000" b="1" dirty="0">
              <a:solidFill>
                <a:srgbClr val="FF0000"/>
              </a:solidFill>
            </a:endParaRPr>
          </a:p>
        </p:txBody>
      </p:sp>
      <p:sp>
        <p:nvSpPr>
          <p:cNvPr id="7" name="Rectangle: Rounded Corners 6">
            <a:extLst>
              <a:ext uri="{FF2B5EF4-FFF2-40B4-BE49-F238E27FC236}">
                <a16:creationId xmlns:a16="http://schemas.microsoft.com/office/drawing/2014/main" id="{E9548A69-5A50-2290-F61E-4F53707427D2}"/>
              </a:ext>
            </a:extLst>
          </p:cNvPr>
          <p:cNvSpPr/>
          <p:nvPr/>
        </p:nvSpPr>
        <p:spPr>
          <a:xfrm>
            <a:off x="6905626" y="4038600"/>
            <a:ext cx="1209674" cy="342900"/>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a:solidFill>
                  <a:srgbClr val="FF0000"/>
                </a:solidFill>
              </a:rPr>
              <a:t>30 874</a:t>
            </a:r>
          </a:p>
        </p:txBody>
      </p:sp>
      <p:sp>
        <p:nvSpPr>
          <p:cNvPr id="9" name="Rectangle: Rounded Corners 8">
            <a:extLst>
              <a:ext uri="{FF2B5EF4-FFF2-40B4-BE49-F238E27FC236}">
                <a16:creationId xmlns:a16="http://schemas.microsoft.com/office/drawing/2014/main" id="{57AC2867-A2FE-CE16-D01A-CD9D7E8029FB}"/>
              </a:ext>
            </a:extLst>
          </p:cNvPr>
          <p:cNvSpPr/>
          <p:nvPr/>
        </p:nvSpPr>
        <p:spPr>
          <a:xfrm>
            <a:off x="8010525" y="4095750"/>
            <a:ext cx="3209925" cy="219076"/>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solidFill>
                  <a:srgbClr val="FF0000"/>
                </a:solidFill>
              </a:rPr>
              <a:t>Ba </a:t>
            </a:r>
            <a:r>
              <a:rPr lang="en-US" sz="2000" b="1" dirty="0" err="1">
                <a:solidFill>
                  <a:srgbClr val="FF0000"/>
                </a:solidFill>
              </a:rPr>
              <a:t>mươi</a:t>
            </a:r>
            <a:r>
              <a:rPr lang="en-US" sz="2000" b="1" dirty="0">
                <a:solidFill>
                  <a:srgbClr val="FF0000"/>
                </a:solidFill>
              </a:rPr>
              <a:t> </a:t>
            </a:r>
            <a:r>
              <a:rPr lang="en-US" sz="2000" b="1" dirty="0" err="1">
                <a:solidFill>
                  <a:srgbClr val="FF0000"/>
                </a:solidFill>
              </a:rPr>
              <a:t>nghìn</a:t>
            </a:r>
            <a:r>
              <a:rPr lang="en-US" sz="2000" b="1" dirty="0">
                <a:solidFill>
                  <a:srgbClr val="FF0000"/>
                </a:solidFill>
              </a:rPr>
              <a:t> </a:t>
            </a:r>
            <a:r>
              <a:rPr lang="en-US" sz="2000" b="1" dirty="0" err="1">
                <a:solidFill>
                  <a:srgbClr val="FF0000"/>
                </a:solidFill>
              </a:rPr>
              <a:t>tám</a:t>
            </a:r>
            <a:r>
              <a:rPr lang="en-US" sz="2000" b="1" dirty="0">
                <a:solidFill>
                  <a:srgbClr val="FF0000"/>
                </a:solidFill>
              </a:rPr>
              <a:t> </a:t>
            </a:r>
            <a:r>
              <a:rPr lang="en-US" sz="2000" b="1" dirty="0" err="1">
                <a:solidFill>
                  <a:srgbClr val="FF0000"/>
                </a:solidFill>
              </a:rPr>
              <a:t>trăm</a:t>
            </a:r>
            <a:r>
              <a:rPr lang="en-US" sz="2000" b="1" dirty="0">
                <a:solidFill>
                  <a:srgbClr val="FF0000"/>
                </a:solidFill>
              </a:rPr>
              <a:t> </a:t>
            </a:r>
            <a:r>
              <a:rPr lang="en-US" sz="2000" b="1" dirty="0" err="1">
                <a:solidFill>
                  <a:srgbClr val="FF0000"/>
                </a:solidFill>
              </a:rPr>
              <a:t>bảy</a:t>
            </a:r>
            <a:r>
              <a:rPr lang="en-US" sz="2000" b="1" dirty="0">
                <a:solidFill>
                  <a:srgbClr val="FF0000"/>
                </a:solidFill>
              </a:rPr>
              <a:t> </a:t>
            </a:r>
            <a:r>
              <a:rPr lang="en-US" sz="2000" b="1" dirty="0" err="1">
                <a:solidFill>
                  <a:srgbClr val="FF0000"/>
                </a:solidFill>
              </a:rPr>
              <a:t>mươi</a:t>
            </a:r>
            <a:r>
              <a:rPr lang="en-US" sz="2000" b="1" dirty="0">
                <a:solidFill>
                  <a:srgbClr val="FF0000"/>
                </a:solidFill>
              </a:rPr>
              <a:t> </a:t>
            </a:r>
            <a:r>
              <a:rPr lang="en-US" sz="2000" b="1" dirty="0" err="1">
                <a:solidFill>
                  <a:srgbClr val="FF0000"/>
                </a:solidFill>
              </a:rPr>
              <a:t>tư</a:t>
            </a:r>
            <a:endParaRPr lang="en-US" sz="2000" b="1" dirty="0">
              <a:solidFill>
                <a:srgbClr val="FF0000"/>
              </a:solidFill>
            </a:endParaRPr>
          </a:p>
        </p:txBody>
      </p:sp>
      <p:sp>
        <p:nvSpPr>
          <p:cNvPr id="10" name="Rectangle: Rounded Corners 9">
            <a:extLst>
              <a:ext uri="{FF2B5EF4-FFF2-40B4-BE49-F238E27FC236}">
                <a16:creationId xmlns:a16="http://schemas.microsoft.com/office/drawing/2014/main" id="{D82BB6A3-5442-E4E3-EBD7-6719191DDC94}"/>
              </a:ext>
            </a:extLst>
          </p:cNvPr>
          <p:cNvSpPr/>
          <p:nvPr/>
        </p:nvSpPr>
        <p:spPr>
          <a:xfrm>
            <a:off x="6962776" y="4495800"/>
            <a:ext cx="1209674" cy="342900"/>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a:solidFill>
                  <a:srgbClr val="FF0000"/>
                </a:solidFill>
              </a:rPr>
              <a:t>55 555</a:t>
            </a:r>
          </a:p>
        </p:txBody>
      </p:sp>
      <p:sp>
        <p:nvSpPr>
          <p:cNvPr id="11" name="Rectangle: Rounded Corners 10">
            <a:extLst>
              <a:ext uri="{FF2B5EF4-FFF2-40B4-BE49-F238E27FC236}">
                <a16:creationId xmlns:a16="http://schemas.microsoft.com/office/drawing/2014/main" id="{915478D4-1027-C945-A3DE-9381C2B1891A}"/>
              </a:ext>
            </a:extLst>
          </p:cNvPr>
          <p:cNvSpPr/>
          <p:nvPr/>
        </p:nvSpPr>
        <p:spPr>
          <a:xfrm>
            <a:off x="8086725" y="4572000"/>
            <a:ext cx="3209925" cy="219076"/>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err="1">
                <a:solidFill>
                  <a:srgbClr val="FF0000"/>
                </a:solidFill>
              </a:rPr>
              <a:t>Năm</a:t>
            </a:r>
            <a:r>
              <a:rPr lang="en-US" sz="2000" b="1" dirty="0">
                <a:solidFill>
                  <a:srgbClr val="FF0000"/>
                </a:solidFill>
              </a:rPr>
              <a:t> </a:t>
            </a:r>
            <a:r>
              <a:rPr lang="en-US" sz="2000" b="1" dirty="0" err="1">
                <a:solidFill>
                  <a:srgbClr val="FF0000"/>
                </a:solidFill>
              </a:rPr>
              <a:t>mươi</a:t>
            </a:r>
            <a:r>
              <a:rPr lang="en-US" sz="2000" b="1" dirty="0">
                <a:solidFill>
                  <a:srgbClr val="FF0000"/>
                </a:solidFill>
              </a:rPr>
              <a:t> </a:t>
            </a:r>
            <a:r>
              <a:rPr lang="en-US" sz="2000" b="1" dirty="0" err="1">
                <a:solidFill>
                  <a:srgbClr val="FF0000"/>
                </a:solidFill>
              </a:rPr>
              <a:t>lăm</a:t>
            </a:r>
            <a:r>
              <a:rPr lang="en-US" sz="2000" b="1" dirty="0">
                <a:solidFill>
                  <a:srgbClr val="FF0000"/>
                </a:solidFill>
              </a:rPr>
              <a:t> </a:t>
            </a:r>
            <a:r>
              <a:rPr lang="en-US" sz="2000" b="1" dirty="0" err="1">
                <a:solidFill>
                  <a:srgbClr val="FF0000"/>
                </a:solidFill>
              </a:rPr>
              <a:t>nghìn</a:t>
            </a:r>
            <a:r>
              <a:rPr lang="en-US" sz="2000" b="1" dirty="0">
                <a:solidFill>
                  <a:srgbClr val="FF0000"/>
                </a:solidFill>
              </a:rPr>
              <a:t> </a:t>
            </a:r>
            <a:r>
              <a:rPr lang="en-US" sz="2000" b="1" dirty="0" err="1">
                <a:solidFill>
                  <a:srgbClr val="FF0000"/>
                </a:solidFill>
              </a:rPr>
              <a:t>năm</a:t>
            </a:r>
            <a:r>
              <a:rPr lang="en-US" sz="2000" b="1" dirty="0">
                <a:solidFill>
                  <a:srgbClr val="FF0000"/>
                </a:solidFill>
              </a:rPr>
              <a:t> </a:t>
            </a:r>
            <a:r>
              <a:rPr lang="en-US" sz="2000" b="1" dirty="0" err="1">
                <a:solidFill>
                  <a:srgbClr val="FF0000"/>
                </a:solidFill>
              </a:rPr>
              <a:t>trăm</a:t>
            </a:r>
            <a:r>
              <a:rPr lang="en-US" sz="2000" b="1" dirty="0">
                <a:solidFill>
                  <a:srgbClr val="FF0000"/>
                </a:solidFill>
              </a:rPr>
              <a:t> </a:t>
            </a:r>
            <a:r>
              <a:rPr lang="en-US" sz="2000" b="1" dirty="0" err="1">
                <a:solidFill>
                  <a:srgbClr val="FF0000"/>
                </a:solidFill>
              </a:rPr>
              <a:t>năm</a:t>
            </a:r>
            <a:r>
              <a:rPr lang="en-US" sz="2000" b="1" dirty="0">
                <a:solidFill>
                  <a:srgbClr val="FF0000"/>
                </a:solidFill>
              </a:rPr>
              <a:t> </a:t>
            </a:r>
            <a:r>
              <a:rPr lang="en-US" sz="2000" b="1" dirty="0" err="1">
                <a:solidFill>
                  <a:srgbClr val="FF0000"/>
                </a:solidFill>
              </a:rPr>
              <a:t>mươi</a:t>
            </a:r>
            <a:r>
              <a:rPr lang="en-US" sz="2000" b="1" dirty="0">
                <a:solidFill>
                  <a:srgbClr val="FF0000"/>
                </a:solidFill>
              </a:rPr>
              <a:t> </a:t>
            </a:r>
            <a:r>
              <a:rPr lang="en-US" sz="2000" b="1" dirty="0" err="1">
                <a:solidFill>
                  <a:srgbClr val="FF0000"/>
                </a:solidFill>
              </a:rPr>
              <a:t>lăm</a:t>
            </a:r>
            <a:endParaRPr lang="en-US" sz="2000" b="1" dirty="0">
              <a:solidFill>
                <a:srgbClr val="FF0000"/>
              </a:solidFill>
            </a:endParaRPr>
          </a:p>
        </p:txBody>
      </p:sp>
      <p:sp>
        <p:nvSpPr>
          <p:cNvPr id="2" name="Rectangle 1">
            <a:extLst>
              <a:ext uri="{FF2B5EF4-FFF2-40B4-BE49-F238E27FC236}">
                <a16:creationId xmlns:a16="http://schemas.microsoft.com/office/drawing/2014/main" id="{4412C1D0-6AEA-3BAF-8F75-513E25395C0F}"/>
              </a:ext>
            </a:extLst>
          </p:cNvPr>
          <p:cNvSpPr/>
          <p:nvPr/>
        </p:nvSpPr>
        <p:spPr>
          <a:xfrm>
            <a:off x="-1603717" y="281354"/>
            <a:ext cx="1448972" cy="168812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8200690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down)">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523B75CC-5FAC-4B7E-ABF3-84F8BEE54373}"/>
              </a:ext>
            </a:extLst>
          </p:cNvPr>
          <p:cNvSpPr/>
          <p:nvPr/>
        </p:nvSpPr>
        <p:spPr>
          <a:xfrm>
            <a:off x="636368" y="514058"/>
            <a:ext cx="11022232" cy="5953417"/>
          </a:xfrm>
          <a:prstGeom prst="roundRect">
            <a:avLst/>
          </a:prstGeom>
          <a:solidFill>
            <a:schemeClr val="bg1"/>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ndParaRPr>
          </a:p>
        </p:txBody>
      </p:sp>
      <p:pic>
        <p:nvPicPr>
          <p:cNvPr id="8" name="图片 7" descr="6"/>
          <p:cNvPicPr>
            <a:picLocks noChangeAspect="1"/>
          </p:cNvPicPr>
          <p:nvPr/>
        </p:nvPicPr>
        <p:blipFill>
          <a:blip r:embed="rId4"/>
          <a:srcRect r="74368"/>
          <a:stretch>
            <a:fillRect/>
          </a:stretch>
        </p:blipFill>
        <p:spPr>
          <a:xfrm>
            <a:off x="-3810" y="4604385"/>
            <a:ext cx="1602105" cy="2278380"/>
          </a:xfrm>
          <a:prstGeom prst="rect">
            <a:avLst/>
          </a:prstGeom>
        </p:spPr>
      </p:pic>
      <p:sp>
        <p:nvSpPr>
          <p:cNvPr id="35" name="Oval 34">
            <a:extLst>
              <a:ext uri="{FF2B5EF4-FFF2-40B4-BE49-F238E27FC236}">
                <a16:creationId xmlns:a16="http://schemas.microsoft.com/office/drawing/2014/main" id="{FFE93AAD-7D9B-4221-A5C3-13D0DDFB008C}"/>
              </a:ext>
            </a:extLst>
          </p:cNvPr>
          <p:cNvSpPr/>
          <p:nvPr/>
        </p:nvSpPr>
        <p:spPr>
          <a:xfrm>
            <a:off x="1056346" y="686982"/>
            <a:ext cx="541949" cy="461665"/>
          </a:xfrm>
          <a:prstGeom prst="ellipse">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2</a:t>
            </a:r>
          </a:p>
        </p:txBody>
      </p:sp>
      <p:sp>
        <p:nvSpPr>
          <p:cNvPr id="36" name="TextBox 35">
            <a:extLst>
              <a:ext uri="{FF2B5EF4-FFF2-40B4-BE49-F238E27FC236}">
                <a16:creationId xmlns:a16="http://schemas.microsoft.com/office/drawing/2014/main" id="{9397EB67-6759-40DD-9FEB-4B7911005DA6}"/>
              </a:ext>
            </a:extLst>
          </p:cNvPr>
          <p:cNvSpPr txBox="1"/>
          <p:nvPr/>
        </p:nvSpPr>
        <p:spPr>
          <a:xfrm>
            <a:off x="1598295" y="666575"/>
            <a:ext cx="933923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a:noFill/>
                </a:ln>
                <a:solidFill>
                  <a:prstClr val="black"/>
                </a:solidFill>
                <a:effectLst/>
                <a:uLnTx/>
                <a:uFillTx/>
                <a:latin typeface="Arial" panose="020B0604020202020204" pitchFamily="34" charset="0"/>
                <a:cs typeface="Arial" panose="020B0604020202020204" pitchFamily="34" charset="0"/>
              </a:rPr>
              <a:t>Cho các số sau:</a:t>
            </a:r>
            <a:endParaRPr kumimoji="0" lang="en-US" sz="28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ABB9A9E3-F0DC-0B7A-4047-95C82717CE32}"/>
              </a:ext>
            </a:extLst>
          </p:cNvPr>
          <p:cNvSpPr txBox="1"/>
          <p:nvPr/>
        </p:nvSpPr>
        <p:spPr>
          <a:xfrm>
            <a:off x="1543050" y="1485900"/>
            <a:ext cx="10401300" cy="1077218"/>
          </a:xfrm>
          <a:prstGeom prst="rect">
            <a:avLst/>
          </a:prstGeom>
          <a:noFill/>
        </p:spPr>
        <p:txBody>
          <a:bodyPr wrap="square" rtlCol="0">
            <a:spAutoFit/>
          </a:bodyPr>
          <a:lstStyle/>
          <a:p>
            <a:pPr algn="just"/>
            <a:r>
              <a:rPr lang="en-US" sz="3200" b="1" i="0" dirty="0">
                <a:solidFill>
                  <a:srgbClr val="000000"/>
                </a:solidFill>
                <a:effectLst/>
              </a:rPr>
              <a:t>53 460             54 360              46 530               53 640</a:t>
            </a:r>
          </a:p>
          <a:p>
            <a:endParaRPr lang="en-US" sz="3200" b="1" dirty="0"/>
          </a:p>
        </p:txBody>
      </p:sp>
      <p:sp>
        <p:nvSpPr>
          <p:cNvPr id="6" name="TextBox 5">
            <a:extLst>
              <a:ext uri="{FF2B5EF4-FFF2-40B4-BE49-F238E27FC236}">
                <a16:creationId xmlns:a16="http://schemas.microsoft.com/office/drawing/2014/main" id="{4583FDD8-4B87-1AD7-3ADE-4599D76D05BD}"/>
              </a:ext>
            </a:extLst>
          </p:cNvPr>
          <p:cNvSpPr txBox="1"/>
          <p:nvPr/>
        </p:nvSpPr>
        <p:spPr>
          <a:xfrm>
            <a:off x="1009650" y="2362200"/>
            <a:ext cx="10810875" cy="3046988"/>
          </a:xfrm>
          <a:prstGeom prst="rect">
            <a:avLst/>
          </a:prstGeom>
          <a:noFill/>
        </p:spPr>
        <p:txBody>
          <a:bodyPr wrap="square" rtlCol="0">
            <a:spAutoFit/>
          </a:bodyPr>
          <a:lstStyle/>
          <a:p>
            <a:pPr algn="just"/>
            <a:r>
              <a:rPr lang="en-US" sz="3200" b="1" i="0" dirty="0">
                <a:solidFill>
                  <a:srgbClr val="002060"/>
                </a:solidFill>
                <a:effectLst/>
              </a:rPr>
              <a:t>a) </a:t>
            </a:r>
            <a:r>
              <a:rPr lang="en-US" sz="3200" b="1" i="0" dirty="0" err="1">
                <a:solidFill>
                  <a:srgbClr val="002060"/>
                </a:solidFill>
                <a:effectLst/>
              </a:rPr>
              <a:t>Chọn</a:t>
            </a:r>
            <a:r>
              <a:rPr lang="en-US" sz="3200" b="1" i="0" dirty="0">
                <a:solidFill>
                  <a:srgbClr val="002060"/>
                </a:solidFill>
                <a:effectLst/>
              </a:rPr>
              <a:t> </a:t>
            </a:r>
            <a:r>
              <a:rPr lang="en-US" sz="3200" b="1" i="0" dirty="0" err="1">
                <a:solidFill>
                  <a:srgbClr val="002060"/>
                </a:solidFill>
                <a:effectLst/>
              </a:rPr>
              <a:t>câu</a:t>
            </a:r>
            <a:r>
              <a:rPr lang="en-US" sz="3200" b="1" i="0" dirty="0">
                <a:solidFill>
                  <a:srgbClr val="002060"/>
                </a:solidFill>
                <a:effectLst/>
              </a:rPr>
              <a:t> </a:t>
            </a:r>
            <a:r>
              <a:rPr lang="en-US" sz="3200" b="1" i="0" dirty="0" err="1">
                <a:solidFill>
                  <a:srgbClr val="002060"/>
                </a:solidFill>
                <a:effectLst/>
              </a:rPr>
              <a:t>trả</a:t>
            </a:r>
            <a:r>
              <a:rPr lang="en-US" sz="3200" b="1" i="0" dirty="0">
                <a:solidFill>
                  <a:srgbClr val="002060"/>
                </a:solidFill>
                <a:effectLst/>
              </a:rPr>
              <a:t> </a:t>
            </a:r>
            <a:r>
              <a:rPr lang="en-US" sz="3200" b="1" i="0" dirty="0" err="1">
                <a:solidFill>
                  <a:srgbClr val="002060"/>
                </a:solidFill>
                <a:effectLst/>
              </a:rPr>
              <a:t>lời</a:t>
            </a:r>
            <a:r>
              <a:rPr lang="en-US" sz="3200" b="1" i="0" dirty="0">
                <a:solidFill>
                  <a:srgbClr val="002060"/>
                </a:solidFill>
                <a:effectLst/>
              </a:rPr>
              <a:t> </a:t>
            </a:r>
            <a:r>
              <a:rPr lang="en-US" sz="3200" b="1" i="0" dirty="0" err="1">
                <a:solidFill>
                  <a:srgbClr val="002060"/>
                </a:solidFill>
                <a:effectLst/>
              </a:rPr>
              <a:t>đúng</a:t>
            </a:r>
            <a:r>
              <a:rPr lang="en-US" sz="3200" b="1" i="0" dirty="0">
                <a:solidFill>
                  <a:srgbClr val="002060"/>
                </a:solidFill>
                <a:effectLst/>
              </a:rPr>
              <a:t>.</a:t>
            </a:r>
          </a:p>
          <a:p>
            <a:pPr algn="just"/>
            <a:r>
              <a:rPr lang="en-US" sz="3200" b="1" i="0" dirty="0" err="1">
                <a:solidFill>
                  <a:srgbClr val="002060"/>
                </a:solidFill>
                <a:effectLst/>
              </a:rPr>
              <a:t>Trong</a:t>
            </a:r>
            <a:r>
              <a:rPr lang="en-US" sz="3200" b="1" i="0" dirty="0">
                <a:solidFill>
                  <a:srgbClr val="002060"/>
                </a:solidFill>
                <a:effectLst/>
              </a:rPr>
              <a:t> </a:t>
            </a:r>
            <a:r>
              <a:rPr lang="en-US" sz="3200" b="1" i="0" dirty="0" err="1">
                <a:solidFill>
                  <a:srgbClr val="002060"/>
                </a:solidFill>
                <a:effectLst/>
              </a:rPr>
              <a:t>các</a:t>
            </a:r>
            <a:r>
              <a:rPr lang="en-US" sz="3200" b="1" i="0" dirty="0">
                <a:solidFill>
                  <a:srgbClr val="002060"/>
                </a:solidFill>
                <a:effectLst/>
              </a:rPr>
              <a:t> </a:t>
            </a:r>
            <a:r>
              <a:rPr lang="en-US" sz="3200" b="1" i="0" dirty="0" err="1">
                <a:solidFill>
                  <a:srgbClr val="002060"/>
                </a:solidFill>
                <a:effectLst/>
              </a:rPr>
              <a:t>số</a:t>
            </a:r>
            <a:r>
              <a:rPr lang="en-US" sz="3200" b="1" i="0" dirty="0">
                <a:solidFill>
                  <a:srgbClr val="002060"/>
                </a:solidFill>
                <a:effectLst/>
              </a:rPr>
              <a:t> </a:t>
            </a:r>
            <a:r>
              <a:rPr lang="en-US" sz="3200" b="1" i="0" dirty="0" err="1">
                <a:solidFill>
                  <a:srgbClr val="002060"/>
                </a:solidFill>
                <a:effectLst/>
              </a:rPr>
              <a:t>đã</a:t>
            </a:r>
            <a:r>
              <a:rPr lang="en-US" sz="3200" b="1" i="0" dirty="0">
                <a:solidFill>
                  <a:srgbClr val="002060"/>
                </a:solidFill>
                <a:effectLst/>
              </a:rPr>
              <a:t> </a:t>
            </a:r>
            <a:r>
              <a:rPr lang="en-US" sz="3200" b="1" i="0" dirty="0" err="1">
                <a:solidFill>
                  <a:srgbClr val="002060"/>
                </a:solidFill>
                <a:effectLst/>
              </a:rPr>
              <a:t>cho</a:t>
            </a:r>
            <a:r>
              <a:rPr lang="en-US" sz="3200" b="1" i="0" dirty="0">
                <a:solidFill>
                  <a:srgbClr val="002060"/>
                </a:solidFill>
                <a:effectLst/>
              </a:rPr>
              <a:t>:</a:t>
            </a:r>
          </a:p>
          <a:p>
            <a:pPr algn="just"/>
            <a:r>
              <a:rPr lang="en-US" sz="3200" b="1" i="0" dirty="0">
                <a:solidFill>
                  <a:srgbClr val="002060"/>
                </a:solidFill>
                <a:effectLst/>
              </a:rPr>
              <a:t>- </a:t>
            </a:r>
            <a:r>
              <a:rPr lang="en-US" sz="3200" b="1" i="0" dirty="0" err="1">
                <a:solidFill>
                  <a:srgbClr val="002060"/>
                </a:solidFill>
                <a:effectLst/>
              </a:rPr>
              <a:t>Số</a:t>
            </a:r>
            <a:r>
              <a:rPr lang="en-US" sz="3200" b="1" i="0" dirty="0">
                <a:solidFill>
                  <a:srgbClr val="002060"/>
                </a:solidFill>
                <a:effectLst/>
              </a:rPr>
              <a:t> </a:t>
            </a:r>
            <a:r>
              <a:rPr lang="en-US" sz="3200" b="1" i="0" dirty="0" err="1">
                <a:solidFill>
                  <a:srgbClr val="002060"/>
                </a:solidFill>
                <a:effectLst/>
              </a:rPr>
              <a:t>lớn</a:t>
            </a:r>
            <a:r>
              <a:rPr lang="en-US" sz="3200" b="1" i="0" dirty="0">
                <a:solidFill>
                  <a:srgbClr val="002060"/>
                </a:solidFill>
                <a:effectLst/>
              </a:rPr>
              <a:t> </a:t>
            </a:r>
            <a:r>
              <a:rPr lang="en-US" sz="3200" b="1" i="0" dirty="0" err="1">
                <a:solidFill>
                  <a:srgbClr val="002060"/>
                </a:solidFill>
                <a:effectLst/>
              </a:rPr>
              <a:t>nhất</a:t>
            </a:r>
            <a:r>
              <a:rPr lang="en-US" sz="3200" b="1" i="0" dirty="0">
                <a:solidFill>
                  <a:srgbClr val="002060"/>
                </a:solidFill>
                <a:effectLst/>
              </a:rPr>
              <a:t> </a:t>
            </a:r>
            <a:r>
              <a:rPr lang="en-US" sz="3200" b="1" i="0" dirty="0" err="1">
                <a:solidFill>
                  <a:srgbClr val="002060"/>
                </a:solidFill>
                <a:effectLst/>
              </a:rPr>
              <a:t>là</a:t>
            </a:r>
            <a:r>
              <a:rPr lang="en-US" sz="3200" b="1" i="0" dirty="0">
                <a:solidFill>
                  <a:srgbClr val="002060"/>
                </a:solidFill>
                <a:effectLst/>
              </a:rPr>
              <a:t>:</a:t>
            </a:r>
          </a:p>
          <a:p>
            <a:pPr algn="just"/>
            <a:r>
              <a:rPr lang="en-US" sz="3200" b="1" i="0" dirty="0">
                <a:solidFill>
                  <a:srgbClr val="FF0000"/>
                </a:solidFill>
                <a:effectLst/>
              </a:rPr>
              <a:t>A.</a:t>
            </a:r>
            <a:r>
              <a:rPr lang="en-US" sz="3200" b="1" i="0" dirty="0">
                <a:solidFill>
                  <a:srgbClr val="002060"/>
                </a:solidFill>
                <a:effectLst/>
              </a:rPr>
              <a:t> 53 460              </a:t>
            </a:r>
            <a:r>
              <a:rPr lang="en-US" sz="3200" b="1" i="0" dirty="0">
                <a:solidFill>
                  <a:srgbClr val="FF0000"/>
                </a:solidFill>
                <a:effectLst/>
              </a:rPr>
              <a:t>B.</a:t>
            </a:r>
            <a:r>
              <a:rPr lang="en-US" sz="3200" b="1" i="0" dirty="0">
                <a:solidFill>
                  <a:srgbClr val="002060"/>
                </a:solidFill>
                <a:effectLst/>
              </a:rPr>
              <a:t> 54 360              </a:t>
            </a:r>
            <a:r>
              <a:rPr lang="en-US" sz="3200" b="1" i="0" dirty="0">
                <a:solidFill>
                  <a:srgbClr val="FF0000"/>
                </a:solidFill>
                <a:effectLst/>
              </a:rPr>
              <a:t>C. </a:t>
            </a:r>
            <a:r>
              <a:rPr lang="en-US" sz="3200" b="1" i="0" dirty="0">
                <a:solidFill>
                  <a:srgbClr val="002060"/>
                </a:solidFill>
                <a:effectLst/>
              </a:rPr>
              <a:t>46 530              </a:t>
            </a:r>
            <a:r>
              <a:rPr lang="en-US" sz="3200" b="1" i="0" dirty="0">
                <a:solidFill>
                  <a:srgbClr val="FF0000"/>
                </a:solidFill>
                <a:effectLst/>
              </a:rPr>
              <a:t>D. </a:t>
            </a:r>
            <a:r>
              <a:rPr lang="en-US" sz="3200" b="1" i="0" dirty="0">
                <a:solidFill>
                  <a:srgbClr val="002060"/>
                </a:solidFill>
                <a:effectLst/>
              </a:rPr>
              <a:t>53 640</a:t>
            </a:r>
          </a:p>
          <a:p>
            <a:pPr algn="just"/>
            <a:r>
              <a:rPr lang="en-US" sz="3200" b="1" i="0" dirty="0">
                <a:solidFill>
                  <a:srgbClr val="002060"/>
                </a:solidFill>
                <a:effectLst/>
              </a:rPr>
              <a:t>- </a:t>
            </a:r>
            <a:r>
              <a:rPr lang="en-US" sz="3200" b="1" i="0" dirty="0" err="1">
                <a:solidFill>
                  <a:srgbClr val="002060"/>
                </a:solidFill>
                <a:effectLst/>
              </a:rPr>
              <a:t>Số</a:t>
            </a:r>
            <a:r>
              <a:rPr lang="en-US" sz="3200" b="1" i="0" dirty="0">
                <a:solidFill>
                  <a:srgbClr val="002060"/>
                </a:solidFill>
                <a:effectLst/>
              </a:rPr>
              <a:t> </a:t>
            </a:r>
            <a:r>
              <a:rPr lang="en-US" sz="3200" b="1" i="0" dirty="0" err="1">
                <a:solidFill>
                  <a:srgbClr val="002060"/>
                </a:solidFill>
                <a:effectLst/>
              </a:rPr>
              <a:t>bé</a:t>
            </a:r>
            <a:r>
              <a:rPr lang="en-US" sz="3200" b="1" i="0" dirty="0">
                <a:solidFill>
                  <a:srgbClr val="002060"/>
                </a:solidFill>
                <a:effectLst/>
              </a:rPr>
              <a:t> </a:t>
            </a:r>
            <a:r>
              <a:rPr lang="en-US" sz="3200" b="1" i="0" dirty="0" err="1">
                <a:solidFill>
                  <a:srgbClr val="002060"/>
                </a:solidFill>
                <a:effectLst/>
              </a:rPr>
              <a:t>nhất</a:t>
            </a:r>
            <a:r>
              <a:rPr lang="en-US" sz="3200" b="1" i="0" dirty="0">
                <a:solidFill>
                  <a:srgbClr val="002060"/>
                </a:solidFill>
                <a:effectLst/>
              </a:rPr>
              <a:t> </a:t>
            </a:r>
            <a:r>
              <a:rPr lang="en-US" sz="3200" b="1" i="0" dirty="0" err="1">
                <a:solidFill>
                  <a:srgbClr val="002060"/>
                </a:solidFill>
                <a:effectLst/>
              </a:rPr>
              <a:t>là</a:t>
            </a:r>
            <a:r>
              <a:rPr lang="en-US" sz="3200" b="1" i="0" dirty="0">
                <a:solidFill>
                  <a:srgbClr val="002060"/>
                </a:solidFill>
                <a:effectLst/>
              </a:rPr>
              <a:t>:</a:t>
            </a:r>
          </a:p>
          <a:p>
            <a:pPr algn="just"/>
            <a:r>
              <a:rPr lang="en-US" sz="3200" b="1" i="0" dirty="0">
                <a:solidFill>
                  <a:srgbClr val="FF0000"/>
                </a:solidFill>
                <a:effectLst/>
              </a:rPr>
              <a:t>A. </a:t>
            </a:r>
            <a:r>
              <a:rPr lang="en-US" sz="3200" b="1" i="0" dirty="0">
                <a:solidFill>
                  <a:srgbClr val="002060"/>
                </a:solidFill>
                <a:effectLst/>
              </a:rPr>
              <a:t>53 460              </a:t>
            </a:r>
            <a:r>
              <a:rPr lang="en-US" sz="3200" b="1" i="0" dirty="0">
                <a:solidFill>
                  <a:srgbClr val="FF0000"/>
                </a:solidFill>
                <a:effectLst/>
              </a:rPr>
              <a:t>B. </a:t>
            </a:r>
            <a:r>
              <a:rPr lang="en-US" sz="3200" b="1" i="0" dirty="0">
                <a:solidFill>
                  <a:srgbClr val="002060"/>
                </a:solidFill>
                <a:effectLst/>
              </a:rPr>
              <a:t>54 360              </a:t>
            </a:r>
            <a:r>
              <a:rPr lang="en-US" sz="3200" b="1" i="0" dirty="0">
                <a:solidFill>
                  <a:srgbClr val="FF0000"/>
                </a:solidFill>
                <a:effectLst/>
              </a:rPr>
              <a:t>C.</a:t>
            </a:r>
            <a:r>
              <a:rPr lang="en-US" sz="3200" b="1" i="0" dirty="0">
                <a:solidFill>
                  <a:srgbClr val="002060"/>
                </a:solidFill>
                <a:effectLst/>
              </a:rPr>
              <a:t> 46 530              D. 53 640 </a:t>
            </a:r>
            <a:endParaRPr lang="en-US" sz="3200" b="1" dirty="0">
              <a:solidFill>
                <a:srgbClr val="002060"/>
              </a:solidFill>
            </a:endParaRPr>
          </a:p>
        </p:txBody>
      </p:sp>
      <p:sp>
        <p:nvSpPr>
          <p:cNvPr id="12" name="Oval 11">
            <a:extLst>
              <a:ext uri="{FF2B5EF4-FFF2-40B4-BE49-F238E27FC236}">
                <a16:creationId xmlns:a16="http://schemas.microsoft.com/office/drawing/2014/main" id="{5D23A54A-3B20-7007-1DF6-9EF3668FB229}"/>
              </a:ext>
            </a:extLst>
          </p:cNvPr>
          <p:cNvSpPr/>
          <p:nvPr/>
        </p:nvSpPr>
        <p:spPr>
          <a:xfrm>
            <a:off x="3800475" y="3895725"/>
            <a:ext cx="552450" cy="4857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DE392201-9B6A-1D17-0BA2-FCBBF17F1822}"/>
              </a:ext>
            </a:extLst>
          </p:cNvPr>
          <p:cNvSpPr/>
          <p:nvPr/>
        </p:nvSpPr>
        <p:spPr>
          <a:xfrm>
            <a:off x="6677025" y="4829175"/>
            <a:ext cx="552450" cy="4857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F648AF6-24D5-1E60-D1CA-526640D3190B}"/>
              </a:ext>
            </a:extLst>
          </p:cNvPr>
          <p:cNvSpPr/>
          <p:nvPr/>
        </p:nvSpPr>
        <p:spPr>
          <a:xfrm>
            <a:off x="-1603717" y="281354"/>
            <a:ext cx="1448972" cy="168812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8449411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down)">
                                      <p:cBhvr>
                                        <p:cTn id="14" dur="500"/>
                                        <p:tgtEl>
                                          <p:spTgt spid="12"/>
                                        </p:tgtEl>
                                      </p:cBhvr>
                                    </p:animEffect>
                                  </p:childTnLst>
                                  <p:subTnLst>
                                    <p:audio>
                                      <p:cMediaNode>
                                        <p:cTn display="0" masterRel="sameClick">
                                          <p:stCondLst>
                                            <p:cond evt="begin" delay="0">
                                              <p:tn val="12"/>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wipe(down)">
                                      <p:cBhvr>
                                        <p:cTn id="19" dur="500"/>
                                        <p:tgtEl>
                                          <p:spTgt spid="13"/>
                                        </p:tgtEl>
                                      </p:cBhvr>
                                    </p:animEffect>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523B75CC-5FAC-4B7E-ABF3-84F8BEE54373}"/>
              </a:ext>
            </a:extLst>
          </p:cNvPr>
          <p:cNvSpPr/>
          <p:nvPr/>
        </p:nvSpPr>
        <p:spPr>
          <a:xfrm>
            <a:off x="636368" y="514058"/>
            <a:ext cx="11022232" cy="5953417"/>
          </a:xfrm>
          <a:prstGeom prst="roundRect">
            <a:avLst/>
          </a:prstGeom>
          <a:solidFill>
            <a:schemeClr val="bg1"/>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8" name="图片 7" descr="6"/>
          <p:cNvPicPr>
            <a:picLocks noChangeAspect="1"/>
          </p:cNvPicPr>
          <p:nvPr/>
        </p:nvPicPr>
        <p:blipFill>
          <a:blip r:embed="rId3"/>
          <a:srcRect r="74368"/>
          <a:stretch>
            <a:fillRect/>
          </a:stretch>
        </p:blipFill>
        <p:spPr>
          <a:xfrm>
            <a:off x="-3810" y="4604385"/>
            <a:ext cx="1602105" cy="2278380"/>
          </a:xfrm>
          <a:prstGeom prst="rect">
            <a:avLst/>
          </a:prstGeom>
        </p:spPr>
      </p:pic>
      <p:sp>
        <p:nvSpPr>
          <p:cNvPr id="35" name="Oval 34">
            <a:extLst>
              <a:ext uri="{FF2B5EF4-FFF2-40B4-BE49-F238E27FC236}">
                <a16:creationId xmlns:a16="http://schemas.microsoft.com/office/drawing/2014/main" id="{FFE93AAD-7D9B-4221-A5C3-13D0DDFB008C}"/>
              </a:ext>
            </a:extLst>
          </p:cNvPr>
          <p:cNvSpPr/>
          <p:nvPr/>
        </p:nvSpPr>
        <p:spPr>
          <a:xfrm>
            <a:off x="1056346" y="686982"/>
            <a:ext cx="541949" cy="461665"/>
          </a:xfrm>
          <a:prstGeom prst="ellipse">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a:t>
            </a:r>
          </a:p>
        </p:txBody>
      </p:sp>
      <p:sp>
        <p:nvSpPr>
          <p:cNvPr id="36" name="TextBox 35">
            <a:extLst>
              <a:ext uri="{FF2B5EF4-FFF2-40B4-BE49-F238E27FC236}">
                <a16:creationId xmlns:a16="http://schemas.microsoft.com/office/drawing/2014/main" id="{9397EB67-6759-40DD-9FEB-4B7911005DA6}"/>
              </a:ext>
            </a:extLst>
          </p:cNvPr>
          <p:cNvSpPr txBox="1"/>
          <p:nvPr/>
        </p:nvSpPr>
        <p:spPr>
          <a:xfrm>
            <a:off x="1598295" y="666575"/>
            <a:ext cx="933923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Cho các số sau:</a:t>
            </a:r>
            <a:endParaRPr kumimoji="0" lang="en-US" sz="28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 name="TextBox 1">
            <a:extLst>
              <a:ext uri="{FF2B5EF4-FFF2-40B4-BE49-F238E27FC236}">
                <a16:creationId xmlns:a16="http://schemas.microsoft.com/office/drawing/2014/main" id="{ABB9A9E3-F0DC-0B7A-4047-95C82717CE32}"/>
              </a:ext>
            </a:extLst>
          </p:cNvPr>
          <p:cNvSpPr txBox="1"/>
          <p:nvPr/>
        </p:nvSpPr>
        <p:spPr>
          <a:xfrm>
            <a:off x="1543050" y="1485900"/>
            <a:ext cx="10401300" cy="1077218"/>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alibri"/>
                <a:ea typeface="+mn-ea"/>
                <a:cs typeface="+mn-cs"/>
              </a:rPr>
              <a:t>53 460             54 360              46 530               53 640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prstClr val="black"/>
              </a:solidFill>
              <a:effectLst/>
              <a:uLnTx/>
              <a:uFillTx/>
              <a:latin typeface="Calibri"/>
              <a:ea typeface="+mn-ea"/>
              <a:cs typeface="+mn-cs"/>
            </a:endParaRPr>
          </a:p>
        </p:txBody>
      </p:sp>
      <p:sp>
        <p:nvSpPr>
          <p:cNvPr id="6" name="TextBox 5">
            <a:extLst>
              <a:ext uri="{FF2B5EF4-FFF2-40B4-BE49-F238E27FC236}">
                <a16:creationId xmlns:a16="http://schemas.microsoft.com/office/drawing/2014/main" id="{4583FDD8-4B87-1AD7-3ADE-4599D76D05BD}"/>
              </a:ext>
            </a:extLst>
          </p:cNvPr>
          <p:cNvSpPr txBox="1"/>
          <p:nvPr/>
        </p:nvSpPr>
        <p:spPr>
          <a:xfrm>
            <a:off x="1276350" y="2486025"/>
            <a:ext cx="10810875" cy="2554545"/>
          </a:xfrm>
          <a:prstGeom prst="rect">
            <a:avLst/>
          </a:prstGeom>
          <a:noFill/>
        </p:spPr>
        <p:txBody>
          <a:bodyPr wrap="square" rtlCol="0">
            <a:spAutoFit/>
          </a:bodyPr>
          <a:lstStyle/>
          <a:p>
            <a:pPr lvl="0" algn="just"/>
            <a:r>
              <a:rPr lang="en-US" sz="3200" b="1" dirty="0">
                <a:solidFill>
                  <a:srgbClr val="002060"/>
                </a:solidFill>
              </a:rPr>
              <a:t>b) </a:t>
            </a:r>
          </a:p>
          <a:p>
            <a:pPr lvl="0" algn="just"/>
            <a:r>
              <a:rPr lang="en-US" sz="3200" b="1" dirty="0">
                <a:solidFill>
                  <a:srgbClr val="002060"/>
                </a:solidFill>
              </a:rPr>
              <a:t>– </a:t>
            </a:r>
            <a:r>
              <a:rPr lang="en-US" sz="3200" b="1" dirty="0" err="1">
                <a:solidFill>
                  <a:srgbClr val="002060"/>
                </a:solidFill>
              </a:rPr>
              <a:t>Viết</a:t>
            </a:r>
            <a:r>
              <a:rPr lang="en-US" sz="3200" b="1" dirty="0">
                <a:solidFill>
                  <a:srgbClr val="002060"/>
                </a:solidFill>
              </a:rPr>
              <a:t> </a:t>
            </a:r>
            <a:r>
              <a:rPr lang="en-US" sz="3200" b="1" dirty="0" err="1">
                <a:solidFill>
                  <a:srgbClr val="002060"/>
                </a:solidFill>
              </a:rPr>
              <a:t>các</a:t>
            </a:r>
            <a:r>
              <a:rPr lang="en-US" sz="3200" b="1" dirty="0">
                <a:solidFill>
                  <a:srgbClr val="002060"/>
                </a:solidFill>
              </a:rPr>
              <a:t> </a:t>
            </a:r>
            <a:r>
              <a:rPr lang="en-US" sz="3200" b="1" dirty="0" err="1">
                <a:solidFill>
                  <a:srgbClr val="002060"/>
                </a:solidFill>
              </a:rPr>
              <a:t>số</a:t>
            </a:r>
            <a:r>
              <a:rPr lang="en-US" sz="3200" b="1" dirty="0">
                <a:solidFill>
                  <a:srgbClr val="002060"/>
                </a:solidFill>
              </a:rPr>
              <a:t> </a:t>
            </a:r>
            <a:r>
              <a:rPr lang="en-US" sz="3200" b="1" dirty="0" err="1">
                <a:solidFill>
                  <a:srgbClr val="002060"/>
                </a:solidFill>
              </a:rPr>
              <a:t>đã</a:t>
            </a:r>
            <a:r>
              <a:rPr lang="en-US" sz="3200" b="1" dirty="0">
                <a:solidFill>
                  <a:srgbClr val="002060"/>
                </a:solidFill>
              </a:rPr>
              <a:t> </a:t>
            </a:r>
            <a:r>
              <a:rPr lang="en-US" sz="3200" b="1" dirty="0" err="1">
                <a:solidFill>
                  <a:srgbClr val="002060"/>
                </a:solidFill>
              </a:rPr>
              <a:t>cho</a:t>
            </a:r>
            <a:r>
              <a:rPr lang="en-US" sz="3200" b="1" dirty="0">
                <a:solidFill>
                  <a:srgbClr val="002060"/>
                </a:solidFill>
              </a:rPr>
              <a:t> </a:t>
            </a:r>
            <a:r>
              <a:rPr lang="en-US" sz="3200" b="1" dirty="0" err="1">
                <a:solidFill>
                  <a:srgbClr val="002060"/>
                </a:solidFill>
              </a:rPr>
              <a:t>theo</a:t>
            </a:r>
            <a:r>
              <a:rPr lang="en-US" sz="3200" b="1" dirty="0">
                <a:solidFill>
                  <a:srgbClr val="002060"/>
                </a:solidFill>
              </a:rPr>
              <a:t> </a:t>
            </a:r>
            <a:r>
              <a:rPr lang="en-US" sz="3200" b="1" dirty="0" err="1">
                <a:solidFill>
                  <a:srgbClr val="002060"/>
                </a:solidFill>
              </a:rPr>
              <a:t>thứ</a:t>
            </a:r>
            <a:r>
              <a:rPr lang="en-US" sz="3200" b="1" dirty="0">
                <a:solidFill>
                  <a:srgbClr val="002060"/>
                </a:solidFill>
              </a:rPr>
              <a:t> </a:t>
            </a:r>
            <a:r>
              <a:rPr lang="en-US" sz="3200" b="1" dirty="0" err="1">
                <a:solidFill>
                  <a:srgbClr val="002060"/>
                </a:solidFill>
              </a:rPr>
              <a:t>tự</a:t>
            </a:r>
            <a:r>
              <a:rPr lang="en-US" sz="3200" b="1" dirty="0">
                <a:solidFill>
                  <a:srgbClr val="002060"/>
                </a:solidFill>
              </a:rPr>
              <a:t> </a:t>
            </a:r>
            <a:r>
              <a:rPr lang="en-US" sz="3200" b="1" dirty="0" err="1">
                <a:solidFill>
                  <a:srgbClr val="002060"/>
                </a:solidFill>
              </a:rPr>
              <a:t>từ</a:t>
            </a:r>
            <a:r>
              <a:rPr lang="en-US" sz="3200" b="1" dirty="0">
                <a:solidFill>
                  <a:srgbClr val="002060"/>
                </a:solidFill>
              </a:rPr>
              <a:t> </a:t>
            </a:r>
            <a:r>
              <a:rPr lang="en-US" sz="3200" b="1" dirty="0" err="1">
                <a:solidFill>
                  <a:srgbClr val="002060"/>
                </a:solidFill>
              </a:rPr>
              <a:t>bé</a:t>
            </a:r>
            <a:r>
              <a:rPr lang="en-US" sz="3200" b="1" dirty="0">
                <a:solidFill>
                  <a:srgbClr val="002060"/>
                </a:solidFill>
              </a:rPr>
              <a:t> </a:t>
            </a:r>
            <a:r>
              <a:rPr lang="en-US" sz="3200" b="1" dirty="0" err="1">
                <a:solidFill>
                  <a:srgbClr val="002060"/>
                </a:solidFill>
              </a:rPr>
              <a:t>đến</a:t>
            </a:r>
            <a:r>
              <a:rPr lang="en-US" sz="3200" b="1" dirty="0">
                <a:solidFill>
                  <a:srgbClr val="002060"/>
                </a:solidFill>
              </a:rPr>
              <a:t> </a:t>
            </a:r>
            <a:r>
              <a:rPr lang="en-US" sz="3200" b="1" dirty="0" err="1">
                <a:solidFill>
                  <a:srgbClr val="002060"/>
                </a:solidFill>
              </a:rPr>
              <a:t>lớn</a:t>
            </a:r>
            <a:r>
              <a:rPr lang="en-US" sz="3200" b="1" dirty="0">
                <a:solidFill>
                  <a:srgbClr val="002060"/>
                </a:solidFill>
              </a:rPr>
              <a:t>.</a:t>
            </a:r>
          </a:p>
          <a:p>
            <a:pPr lvl="0" algn="just"/>
            <a:endParaRPr lang="en-US" sz="3200" b="1" dirty="0">
              <a:solidFill>
                <a:srgbClr val="002060"/>
              </a:solidFill>
            </a:endParaRPr>
          </a:p>
          <a:p>
            <a:pPr lvl="0" algn="just"/>
            <a:endParaRPr lang="en-US" sz="3200" b="1" dirty="0">
              <a:solidFill>
                <a:srgbClr val="002060"/>
              </a:solidFill>
            </a:endParaRPr>
          </a:p>
          <a:p>
            <a:pPr lvl="0" algn="just"/>
            <a:r>
              <a:rPr lang="en-US" sz="3200" b="1" dirty="0">
                <a:solidFill>
                  <a:srgbClr val="002060"/>
                </a:solidFill>
              </a:rPr>
              <a:t>– </a:t>
            </a:r>
            <a:r>
              <a:rPr lang="en-US" sz="3200" b="1" dirty="0" err="1">
                <a:solidFill>
                  <a:srgbClr val="002060"/>
                </a:solidFill>
              </a:rPr>
              <a:t>Viết</a:t>
            </a:r>
            <a:r>
              <a:rPr lang="en-US" sz="3200" b="1" dirty="0">
                <a:solidFill>
                  <a:srgbClr val="002060"/>
                </a:solidFill>
              </a:rPr>
              <a:t> </a:t>
            </a:r>
            <a:r>
              <a:rPr lang="en-US" sz="3200" b="1" dirty="0" err="1">
                <a:solidFill>
                  <a:srgbClr val="002060"/>
                </a:solidFill>
              </a:rPr>
              <a:t>các</a:t>
            </a:r>
            <a:r>
              <a:rPr lang="en-US" sz="3200" b="1" dirty="0">
                <a:solidFill>
                  <a:srgbClr val="002060"/>
                </a:solidFill>
              </a:rPr>
              <a:t> </a:t>
            </a:r>
            <a:r>
              <a:rPr lang="en-US" sz="3200" b="1" dirty="0" err="1">
                <a:solidFill>
                  <a:srgbClr val="002060"/>
                </a:solidFill>
              </a:rPr>
              <a:t>số</a:t>
            </a:r>
            <a:r>
              <a:rPr lang="en-US" sz="3200" b="1" dirty="0">
                <a:solidFill>
                  <a:srgbClr val="002060"/>
                </a:solidFill>
              </a:rPr>
              <a:t> </a:t>
            </a:r>
            <a:r>
              <a:rPr lang="en-US" sz="3200" b="1" dirty="0" err="1">
                <a:solidFill>
                  <a:srgbClr val="002060"/>
                </a:solidFill>
              </a:rPr>
              <a:t>đã</a:t>
            </a:r>
            <a:r>
              <a:rPr lang="en-US" sz="3200" b="1" dirty="0">
                <a:solidFill>
                  <a:srgbClr val="002060"/>
                </a:solidFill>
              </a:rPr>
              <a:t> </a:t>
            </a:r>
            <a:r>
              <a:rPr lang="en-US" sz="3200" b="1" dirty="0" err="1">
                <a:solidFill>
                  <a:srgbClr val="002060"/>
                </a:solidFill>
              </a:rPr>
              <a:t>cho</a:t>
            </a:r>
            <a:r>
              <a:rPr lang="en-US" sz="3200" b="1" dirty="0">
                <a:solidFill>
                  <a:srgbClr val="002060"/>
                </a:solidFill>
              </a:rPr>
              <a:t> </a:t>
            </a:r>
            <a:r>
              <a:rPr lang="en-US" sz="3200" b="1" dirty="0" err="1">
                <a:solidFill>
                  <a:srgbClr val="002060"/>
                </a:solidFill>
              </a:rPr>
              <a:t>theo</a:t>
            </a:r>
            <a:r>
              <a:rPr lang="en-US" sz="3200" b="1" dirty="0">
                <a:solidFill>
                  <a:srgbClr val="002060"/>
                </a:solidFill>
              </a:rPr>
              <a:t> </a:t>
            </a:r>
            <a:r>
              <a:rPr lang="en-US" sz="3200" b="1" dirty="0" err="1">
                <a:solidFill>
                  <a:srgbClr val="002060"/>
                </a:solidFill>
              </a:rPr>
              <a:t>thứ</a:t>
            </a:r>
            <a:r>
              <a:rPr lang="en-US" sz="3200" b="1" dirty="0">
                <a:solidFill>
                  <a:srgbClr val="002060"/>
                </a:solidFill>
              </a:rPr>
              <a:t> </a:t>
            </a:r>
            <a:r>
              <a:rPr lang="en-US" sz="3200" b="1" dirty="0" err="1">
                <a:solidFill>
                  <a:srgbClr val="002060"/>
                </a:solidFill>
              </a:rPr>
              <a:t>tự</a:t>
            </a:r>
            <a:r>
              <a:rPr lang="en-US" sz="3200" b="1" dirty="0">
                <a:solidFill>
                  <a:srgbClr val="002060"/>
                </a:solidFill>
              </a:rPr>
              <a:t> </a:t>
            </a:r>
            <a:r>
              <a:rPr lang="en-US" sz="3200" b="1" dirty="0" err="1">
                <a:solidFill>
                  <a:srgbClr val="002060"/>
                </a:solidFill>
              </a:rPr>
              <a:t>từ</a:t>
            </a:r>
            <a:r>
              <a:rPr lang="en-US" sz="3200" b="1" dirty="0">
                <a:solidFill>
                  <a:srgbClr val="002060"/>
                </a:solidFill>
              </a:rPr>
              <a:t> </a:t>
            </a:r>
            <a:r>
              <a:rPr lang="en-US" sz="3200" b="1" dirty="0" err="1">
                <a:solidFill>
                  <a:srgbClr val="002060"/>
                </a:solidFill>
              </a:rPr>
              <a:t>lớn</a:t>
            </a:r>
            <a:r>
              <a:rPr lang="en-US" sz="3200" b="1" dirty="0">
                <a:solidFill>
                  <a:srgbClr val="002060"/>
                </a:solidFill>
              </a:rPr>
              <a:t> </a:t>
            </a:r>
            <a:r>
              <a:rPr lang="en-US" sz="3200" b="1" dirty="0" err="1">
                <a:solidFill>
                  <a:srgbClr val="002060"/>
                </a:solidFill>
              </a:rPr>
              <a:t>đến</a:t>
            </a:r>
            <a:r>
              <a:rPr lang="en-US" sz="3200" b="1" dirty="0">
                <a:solidFill>
                  <a:srgbClr val="002060"/>
                </a:solidFill>
              </a:rPr>
              <a:t> </a:t>
            </a:r>
            <a:r>
              <a:rPr lang="en-US" sz="3200" b="1" dirty="0" err="1">
                <a:solidFill>
                  <a:srgbClr val="002060"/>
                </a:solidFill>
              </a:rPr>
              <a:t>bé</a:t>
            </a:r>
            <a:r>
              <a:rPr lang="en-US" sz="3200" b="1" dirty="0">
                <a:solidFill>
                  <a:srgbClr val="002060"/>
                </a:solidFill>
              </a:rPr>
              <a:t>.</a:t>
            </a:r>
            <a:endParaRPr kumimoji="0" lang="en-US" sz="3200" b="1" i="0" u="none" strike="noStrike" kern="1200" cap="none" spc="0" normalizeH="0" baseline="0" noProof="0" dirty="0">
              <a:ln>
                <a:noFill/>
              </a:ln>
              <a:solidFill>
                <a:srgbClr val="002060"/>
              </a:solidFill>
              <a:effectLst/>
              <a:uLnTx/>
              <a:uFillTx/>
              <a:latin typeface="Calibri"/>
              <a:ea typeface="+mn-ea"/>
              <a:cs typeface="+mn-cs"/>
            </a:endParaRPr>
          </a:p>
        </p:txBody>
      </p:sp>
      <p:sp>
        <p:nvSpPr>
          <p:cNvPr id="3" name="TextBox 2">
            <a:extLst>
              <a:ext uri="{FF2B5EF4-FFF2-40B4-BE49-F238E27FC236}">
                <a16:creationId xmlns:a16="http://schemas.microsoft.com/office/drawing/2014/main" id="{4DBD6A86-4A00-587B-00B3-EB871C087FC3}"/>
              </a:ext>
            </a:extLst>
          </p:cNvPr>
          <p:cNvSpPr txBox="1"/>
          <p:nvPr/>
        </p:nvSpPr>
        <p:spPr>
          <a:xfrm>
            <a:off x="1400175" y="3743325"/>
            <a:ext cx="2486025" cy="707886"/>
          </a:xfrm>
          <a:prstGeom prst="rect">
            <a:avLst/>
          </a:prstGeom>
          <a:noFill/>
        </p:spPr>
        <p:txBody>
          <a:bodyPr wrap="square" rtlCol="0">
            <a:spAutoFit/>
          </a:bodyPr>
          <a:lstStyle/>
          <a:p>
            <a:r>
              <a:rPr lang="en-US" sz="4000" dirty="0">
                <a:solidFill>
                  <a:srgbClr val="FF0000"/>
                </a:solidFill>
              </a:rPr>
              <a:t>46 530,</a:t>
            </a:r>
          </a:p>
        </p:txBody>
      </p:sp>
      <p:sp>
        <p:nvSpPr>
          <p:cNvPr id="4" name="TextBox 3">
            <a:extLst>
              <a:ext uri="{FF2B5EF4-FFF2-40B4-BE49-F238E27FC236}">
                <a16:creationId xmlns:a16="http://schemas.microsoft.com/office/drawing/2014/main" id="{10D2A5CC-40E4-1E16-7720-C75CE491FADD}"/>
              </a:ext>
            </a:extLst>
          </p:cNvPr>
          <p:cNvSpPr txBox="1"/>
          <p:nvPr/>
        </p:nvSpPr>
        <p:spPr>
          <a:xfrm>
            <a:off x="3133725" y="3724275"/>
            <a:ext cx="2486025" cy="707886"/>
          </a:xfrm>
          <a:prstGeom prst="rect">
            <a:avLst/>
          </a:prstGeom>
          <a:noFill/>
        </p:spPr>
        <p:txBody>
          <a:bodyPr wrap="square" rtlCol="0">
            <a:spAutoFit/>
          </a:bodyPr>
          <a:lstStyle/>
          <a:p>
            <a:r>
              <a:rPr lang="en-US" sz="4000" dirty="0">
                <a:solidFill>
                  <a:srgbClr val="FF0000"/>
                </a:solidFill>
              </a:rPr>
              <a:t>53 460,</a:t>
            </a:r>
          </a:p>
        </p:txBody>
      </p:sp>
      <p:sp>
        <p:nvSpPr>
          <p:cNvPr id="5" name="TextBox 4">
            <a:extLst>
              <a:ext uri="{FF2B5EF4-FFF2-40B4-BE49-F238E27FC236}">
                <a16:creationId xmlns:a16="http://schemas.microsoft.com/office/drawing/2014/main" id="{37F4E298-8583-BE16-4EC2-6F79AC7EE867}"/>
              </a:ext>
            </a:extLst>
          </p:cNvPr>
          <p:cNvSpPr txBox="1"/>
          <p:nvPr/>
        </p:nvSpPr>
        <p:spPr>
          <a:xfrm>
            <a:off x="4857750" y="3724275"/>
            <a:ext cx="2486025" cy="707886"/>
          </a:xfrm>
          <a:prstGeom prst="rect">
            <a:avLst/>
          </a:prstGeom>
          <a:noFill/>
        </p:spPr>
        <p:txBody>
          <a:bodyPr wrap="square" rtlCol="0">
            <a:spAutoFit/>
          </a:bodyPr>
          <a:lstStyle/>
          <a:p>
            <a:r>
              <a:rPr lang="en-US" sz="4000" dirty="0">
                <a:solidFill>
                  <a:srgbClr val="FF0000"/>
                </a:solidFill>
              </a:rPr>
              <a:t>53 640,</a:t>
            </a:r>
          </a:p>
        </p:txBody>
      </p:sp>
      <p:sp>
        <p:nvSpPr>
          <p:cNvPr id="7" name="TextBox 6">
            <a:extLst>
              <a:ext uri="{FF2B5EF4-FFF2-40B4-BE49-F238E27FC236}">
                <a16:creationId xmlns:a16="http://schemas.microsoft.com/office/drawing/2014/main" id="{DDC529B6-9DC3-8C3D-0A55-4EBFEE619F7B}"/>
              </a:ext>
            </a:extLst>
          </p:cNvPr>
          <p:cNvSpPr txBox="1"/>
          <p:nvPr/>
        </p:nvSpPr>
        <p:spPr>
          <a:xfrm>
            <a:off x="6553200" y="3686175"/>
            <a:ext cx="2486025" cy="707886"/>
          </a:xfrm>
          <a:prstGeom prst="rect">
            <a:avLst/>
          </a:prstGeom>
          <a:noFill/>
        </p:spPr>
        <p:txBody>
          <a:bodyPr wrap="square" rtlCol="0">
            <a:spAutoFit/>
          </a:bodyPr>
          <a:lstStyle/>
          <a:p>
            <a:r>
              <a:rPr lang="en-US" sz="4000" dirty="0">
                <a:solidFill>
                  <a:srgbClr val="FF0000"/>
                </a:solidFill>
              </a:rPr>
              <a:t>54 360</a:t>
            </a:r>
          </a:p>
        </p:txBody>
      </p:sp>
      <p:sp>
        <p:nvSpPr>
          <p:cNvPr id="9" name="TextBox 8">
            <a:extLst>
              <a:ext uri="{FF2B5EF4-FFF2-40B4-BE49-F238E27FC236}">
                <a16:creationId xmlns:a16="http://schemas.microsoft.com/office/drawing/2014/main" id="{D6465C45-7F9D-63A8-65E8-6B76B62F2636}"/>
              </a:ext>
            </a:extLst>
          </p:cNvPr>
          <p:cNvSpPr txBox="1"/>
          <p:nvPr/>
        </p:nvSpPr>
        <p:spPr>
          <a:xfrm>
            <a:off x="1571625" y="4991100"/>
            <a:ext cx="2486025" cy="707886"/>
          </a:xfrm>
          <a:prstGeom prst="rect">
            <a:avLst/>
          </a:prstGeom>
          <a:noFill/>
        </p:spPr>
        <p:txBody>
          <a:bodyPr wrap="square" rtlCol="0">
            <a:spAutoFit/>
          </a:bodyPr>
          <a:lstStyle/>
          <a:p>
            <a:r>
              <a:rPr lang="en-US" sz="4000" dirty="0">
                <a:solidFill>
                  <a:srgbClr val="FF0000"/>
                </a:solidFill>
              </a:rPr>
              <a:t>54 360,</a:t>
            </a:r>
          </a:p>
        </p:txBody>
      </p:sp>
      <p:sp>
        <p:nvSpPr>
          <p:cNvPr id="10" name="TextBox 9">
            <a:extLst>
              <a:ext uri="{FF2B5EF4-FFF2-40B4-BE49-F238E27FC236}">
                <a16:creationId xmlns:a16="http://schemas.microsoft.com/office/drawing/2014/main" id="{98E0714D-5655-C14E-0080-D06912B69B2E}"/>
              </a:ext>
            </a:extLst>
          </p:cNvPr>
          <p:cNvSpPr txBox="1"/>
          <p:nvPr/>
        </p:nvSpPr>
        <p:spPr>
          <a:xfrm>
            <a:off x="3200400" y="4991100"/>
            <a:ext cx="2486025" cy="707886"/>
          </a:xfrm>
          <a:prstGeom prst="rect">
            <a:avLst/>
          </a:prstGeom>
          <a:noFill/>
        </p:spPr>
        <p:txBody>
          <a:bodyPr wrap="square" rtlCol="0">
            <a:spAutoFit/>
          </a:bodyPr>
          <a:lstStyle/>
          <a:p>
            <a:r>
              <a:rPr lang="en-US" sz="4000" dirty="0">
                <a:solidFill>
                  <a:srgbClr val="FF0000"/>
                </a:solidFill>
              </a:rPr>
              <a:t>53 640,</a:t>
            </a:r>
          </a:p>
        </p:txBody>
      </p:sp>
      <p:sp>
        <p:nvSpPr>
          <p:cNvPr id="11" name="TextBox 10">
            <a:extLst>
              <a:ext uri="{FF2B5EF4-FFF2-40B4-BE49-F238E27FC236}">
                <a16:creationId xmlns:a16="http://schemas.microsoft.com/office/drawing/2014/main" id="{9E366D1D-2844-F3CC-91E2-3B1B91AC5D82}"/>
              </a:ext>
            </a:extLst>
          </p:cNvPr>
          <p:cNvSpPr txBox="1"/>
          <p:nvPr/>
        </p:nvSpPr>
        <p:spPr>
          <a:xfrm>
            <a:off x="4829175" y="4972050"/>
            <a:ext cx="2486025" cy="707886"/>
          </a:xfrm>
          <a:prstGeom prst="rect">
            <a:avLst/>
          </a:prstGeom>
          <a:noFill/>
        </p:spPr>
        <p:txBody>
          <a:bodyPr wrap="square" rtlCol="0">
            <a:spAutoFit/>
          </a:bodyPr>
          <a:lstStyle/>
          <a:p>
            <a:r>
              <a:rPr lang="en-US" sz="4000" dirty="0">
                <a:solidFill>
                  <a:srgbClr val="FF0000"/>
                </a:solidFill>
              </a:rPr>
              <a:t>53 460,</a:t>
            </a:r>
          </a:p>
        </p:txBody>
      </p:sp>
      <p:sp>
        <p:nvSpPr>
          <p:cNvPr id="14" name="TextBox 13">
            <a:extLst>
              <a:ext uri="{FF2B5EF4-FFF2-40B4-BE49-F238E27FC236}">
                <a16:creationId xmlns:a16="http://schemas.microsoft.com/office/drawing/2014/main" id="{F647B123-943E-D82A-F97E-92476F92917B}"/>
              </a:ext>
            </a:extLst>
          </p:cNvPr>
          <p:cNvSpPr txBox="1"/>
          <p:nvPr/>
        </p:nvSpPr>
        <p:spPr>
          <a:xfrm>
            <a:off x="6496050" y="5000625"/>
            <a:ext cx="2486025" cy="707886"/>
          </a:xfrm>
          <a:prstGeom prst="rect">
            <a:avLst/>
          </a:prstGeom>
          <a:noFill/>
        </p:spPr>
        <p:txBody>
          <a:bodyPr wrap="square" rtlCol="0">
            <a:spAutoFit/>
          </a:bodyPr>
          <a:lstStyle/>
          <a:p>
            <a:r>
              <a:rPr lang="en-US" sz="4000" dirty="0">
                <a:solidFill>
                  <a:srgbClr val="FF0000"/>
                </a:solidFill>
              </a:rPr>
              <a:t>46 530</a:t>
            </a:r>
          </a:p>
        </p:txBody>
      </p:sp>
      <p:sp>
        <p:nvSpPr>
          <p:cNvPr id="12" name="Rectangle 11">
            <a:extLst>
              <a:ext uri="{FF2B5EF4-FFF2-40B4-BE49-F238E27FC236}">
                <a16:creationId xmlns:a16="http://schemas.microsoft.com/office/drawing/2014/main" id="{0C71D43A-BB22-E400-92EF-266F41A1C1B7}"/>
              </a:ext>
            </a:extLst>
          </p:cNvPr>
          <p:cNvSpPr/>
          <p:nvPr/>
        </p:nvSpPr>
        <p:spPr>
          <a:xfrm>
            <a:off x="-1603717" y="281354"/>
            <a:ext cx="1448972" cy="168812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2664050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500"/>
                                        <p:tgtEl>
                                          <p:spTgt spid="4">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animEffect transition="in" filter="fade">
                                      <p:cBhvr>
                                        <p:cTn id="24" dur="500"/>
                                        <p:tgtEl>
                                          <p:spTgt spid="5">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7">
                                            <p:txEl>
                                              <p:pRg st="0" end="0"/>
                                            </p:txEl>
                                          </p:spTgt>
                                        </p:tgtEl>
                                        <p:attrNameLst>
                                          <p:attrName>style.visibility</p:attrName>
                                        </p:attrNameLst>
                                      </p:cBhvr>
                                      <p:to>
                                        <p:strVal val="visible"/>
                                      </p:to>
                                    </p:set>
                                    <p:animEffect transition="in" filter="fade">
                                      <p:cBhvr>
                                        <p:cTn id="29" dur="500"/>
                                        <p:tgtEl>
                                          <p:spTgt spid="7">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9">
                                            <p:txEl>
                                              <p:pRg st="0" end="0"/>
                                            </p:txEl>
                                          </p:spTgt>
                                        </p:tgtEl>
                                        <p:attrNameLst>
                                          <p:attrName>style.visibility</p:attrName>
                                        </p:attrNameLst>
                                      </p:cBhvr>
                                      <p:to>
                                        <p:strVal val="visible"/>
                                      </p:to>
                                    </p:set>
                                    <p:animEffect transition="in" filter="fade">
                                      <p:cBhvr>
                                        <p:cTn id="34" dur="500"/>
                                        <p:tgtEl>
                                          <p:spTgt spid="9">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10">
                                            <p:txEl>
                                              <p:pRg st="0" end="0"/>
                                            </p:txEl>
                                          </p:spTgt>
                                        </p:tgtEl>
                                        <p:attrNameLst>
                                          <p:attrName>style.visibility</p:attrName>
                                        </p:attrNameLst>
                                      </p:cBhvr>
                                      <p:to>
                                        <p:strVal val="visible"/>
                                      </p:to>
                                    </p:set>
                                    <p:animEffect transition="in" filter="fade">
                                      <p:cBhvr>
                                        <p:cTn id="39" dur="500"/>
                                        <p:tgtEl>
                                          <p:spTgt spid="10">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1">
                                            <p:txEl>
                                              <p:pRg st="0" end="0"/>
                                            </p:txEl>
                                          </p:spTgt>
                                        </p:tgtEl>
                                        <p:attrNameLst>
                                          <p:attrName>style.visibility</p:attrName>
                                        </p:attrNameLst>
                                      </p:cBhvr>
                                      <p:to>
                                        <p:strVal val="visible"/>
                                      </p:to>
                                    </p:set>
                                    <p:animEffect transition="in" filter="fade">
                                      <p:cBhvr>
                                        <p:cTn id="44" dur="500"/>
                                        <p:tgtEl>
                                          <p:spTgt spid="11">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14">
                                            <p:txEl>
                                              <p:pRg st="0" end="0"/>
                                            </p:txEl>
                                          </p:spTgt>
                                        </p:tgtEl>
                                        <p:attrNameLst>
                                          <p:attrName>style.visibility</p:attrName>
                                        </p:attrNameLst>
                                      </p:cBhvr>
                                      <p:to>
                                        <p:strVal val="visible"/>
                                      </p:to>
                                    </p:set>
                                    <p:animEffect transition="in" filter="fade">
                                      <p:cBhvr>
                                        <p:cTn id="49"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523B75CC-5FAC-4B7E-ABF3-84F8BEE54373}"/>
              </a:ext>
            </a:extLst>
          </p:cNvPr>
          <p:cNvSpPr/>
          <p:nvPr/>
        </p:nvSpPr>
        <p:spPr>
          <a:xfrm>
            <a:off x="636368" y="514058"/>
            <a:ext cx="11022232" cy="5953417"/>
          </a:xfrm>
          <a:prstGeom prst="roundRect">
            <a:avLst/>
          </a:prstGeom>
          <a:solidFill>
            <a:schemeClr val="bg1"/>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pitchFamily="34" charset="0"/>
              <a:cs typeface="Arial" panose="020B0604020202020204" pitchFamily="34" charset="0"/>
            </a:endParaRPr>
          </a:p>
        </p:txBody>
      </p:sp>
      <p:pic>
        <p:nvPicPr>
          <p:cNvPr id="8" name="图片 7" descr="6"/>
          <p:cNvPicPr>
            <a:picLocks noChangeAspect="1"/>
          </p:cNvPicPr>
          <p:nvPr/>
        </p:nvPicPr>
        <p:blipFill>
          <a:blip r:embed="rId3"/>
          <a:srcRect r="74368"/>
          <a:stretch>
            <a:fillRect/>
          </a:stretch>
        </p:blipFill>
        <p:spPr>
          <a:xfrm>
            <a:off x="-3810" y="4604385"/>
            <a:ext cx="1602105" cy="2278380"/>
          </a:xfrm>
          <a:prstGeom prst="rect">
            <a:avLst/>
          </a:prstGeom>
        </p:spPr>
      </p:pic>
      <p:sp>
        <p:nvSpPr>
          <p:cNvPr id="35" name="Oval 34">
            <a:extLst>
              <a:ext uri="{FF2B5EF4-FFF2-40B4-BE49-F238E27FC236}">
                <a16:creationId xmlns:a16="http://schemas.microsoft.com/office/drawing/2014/main" id="{FFE93AAD-7D9B-4221-A5C3-13D0DDFB008C}"/>
              </a:ext>
            </a:extLst>
          </p:cNvPr>
          <p:cNvSpPr/>
          <p:nvPr/>
        </p:nvSpPr>
        <p:spPr>
          <a:xfrm>
            <a:off x="1056346" y="686982"/>
            <a:ext cx="541949" cy="461665"/>
          </a:xfrm>
          <a:prstGeom prst="ellipse">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3</a:t>
            </a:r>
          </a:p>
        </p:txBody>
      </p:sp>
      <p:sp>
        <p:nvSpPr>
          <p:cNvPr id="36" name="TextBox 35">
            <a:extLst>
              <a:ext uri="{FF2B5EF4-FFF2-40B4-BE49-F238E27FC236}">
                <a16:creationId xmlns:a16="http://schemas.microsoft.com/office/drawing/2014/main" id="{9397EB67-6759-40DD-9FEB-4B7911005DA6}"/>
              </a:ext>
            </a:extLst>
          </p:cNvPr>
          <p:cNvSpPr txBox="1"/>
          <p:nvPr/>
        </p:nvSpPr>
        <p:spPr>
          <a:xfrm>
            <a:off x="1598295" y="666575"/>
            <a:ext cx="933923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Đặt</a:t>
            </a:r>
            <a:r>
              <a:rPr kumimoji="0" lang="en-US" sz="2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2800" b="1" i="0" u="none" strike="noStrike" kern="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tính</a:t>
            </a:r>
            <a:r>
              <a:rPr kumimoji="0" lang="en-US" sz="2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2800" b="1" i="0" u="none" strike="noStrike" kern="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rồi</a:t>
            </a:r>
            <a:r>
              <a:rPr kumimoji="0" lang="en-US" sz="2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2800" b="1" i="0" u="none" strike="noStrike" kern="0" cap="none" spc="0" normalizeH="0" baseline="0" noProof="0" dirty="0" err="1">
                <a:ln>
                  <a:noFill/>
                </a:ln>
                <a:solidFill>
                  <a:prstClr val="black"/>
                </a:solidFill>
                <a:effectLst/>
                <a:uLnTx/>
                <a:uFillTx/>
                <a:latin typeface="Arial" panose="020B0604020202020204" pitchFamily="34" charset="0"/>
                <a:cs typeface="Arial" panose="020B0604020202020204" pitchFamily="34" charset="0"/>
              </a:rPr>
              <a:t>tính</a:t>
            </a:r>
            <a:r>
              <a:rPr kumimoji="0" lang="en-US" sz="2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endParaRPr kumimoji="0" lang="en-US" sz="28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13" name="Picture 12">
            <a:extLst>
              <a:ext uri="{FF2B5EF4-FFF2-40B4-BE49-F238E27FC236}">
                <a16:creationId xmlns:a16="http://schemas.microsoft.com/office/drawing/2014/main" id="{CC3BBF47-9279-D07F-FE76-8388E6869679}"/>
              </a:ext>
            </a:extLst>
          </p:cNvPr>
          <p:cNvPicPr>
            <a:picLocks noChangeAspect="1"/>
          </p:cNvPicPr>
          <p:nvPr/>
        </p:nvPicPr>
        <p:blipFill>
          <a:blip r:embed="rId4"/>
          <a:stretch>
            <a:fillRect/>
          </a:stretch>
        </p:blipFill>
        <p:spPr>
          <a:xfrm>
            <a:off x="1598295" y="1538288"/>
            <a:ext cx="8532865" cy="1890712"/>
          </a:xfrm>
          <a:prstGeom prst="rect">
            <a:avLst/>
          </a:prstGeom>
        </p:spPr>
      </p:pic>
      <p:sp>
        <p:nvSpPr>
          <p:cNvPr id="2" name="Rectangle 1">
            <a:extLst>
              <a:ext uri="{FF2B5EF4-FFF2-40B4-BE49-F238E27FC236}">
                <a16:creationId xmlns:a16="http://schemas.microsoft.com/office/drawing/2014/main" id="{E7371ECF-1F0B-6F88-FE43-A17DA2EDA285}"/>
              </a:ext>
            </a:extLst>
          </p:cNvPr>
          <p:cNvSpPr/>
          <p:nvPr/>
        </p:nvSpPr>
        <p:spPr>
          <a:xfrm>
            <a:off x="-1603717" y="281354"/>
            <a:ext cx="1448972" cy="168812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95511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Rectangle: Rounded Corners 148">
            <a:extLst>
              <a:ext uri="{FF2B5EF4-FFF2-40B4-BE49-F238E27FC236}">
                <a16:creationId xmlns:a16="http://schemas.microsoft.com/office/drawing/2014/main" id="{46A4F0D7-6E13-7AD5-8F69-25172576717A}"/>
              </a:ext>
            </a:extLst>
          </p:cNvPr>
          <p:cNvSpPr/>
          <p:nvPr/>
        </p:nvSpPr>
        <p:spPr>
          <a:xfrm>
            <a:off x="8870580" y="2469034"/>
            <a:ext cx="2901564" cy="3118707"/>
          </a:xfrm>
          <a:prstGeom prst="roundRect">
            <a:avLst/>
          </a:prstGeom>
          <a:solidFill>
            <a:srgbClr val="FDF9F5"/>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latin typeface="Arial" panose="020B0604020202020204" pitchFamily="34" charset="0"/>
              <a:cs typeface="Arial" panose="020B0604020202020204" pitchFamily="34" charset="0"/>
            </a:endParaRPr>
          </a:p>
        </p:txBody>
      </p:sp>
      <p:sp>
        <p:nvSpPr>
          <p:cNvPr id="2" name="PHẠM DUYÊN 2 - 9Slide.vn">
            <a:extLst>
              <a:ext uri="{FF2B5EF4-FFF2-40B4-BE49-F238E27FC236}">
                <a16:creationId xmlns:a16="http://schemas.microsoft.com/office/drawing/2014/main" id="{0B4472D3-4785-9313-501E-F4CB0AA347B6}"/>
              </a:ext>
            </a:extLst>
          </p:cNvPr>
          <p:cNvSpPr txBox="1"/>
          <p:nvPr/>
        </p:nvSpPr>
        <p:spPr>
          <a:xfrm>
            <a:off x="1332341" y="488362"/>
            <a:ext cx="5144659" cy="707886"/>
          </a:xfrm>
          <a:prstGeom prst="rect">
            <a:avLst/>
          </a:prstGeom>
          <a:noFill/>
        </p:spPr>
        <p:txBody>
          <a:bodyPr wrap="square" rtlCol="0">
            <a:spAutoFit/>
          </a:bodyPr>
          <a:lstStyle/>
          <a:p>
            <a:r>
              <a:rPr lang="en-GB" sz="4000" spc="107">
                <a:solidFill>
                  <a:srgbClr val="226E74"/>
                </a:solidFill>
                <a:latin typeface="Arial" panose="020B0604020202020204" pitchFamily="34" charset="0"/>
                <a:ea typeface="Arial-Rounded" panose="020B0500000000000000" pitchFamily="34" charset="0"/>
                <a:cs typeface="Arial" panose="020B0604020202020204" pitchFamily="34" charset="0"/>
              </a:rPr>
              <a:t>Đặt tính rồi tính.</a:t>
            </a:r>
            <a:endParaRPr lang="en-US" sz="4000" spc="107" dirty="0">
              <a:solidFill>
                <a:srgbClr val="226E74"/>
              </a:solidFill>
              <a:latin typeface="Arial" panose="020B0604020202020204" pitchFamily="34" charset="0"/>
              <a:ea typeface="Arial-Rounded" panose="020B0500000000000000" pitchFamily="34" charset="0"/>
              <a:cs typeface="Arial" panose="020B0604020202020204" pitchFamily="34" charset="0"/>
            </a:endParaRPr>
          </a:p>
        </p:txBody>
      </p:sp>
      <p:grpSp>
        <p:nvGrpSpPr>
          <p:cNvPr id="3" name="PHẠM DUYÊN 1 - 9Slide.vn">
            <a:extLst>
              <a:ext uri="{FF2B5EF4-FFF2-40B4-BE49-F238E27FC236}">
                <a16:creationId xmlns:a16="http://schemas.microsoft.com/office/drawing/2014/main" id="{142D84A5-C0B0-BAF4-DA3D-24A3375C9563}"/>
              </a:ext>
            </a:extLst>
          </p:cNvPr>
          <p:cNvGrpSpPr/>
          <p:nvPr/>
        </p:nvGrpSpPr>
        <p:grpSpPr>
          <a:xfrm>
            <a:off x="474652" y="488362"/>
            <a:ext cx="668922" cy="707886"/>
            <a:chOff x="1559434" y="1176116"/>
            <a:chExt cx="668922" cy="707886"/>
          </a:xfrm>
        </p:grpSpPr>
        <p:grpSp>
          <p:nvGrpSpPr>
            <p:cNvPr id="4" name="Group 3">
              <a:extLst>
                <a:ext uri="{FF2B5EF4-FFF2-40B4-BE49-F238E27FC236}">
                  <a16:creationId xmlns:a16="http://schemas.microsoft.com/office/drawing/2014/main" id="{A4CBDB10-3BDD-B96E-FDC9-17547F5FDF79}"/>
                </a:ext>
              </a:extLst>
            </p:cNvPr>
            <p:cNvGrpSpPr/>
            <p:nvPr/>
          </p:nvGrpSpPr>
          <p:grpSpPr>
            <a:xfrm>
              <a:off x="1559434" y="1197548"/>
              <a:ext cx="668922" cy="668922"/>
              <a:chOff x="1959266" y="1758940"/>
              <a:chExt cx="668922" cy="668922"/>
            </a:xfrm>
          </p:grpSpPr>
          <p:sp>
            <p:nvSpPr>
              <p:cNvPr id="6" name="Oval 5">
                <a:extLst>
                  <a:ext uri="{FF2B5EF4-FFF2-40B4-BE49-F238E27FC236}">
                    <a16:creationId xmlns:a16="http://schemas.microsoft.com/office/drawing/2014/main" id="{97DA1DD9-7F86-16E6-CF61-FD004A7C5125}"/>
                  </a:ext>
                </a:extLst>
              </p:cNvPr>
              <p:cNvSpPr/>
              <p:nvPr/>
            </p:nvSpPr>
            <p:spPr>
              <a:xfrm>
                <a:off x="2001384" y="1801058"/>
                <a:ext cx="590719" cy="590719"/>
              </a:xfrm>
              <a:prstGeom prst="ellipse">
                <a:avLst/>
              </a:prstGeom>
              <a:solidFill>
                <a:srgbClr val="226E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21A7D65B-A836-669D-323D-A779BD9902F5}"/>
                  </a:ext>
                </a:extLst>
              </p:cNvPr>
              <p:cNvSpPr/>
              <p:nvPr/>
            </p:nvSpPr>
            <p:spPr>
              <a:xfrm>
                <a:off x="1959266" y="1758940"/>
                <a:ext cx="668922" cy="668922"/>
              </a:xfrm>
              <a:prstGeom prst="ellipse">
                <a:avLst/>
              </a:prstGeom>
              <a:noFill/>
              <a:ln w="28575">
                <a:solidFill>
                  <a:srgbClr val="00C2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grpSp>
        <p:sp>
          <p:nvSpPr>
            <p:cNvPr id="5" name="TextBox 4">
              <a:extLst>
                <a:ext uri="{FF2B5EF4-FFF2-40B4-BE49-F238E27FC236}">
                  <a16:creationId xmlns:a16="http://schemas.microsoft.com/office/drawing/2014/main" id="{D8D0B367-E3B3-D60F-0E73-083C113DA7ED}"/>
                </a:ext>
              </a:extLst>
            </p:cNvPr>
            <p:cNvSpPr txBox="1"/>
            <p:nvPr/>
          </p:nvSpPr>
          <p:spPr>
            <a:xfrm>
              <a:off x="1695094" y="1176116"/>
              <a:ext cx="368542" cy="707886"/>
            </a:xfrm>
            <a:prstGeom prst="rect">
              <a:avLst/>
            </a:prstGeom>
            <a:noFill/>
          </p:spPr>
          <p:txBody>
            <a:bodyPr wrap="square" rtlCol="0">
              <a:spAutoFit/>
            </a:bodyPr>
            <a:lstStyle/>
            <a:p>
              <a:pPr algn="ctr"/>
              <a:r>
                <a:rPr lang="en-US" sz="4000" b="1" dirty="0">
                  <a:solidFill>
                    <a:schemeClr val="bg1"/>
                  </a:solidFill>
                  <a:latin typeface="Arial" panose="020B0604020202020204" pitchFamily="34" charset="0"/>
                  <a:cs typeface="Arial" panose="020B0604020202020204" pitchFamily="34" charset="0"/>
                </a:rPr>
                <a:t>3</a:t>
              </a:r>
            </a:p>
          </p:txBody>
        </p:sp>
      </p:grpSp>
      <p:sp>
        <p:nvSpPr>
          <p:cNvPr id="121" name="PHẠM DUYÊN 27 - 9Slide.vn">
            <a:extLst>
              <a:ext uri="{FF2B5EF4-FFF2-40B4-BE49-F238E27FC236}">
                <a16:creationId xmlns:a16="http://schemas.microsoft.com/office/drawing/2014/main" id="{92A59BBA-1492-9B71-6608-F31088FB3853}"/>
              </a:ext>
            </a:extLst>
          </p:cNvPr>
          <p:cNvSpPr txBox="1"/>
          <p:nvPr/>
        </p:nvSpPr>
        <p:spPr>
          <a:xfrm>
            <a:off x="10771944" y="3211198"/>
            <a:ext cx="277056" cy="584775"/>
          </a:xfrm>
          <a:prstGeom prst="rect">
            <a:avLst/>
          </a:prstGeom>
          <a:noFill/>
        </p:spPr>
        <p:txBody>
          <a:bodyPr wrap="square" rtlCol="0">
            <a:spAutoFit/>
          </a:bodyPr>
          <a:lstStyle/>
          <a:p>
            <a:pPr algn="ctr"/>
            <a:r>
              <a:rPr lang="en-US" sz="3200" b="1" dirty="0">
                <a:solidFill>
                  <a:srgbClr val="FF0000"/>
                </a:solidFill>
                <a:latin typeface="Arial" panose="020B0604020202020204" pitchFamily="34" charset="0"/>
                <a:cs typeface="Arial" panose="020B0604020202020204" pitchFamily="34" charset="0"/>
              </a:rPr>
              <a:t>8</a:t>
            </a:r>
          </a:p>
        </p:txBody>
      </p:sp>
      <p:cxnSp>
        <p:nvCxnSpPr>
          <p:cNvPr id="122" name="PHẠM DUYÊN 28 - 9Slide.vn">
            <a:extLst>
              <a:ext uri="{FF2B5EF4-FFF2-40B4-BE49-F238E27FC236}">
                <a16:creationId xmlns:a16="http://schemas.microsoft.com/office/drawing/2014/main" id="{9B2A46A6-ACBA-ADF5-007A-7249EF04F857}"/>
              </a:ext>
            </a:extLst>
          </p:cNvPr>
          <p:cNvCxnSpPr>
            <a:cxnSpLocks/>
          </p:cNvCxnSpPr>
          <p:nvPr/>
        </p:nvCxnSpPr>
        <p:spPr>
          <a:xfrm>
            <a:off x="10653756" y="2810910"/>
            <a:ext cx="0" cy="1015599"/>
          </a:xfrm>
          <a:prstGeom prst="line">
            <a:avLst/>
          </a:prstGeom>
          <a:ln w="38100" cap="rnd">
            <a:solidFill>
              <a:schemeClr val="tx1">
                <a:lumMod val="75000"/>
                <a:lumOff val="25000"/>
              </a:schemeClr>
            </a:solidFill>
            <a:round/>
          </a:ln>
        </p:spPr>
        <p:style>
          <a:lnRef idx="1">
            <a:schemeClr val="accent1"/>
          </a:lnRef>
          <a:fillRef idx="0">
            <a:schemeClr val="accent1"/>
          </a:fillRef>
          <a:effectRef idx="0">
            <a:schemeClr val="accent1"/>
          </a:effectRef>
          <a:fontRef idx="minor">
            <a:schemeClr val="tx1"/>
          </a:fontRef>
        </p:style>
      </p:cxnSp>
      <p:sp>
        <p:nvSpPr>
          <p:cNvPr id="123" name="PHẠM DUYÊN 29 - 9Slide.vn">
            <a:extLst>
              <a:ext uri="{FF2B5EF4-FFF2-40B4-BE49-F238E27FC236}">
                <a16:creationId xmlns:a16="http://schemas.microsoft.com/office/drawing/2014/main" id="{EE31A194-211B-D2F1-0C70-CDB12E3F2659}"/>
              </a:ext>
            </a:extLst>
          </p:cNvPr>
          <p:cNvSpPr txBox="1"/>
          <p:nvPr/>
        </p:nvSpPr>
        <p:spPr>
          <a:xfrm>
            <a:off x="9331093" y="3211198"/>
            <a:ext cx="285542"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2</a:t>
            </a:r>
          </a:p>
        </p:txBody>
      </p:sp>
      <p:cxnSp>
        <p:nvCxnSpPr>
          <p:cNvPr id="124" name="PHẠM DUYÊN 30 - 9Slide.vn">
            <a:extLst>
              <a:ext uri="{FF2B5EF4-FFF2-40B4-BE49-F238E27FC236}">
                <a16:creationId xmlns:a16="http://schemas.microsoft.com/office/drawing/2014/main" id="{2A3D2D8C-E994-4688-0DA3-031C9DF88E4F}"/>
              </a:ext>
            </a:extLst>
          </p:cNvPr>
          <p:cNvCxnSpPr>
            <a:cxnSpLocks/>
          </p:cNvCxnSpPr>
          <p:nvPr/>
        </p:nvCxnSpPr>
        <p:spPr>
          <a:xfrm>
            <a:off x="10664491" y="3242510"/>
            <a:ext cx="1107653" cy="14573"/>
          </a:xfrm>
          <a:prstGeom prst="line">
            <a:avLst/>
          </a:prstGeom>
          <a:ln w="38100" cap="rnd">
            <a:solidFill>
              <a:schemeClr val="tx1">
                <a:lumMod val="75000"/>
                <a:lumOff val="25000"/>
              </a:schemeClr>
            </a:solidFill>
            <a:round/>
          </a:ln>
        </p:spPr>
        <p:style>
          <a:lnRef idx="1">
            <a:schemeClr val="accent1"/>
          </a:lnRef>
          <a:fillRef idx="0">
            <a:schemeClr val="accent1"/>
          </a:fillRef>
          <a:effectRef idx="0">
            <a:schemeClr val="accent1"/>
          </a:effectRef>
          <a:fontRef idx="minor">
            <a:schemeClr val="tx1"/>
          </a:fontRef>
        </p:style>
      </p:cxnSp>
      <p:sp>
        <p:nvSpPr>
          <p:cNvPr id="125" name="PHẠM DUYÊN 31 - 9Slide.vn">
            <a:extLst>
              <a:ext uri="{FF2B5EF4-FFF2-40B4-BE49-F238E27FC236}">
                <a16:creationId xmlns:a16="http://schemas.microsoft.com/office/drawing/2014/main" id="{B219B46C-FA5A-8F28-FE09-EA9DFE701E92}"/>
              </a:ext>
            </a:extLst>
          </p:cNvPr>
          <p:cNvSpPr txBox="1"/>
          <p:nvPr/>
        </p:nvSpPr>
        <p:spPr>
          <a:xfrm>
            <a:off x="10745758" y="2683293"/>
            <a:ext cx="277056"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5</a:t>
            </a:r>
          </a:p>
        </p:txBody>
      </p:sp>
      <p:sp>
        <p:nvSpPr>
          <p:cNvPr id="126" name="PHẠM DUYÊN 32 - 9Slide.vn">
            <a:extLst>
              <a:ext uri="{FF2B5EF4-FFF2-40B4-BE49-F238E27FC236}">
                <a16:creationId xmlns:a16="http://schemas.microsoft.com/office/drawing/2014/main" id="{3E3D5A76-F190-46C6-7925-206F7767375A}"/>
              </a:ext>
            </a:extLst>
          </p:cNvPr>
          <p:cNvSpPr txBox="1"/>
          <p:nvPr/>
        </p:nvSpPr>
        <p:spPr>
          <a:xfrm>
            <a:off x="9619581" y="2641643"/>
            <a:ext cx="285542"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5</a:t>
            </a:r>
          </a:p>
        </p:txBody>
      </p:sp>
      <p:sp>
        <p:nvSpPr>
          <p:cNvPr id="127" name="PHẠM DUYÊN 33 - 9Slide.vn">
            <a:extLst>
              <a:ext uri="{FF2B5EF4-FFF2-40B4-BE49-F238E27FC236}">
                <a16:creationId xmlns:a16="http://schemas.microsoft.com/office/drawing/2014/main" id="{9CCF8868-FB60-9C0F-8BC0-4FEB9258079B}"/>
              </a:ext>
            </a:extLst>
          </p:cNvPr>
          <p:cNvSpPr txBox="1"/>
          <p:nvPr/>
        </p:nvSpPr>
        <p:spPr>
          <a:xfrm>
            <a:off x="9908069" y="2641643"/>
            <a:ext cx="285542"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8</a:t>
            </a:r>
          </a:p>
        </p:txBody>
      </p:sp>
      <p:sp>
        <p:nvSpPr>
          <p:cNvPr id="128" name="PHẠM DUYÊN 34 - 9Slide.vn">
            <a:extLst>
              <a:ext uri="{FF2B5EF4-FFF2-40B4-BE49-F238E27FC236}">
                <a16:creationId xmlns:a16="http://schemas.microsoft.com/office/drawing/2014/main" id="{9AE4A264-C919-B660-D36C-22A50B94C959}"/>
              </a:ext>
            </a:extLst>
          </p:cNvPr>
          <p:cNvSpPr txBox="1"/>
          <p:nvPr/>
        </p:nvSpPr>
        <p:spPr>
          <a:xfrm>
            <a:off x="9619581" y="3211198"/>
            <a:ext cx="285542" cy="584775"/>
          </a:xfrm>
          <a:prstGeom prst="rect">
            <a:avLst/>
          </a:prstGeom>
          <a:noFill/>
        </p:spPr>
        <p:txBody>
          <a:bodyPr wrap="square" rtlCol="0">
            <a:spAutoFit/>
          </a:bodyPr>
          <a:lstStyle/>
          <a:p>
            <a:pPr algn="ctr"/>
            <a:r>
              <a:rPr lang="en-US" sz="3200" b="1">
                <a:latin typeface="Arial" panose="020B0604020202020204" pitchFamily="34" charset="0"/>
                <a:cs typeface="Arial" panose="020B0604020202020204" pitchFamily="34" charset="0"/>
              </a:rPr>
              <a:t>5</a:t>
            </a:r>
          </a:p>
        </p:txBody>
      </p:sp>
      <p:sp>
        <p:nvSpPr>
          <p:cNvPr id="129" name="PHẠM DUYÊN 35 - 9Slide.vn">
            <a:extLst>
              <a:ext uri="{FF2B5EF4-FFF2-40B4-BE49-F238E27FC236}">
                <a16:creationId xmlns:a16="http://schemas.microsoft.com/office/drawing/2014/main" id="{44375178-46DB-04F2-4FF3-F86701F44DA7}"/>
              </a:ext>
            </a:extLst>
          </p:cNvPr>
          <p:cNvSpPr txBox="1"/>
          <p:nvPr/>
        </p:nvSpPr>
        <p:spPr>
          <a:xfrm>
            <a:off x="10196556" y="2641643"/>
            <a:ext cx="285542"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0</a:t>
            </a:r>
          </a:p>
        </p:txBody>
      </p:sp>
      <p:sp>
        <p:nvSpPr>
          <p:cNvPr id="130" name="PHẠM DUYÊN 36 - 9Slide.vn">
            <a:extLst>
              <a:ext uri="{FF2B5EF4-FFF2-40B4-BE49-F238E27FC236}">
                <a16:creationId xmlns:a16="http://schemas.microsoft.com/office/drawing/2014/main" id="{F6083ECA-9BCA-EA8D-6A9C-AD6A6E0A6063}"/>
              </a:ext>
            </a:extLst>
          </p:cNvPr>
          <p:cNvSpPr txBox="1"/>
          <p:nvPr/>
        </p:nvSpPr>
        <p:spPr>
          <a:xfrm>
            <a:off x="9331093" y="2641643"/>
            <a:ext cx="285542"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2</a:t>
            </a:r>
          </a:p>
        </p:txBody>
      </p:sp>
      <p:sp>
        <p:nvSpPr>
          <p:cNvPr id="132" name="PHẠM DUYÊN 38 - 9Slide.vn">
            <a:extLst>
              <a:ext uri="{FF2B5EF4-FFF2-40B4-BE49-F238E27FC236}">
                <a16:creationId xmlns:a16="http://schemas.microsoft.com/office/drawing/2014/main" id="{D5736806-B0BD-2F19-BE8F-FA3AB58CB2DF}"/>
              </a:ext>
            </a:extLst>
          </p:cNvPr>
          <p:cNvSpPr txBox="1"/>
          <p:nvPr/>
        </p:nvSpPr>
        <p:spPr>
          <a:xfrm>
            <a:off x="11012992" y="3211198"/>
            <a:ext cx="277056" cy="584775"/>
          </a:xfrm>
          <a:prstGeom prst="rect">
            <a:avLst/>
          </a:prstGeom>
          <a:noFill/>
        </p:spPr>
        <p:txBody>
          <a:bodyPr wrap="square" rtlCol="0">
            <a:spAutoFit/>
          </a:bodyPr>
          <a:lstStyle/>
          <a:p>
            <a:pPr algn="ctr"/>
            <a:r>
              <a:rPr lang="en-US" sz="3200" b="1" dirty="0">
                <a:solidFill>
                  <a:srgbClr val="FF0000"/>
                </a:solidFill>
                <a:latin typeface="Arial" panose="020B0604020202020204" pitchFamily="34" charset="0"/>
                <a:cs typeface="Arial" panose="020B0604020202020204" pitchFamily="34" charset="0"/>
              </a:rPr>
              <a:t>5</a:t>
            </a:r>
          </a:p>
        </p:txBody>
      </p:sp>
      <p:sp>
        <p:nvSpPr>
          <p:cNvPr id="133" name="PHẠM DUYÊN 39 - 9Slide.vn">
            <a:extLst>
              <a:ext uri="{FF2B5EF4-FFF2-40B4-BE49-F238E27FC236}">
                <a16:creationId xmlns:a16="http://schemas.microsoft.com/office/drawing/2014/main" id="{49F820E7-9B71-D75C-AB81-1959CB698F67}"/>
              </a:ext>
            </a:extLst>
          </p:cNvPr>
          <p:cNvSpPr txBox="1"/>
          <p:nvPr/>
        </p:nvSpPr>
        <p:spPr>
          <a:xfrm>
            <a:off x="9619581" y="3842366"/>
            <a:ext cx="285542"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0</a:t>
            </a:r>
          </a:p>
        </p:txBody>
      </p:sp>
      <p:sp>
        <p:nvSpPr>
          <p:cNvPr id="134" name="PHẠM DUYÊN 40 - 9Slide.vn">
            <a:extLst>
              <a:ext uri="{FF2B5EF4-FFF2-40B4-BE49-F238E27FC236}">
                <a16:creationId xmlns:a16="http://schemas.microsoft.com/office/drawing/2014/main" id="{03D4BF44-245C-FAF9-3014-134B54FCADAA}"/>
              </a:ext>
            </a:extLst>
          </p:cNvPr>
          <p:cNvSpPr txBox="1"/>
          <p:nvPr/>
        </p:nvSpPr>
        <p:spPr>
          <a:xfrm>
            <a:off x="11263862" y="3211198"/>
            <a:ext cx="277056" cy="584775"/>
          </a:xfrm>
          <a:prstGeom prst="rect">
            <a:avLst/>
          </a:prstGeom>
          <a:noFill/>
        </p:spPr>
        <p:txBody>
          <a:bodyPr wrap="square" rtlCol="0">
            <a:spAutoFit/>
          </a:bodyPr>
          <a:lstStyle/>
          <a:p>
            <a:pPr algn="ctr"/>
            <a:r>
              <a:rPr lang="en-US" sz="3200" b="1" dirty="0">
                <a:solidFill>
                  <a:srgbClr val="FF0000"/>
                </a:solidFill>
                <a:latin typeface="Arial" panose="020B0604020202020204" pitchFamily="34" charset="0"/>
                <a:cs typeface="Arial" panose="020B0604020202020204" pitchFamily="34" charset="0"/>
              </a:rPr>
              <a:t>1</a:t>
            </a:r>
          </a:p>
        </p:txBody>
      </p:sp>
      <p:sp>
        <p:nvSpPr>
          <p:cNvPr id="135" name="PHẠM DUYÊN 41 - 9Slide.vn">
            <a:extLst>
              <a:ext uri="{FF2B5EF4-FFF2-40B4-BE49-F238E27FC236}">
                <a16:creationId xmlns:a16="http://schemas.microsoft.com/office/drawing/2014/main" id="{E15434D8-89F1-6016-CA43-89B2EF410783}"/>
              </a:ext>
            </a:extLst>
          </p:cNvPr>
          <p:cNvSpPr txBox="1"/>
          <p:nvPr/>
        </p:nvSpPr>
        <p:spPr>
          <a:xfrm>
            <a:off x="9908069" y="3842366"/>
            <a:ext cx="285542"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8</a:t>
            </a:r>
          </a:p>
        </p:txBody>
      </p:sp>
      <p:sp>
        <p:nvSpPr>
          <p:cNvPr id="136" name="PHẠM DUYÊN 42 - 9Slide.vn">
            <a:extLst>
              <a:ext uri="{FF2B5EF4-FFF2-40B4-BE49-F238E27FC236}">
                <a16:creationId xmlns:a16="http://schemas.microsoft.com/office/drawing/2014/main" id="{0D4DC4B7-BA3A-22C0-DA0B-3CFAFD99D91F}"/>
              </a:ext>
            </a:extLst>
          </p:cNvPr>
          <p:cNvSpPr txBox="1"/>
          <p:nvPr/>
        </p:nvSpPr>
        <p:spPr>
          <a:xfrm>
            <a:off x="9908069" y="4451966"/>
            <a:ext cx="277056"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3</a:t>
            </a:r>
          </a:p>
        </p:txBody>
      </p:sp>
      <p:sp>
        <p:nvSpPr>
          <p:cNvPr id="137" name="PHẠM DUYÊN 43 - 9Slide.vn">
            <a:extLst>
              <a:ext uri="{FF2B5EF4-FFF2-40B4-BE49-F238E27FC236}">
                <a16:creationId xmlns:a16="http://schemas.microsoft.com/office/drawing/2014/main" id="{B54948EA-D08D-7243-5092-DB687108F196}"/>
              </a:ext>
            </a:extLst>
          </p:cNvPr>
          <p:cNvSpPr txBox="1"/>
          <p:nvPr/>
        </p:nvSpPr>
        <p:spPr>
          <a:xfrm>
            <a:off x="10196556" y="4451966"/>
            <a:ext cx="285542"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0</a:t>
            </a:r>
          </a:p>
        </p:txBody>
      </p:sp>
      <p:sp>
        <p:nvSpPr>
          <p:cNvPr id="138" name="PHẠM DUYÊN 44 - 9Slide.vn">
            <a:extLst>
              <a:ext uri="{FF2B5EF4-FFF2-40B4-BE49-F238E27FC236}">
                <a16:creationId xmlns:a16="http://schemas.microsoft.com/office/drawing/2014/main" id="{DFFF96D0-36E6-95DB-A234-C7A010892F47}"/>
              </a:ext>
            </a:extLst>
          </p:cNvPr>
          <p:cNvSpPr txBox="1"/>
          <p:nvPr/>
        </p:nvSpPr>
        <p:spPr>
          <a:xfrm>
            <a:off x="10196556" y="5039380"/>
            <a:ext cx="277056"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0</a:t>
            </a:r>
          </a:p>
        </p:txBody>
      </p:sp>
      <p:sp>
        <p:nvSpPr>
          <p:cNvPr id="139" name="PHẠM DUYÊN 45 - 9Slide.vn">
            <a:extLst>
              <a:ext uri="{FF2B5EF4-FFF2-40B4-BE49-F238E27FC236}">
                <a16:creationId xmlns:a16="http://schemas.microsoft.com/office/drawing/2014/main" id="{0EC36971-EBE7-9236-C67F-3A25F5FFE755}"/>
              </a:ext>
            </a:extLst>
          </p:cNvPr>
          <p:cNvSpPr txBox="1"/>
          <p:nvPr/>
        </p:nvSpPr>
        <p:spPr>
          <a:xfrm>
            <a:off x="11495088" y="3211198"/>
            <a:ext cx="277056" cy="584775"/>
          </a:xfrm>
          <a:prstGeom prst="rect">
            <a:avLst/>
          </a:prstGeom>
          <a:noFill/>
        </p:spPr>
        <p:txBody>
          <a:bodyPr wrap="square" rtlCol="0">
            <a:spAutoFit/>
          </a:bodyPr>
          <a:lstStyle/>
          <a:p>
            <a:pPr algn="ctr"/>
            <a:r>
              <a:rPr lang="en-US" sz="3200" b="1" dirty="0">
                <a:solidFill>
                  <a:srgbClr val="FF0000"/>
                </a:solidFill>
                <a:latin typeface="Arial" panose="020B0604020202020204" pitchFamily="34" charset="0"/>
                <a:cs typeface="Arial" panose="020B0604020202020204" pitchFamily="34" charset="0"/>
              </a:rPr>
              <a:t>6</a:t>
            </a:r>
          </a:p>
        </p:txBody>
      </p:sp>
      <p:sp>
        <p:nvSpPr>
          <p:cNvPr id="140" name="PHẠM DUYÊN 46 - 9Slide.vn">
            <a:extLst>
              <a:ext uri="{FF2B5EF4-FFF2-40B4-BE49-F238E27FC236}">
                <a16:creationId xmlns:a16="http://schemas.microsoft.com/office/drawing/2014/main" id="{1596B4EF-1669-DE83-02A4-F82AE3F11606}"/>
              </a:ext>
            </a:extLst>
          </p:cNvPr>
          <p:cNvSpPr txBox="1"/>
          <p:nvPr/>
        </p:nvSpPr>
        <p:spPr>
          <a:xfrm>
            <a:off x="9042605" y="2641643"/>
            <a:ext cx="285542" cy="584775"/>
          </a:xfrm>
          <a:prstGeom prst="rect">
            <a:avLst/>
          </a:prstGeom>
          <a:noFill/>
        </p:spPr>
        <p:txBody>
          <a:bodyPr wrap="square" rtlCol="0">
            <a:spAutoFit/>
          </a:bodyPr>
          <a:lstStyle/>
          <a:p>
            <a:pPr algn="ctr"/>
            <a:r>
              <a:rPr lang="en-US" sz="3200" b="1" dirty="0">
                <a:latin typeface="Arial" panose="020B0604020202020204" pitchFamily="34" charset="0"/>
                <a:cs typeface="Arial" panose="020B0604020202020204" pitchFamily="34" charset="0"/>
              </a:rPr>
              <a:t>4</a:t>
            </a:r>
          </a:p>
        </p:txBody>
      </p:sp>
      <p:pic>
        <p:nvPicPr>
          <p:cNvPr id="13" name="Picture 12">
            <a:extLst>
              <a:ext uri="{FF2B5EF4-FFF2-40B4-BE49-F238E27FC236}">
                <a16:creationId xmlns:a16="http://schemas.microsoft.com/office/drawing/2014/main" id="{7B0D5F03-870D-88A2-5AB7-96C58C595490}"/>
              </a:ext>
            </a:extLst>
          </p:cNvPr>
          <p:cNvPicPr>
            <a:picLocks noChangeAspect="1"/>
          </p:cNvPicPr>
          <p:nvPr/>
        </p:nvPicPr>
        <p:blipFill>
          <a:blip r:embed="rId2"/>
          <a:stretch>
            <a:fillRect/>
          </a:stretch>
        </p:blipFill>
        <p:spPr>
          <a:xfrm>
            <a:off x="4808223" y="7109937"/>
            <a:ext cx="2839521" cy="2609850"/>
          </a:xfrm>
          <a:prstGeom prst="rect">
            <a:avLst/>
          </a:prstGeom>
        </p:spPr>
      </p:pic>
      <p:pic>
        <p:nvPicPr>
          <p:cNvPr id="15" name="Picture 14">
            <a:extLst>
              <a:ext uri="{FF2B5EF4-FFF2-40B4-BE49-F238E27FC236}">
                <a16:creationId xmlns:a16="http://schemas.microsoft.com/office/drawing/2014/main" id="{1500D4EA-BF72-52C2-47EF-5D3811342B10}"/>
              </a:ext>
            </a:extLst>
          </p:cNvPr>
          <p:cNvPicPr>
            <a:picLocks noChangeAspect="1"/>
          </p:cNvPicPr>
          <p:nvPr/>
        </p:nvPicPr>
        <p:blipFill>
          <a:blip r:embed="rId2"/>
          <a:stretch>
            <a:fillRect/>
          </a:stretch>
        </p:blipFill>
        <p:spPr>
          <a:xfrm>
            <a:off x="4345410" y="-2647432"/>
            <a:ext cx="3302334" cy="2609850"/>
          </a:xfrm>
          <a:prstGeom prst="rect">
            <a:avLst/>
          </a:prstGeom>
        </p:spPr>
      </p:pic>
      <p:grpSp>
        <p:nvGrpSpPr>
          <p:cNvPr id="8" name="Group 7">
            <a:extLst>
              <a:ext uri="{FF2B5EF4-FFF2-40B4-BE49-F238E27FC236}">
                <a16:creationId xmlns:a16="http://schemas.microsoft.com/office/drawing/2014/main" id="{F7D5B1BA-7923-1F93-5417-33D086AAC166}"/>
              </a:ext>
            </a:extLst>
          </p:cNvPr>
          <p:cNvGrpSpPr/>
          <p:nvPr/>
        </p:nvGrpSpPr>
        <p:grpSpPr>
          <a:xfrm>
            <a:off x="988603" y="2398858"/>
            <a:ext cx="2202780" cy="1338839"/>
            <a:chOff x="809451" y="1846098"/>
            <a:chExt cx="2202780" cy="1338839"/>
          </a:xfrm>
        </p:grpSpPr>
        <mc:AlternateContent xmlns:mc="http://schemas.openxmlformats.org/markup-compatibility/2006" xmlns:a14="http://schemas.microsoft.com/office/drawing/2010/main">
          <mc:Choice Requires="a14">
            <p:sp>
              <p:nvSpPr>
                <p:cNvPr id="9" name="PHẠM DUYÊN 5 - 9Slide.vn">
                  <a:extLst>
                    <a:ext uri="{FF2B5EF4-FFF2-40B4-BE49-F238E27FC236}">
                      <a16:creationId xmlns:a16="http://schemas.microsoft.com/office/drawing/2014/main" id="{BAF153E8-6263-9C72-2CFB-F307FE28BBDD}"/>
                    </a:ext>
                  </a:extLst>
                </p:cNvPr>
                <p:cNvSpPr txBox="1"/>
                <p:nvPr/>
              </p:nvSpPr>
              <p:spPr>
                <a:xfrm>
                  <a:off x="809451" y="2206820"/>
                  <a:ext cx="461517"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3600" b="0" i="1" u="none" strike="noStrike" kern="1200" cap="none" spc="0" normalizeH="0" baseline="0" noProof="0" smtClean="0">
                            <a:ln>
                              <a:noFill/>
                            </a:ln>
                            <a:solidFill>
                              <a:srgbClr val="B1458F">
                                <a:lumMod val="50000"/>
                              </a:srgbClr>
                            </a:solidFill>
                            <a:effectLst/>
                            <a:uLnTx/>
                            <a:uFillTx/>
                            <a:latin typeface="Cambria Math" panose="02040503050406030204" pitchFamily="18" charset="0"/>
                            <a:ea typeface="Cambria" panose="02040503050406030204" pitchFamily="18" charset="0"/>
                            <a:cs typeface="Arial" panose="020B0604020202020204" pitchFamily="34" charset="0"/>
                          </a:rPr>
                          <m:t>+</m:t>
                        </m:r>
                      </m:oMath>
                    </m:oMathPara>
                  </a14:m>
                  <a:endParaRPr kumimoji="0" lang="en-US" sz="3600" b="0" i="0" u="none" strike="noStrike" kern="1200" cap="none" spc="0" normalizeH="0" baseline="0" noProof="0" dirty="0">
                    <a:ln>
                      <a:noFill/>
                    </a:ln>
                    <a:solidFill>
                      <a:srgbClr val="B1458F">
                        <a:lumMod val="50000"/>
                      </a:srgbClr>
                    </a:solidFill>
                    <a:effectLst/>
                    <a:uLnTx/>
                    <a:uFillTx/>
                    <a:latin typeface="Arial" panose="020B0604020202020204" pitchFamily="34" charset="0"/>
                    <a:ea typeface="Cambria" panose="02040503050406030204" pitchFamily="18" charset="0"/>
                    <a:cs typeface="Arial" panose="020B0604020202020204" pitchFamily="34" charset="0"/>
                  </a:endParaRPr>
                </a:p>
              </p:txBody>
            </p:sp>
          </mc:Choice>
          <mc:Fallback xmlns="">
            <p:sp>
              <p:nvSpPr>
                <p:cNvPr id="9" name="PHẠM DUYÊN 5 - 9Slide.vn">
                  <a:extLst>
                    <a:ext uri="{FF2B5EF4-FFF2-40B4-BE49-F238E27FC236}">
                      <a16:creationId xmlns:a16="http://schemas.microsoft.com/office/drawing/2014/main" id="{BAF153E8-6263-9C72-2CFB-F307FE28BBDD}"/>
                    </a:ext>
                  </a:extLst>
                </p:cNvPr>
                <p:cNvSpPr txBox="1">
                  <a:spLocks noRot="1" noChangeAspect="1" noMove="1" noResize="1" noEditPoints="1" noAdjustHandles="1" noChangeArrowheads="1" noChangeShapeType="1" noTextEdit="1"/>
                </p:cNvSpPr>
                <p:nvPr/>
              </p:nvSpPr>
              <p:spPr>
                <a:xfrm>
                  <a:off x="809451" y="2206820"/>
                  <a:ext cx="461517" cy="646331"/>
                </a:xfrm>
                <a:prstGeom prst="rect">
                  <a:avLst/>
                </a:prstGeom>
                <a:blipFill>
                  <a:blip r:embed="rId3"/>
                  <a:stretch>
                    <a:fillRect/>
                  </a:stretch>
                </a:blipFill>
              </p:spPr>
              <p:txBody>
                <a:bodyPr/>
                <a:lstStyle/>
                <a:p>
                  <a:r>
                    <a:rPr lang="vi-VN">
                      <a:noFill/>
                    </a:rPr>
                    <a:t> </a:t>
                  </a:r>
                </a:p>
              </p:txBody>
            </p:sp>
          </mc:Fallback>
        </mc:AlternateContent>
        <p:cxnSp>
          <p:nvCxnSpPr>
            <p:cNvPr id="10" name="PHẠM DUYÊN 6 - 9Slide.vn">
              <a:extLst>
                <a:ext uri="{FF2B5EF4-FFF2-40B4-BE49-F238E27FC236}">
                  <a16:creationId xmlns:a16="http://schemas.microsoft.com/office/drawing/2014/main" id="{EB5230FC-7A0D-4D7A-004C-88230F8D08AB}"/>
                </a:ext>
              </a:extLst>
            </p:cNvPr>
            <p:cNvCxnSpPr>
              <a:cxnSpLocks/>
            </p:cNvCxnSpPr>
            <p:nvPr/>
          </p:nvCxnSpPr>
          <p:spPr>
            <a:xfrm>
              <a:off x="1270968" y="3184937"/>
              <a:ext cx="1643059" cy="0"/>
            </a:xfrm>
            <a:prstGeom prst="line">
              <a:avLst/>
            </a:prstGeom>
            <a:ln w="34925" cap="rnd">
              <a:solidFill>
                <a:schemeClr val="accent5">
                  <a:lumMod val="50000"/>
                </a:schemeClr>
              </a:solidFill>
              <a:round/>
            </a:ln>
          </p:spPr>
          <p:style>
            <a:lnRef idx="1">
              <a:schemeClr val="accent1"/>
            </a:lnRef>
            <a:fillRef idx="0">
              <a:schemeClr val="accent1"/>
            </a:fillRef>
            <a:effectRef idx="0">
              <a:schemeClr val="accent1"/>
            </a:effectRef>
            <a:fontRef idx="minor">
              <a:schemeClr val="tx1"/>
            </a:fontRef>
          </p:style>
        </p:cxnSp>
        <p:sp>
          <p:nvSpPr>
            <p:cNvPr id="11" name="PHẠM DUYÊN 3 - 9Slide.vn">
              <a:extLst>
                <a:ext uri="{FF2B5EF4-FFF2-40B4-BE49-F238E27FC236}">
                  <a16:creationId xmlns:a16="http://schemas.microsoft.com/office/drawing/2014/main" id="{431552E8-774F-CF53-D8C4-156BF135BB18}"/>
                </a:ext>
              </a:extLst>
            </p:cNvPr>
            <p:cNvSpPr txBox="1"/>
            <p:nvPr/>
          </p:nvSpPr>
          <p:spPr>
            <a:xfrm>
              <a:off x="1231645" y="1846098"/>
              <a:ext cx="1780586"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dirty="0">
                  <a:solidFill>
                    <a:srgbClr val="B1458F">
                      <a:lumMod val="50000"/>
                    </a:srgbClr>
                  </a:solidFill>
                  <a:latin typeface="Arial" panose="020B0604020202020204" pitchFamily="34" charset="0"/>
                  <a:ea typeface="Cambria" panose="02040503050406030204" pitchFamily="18" charset="0"/>
                  <a:cs typeface="Arial" panose="020B0604020202020204" pitchFamily="34" charset="0"/>
                </a:rPr>
                <a:t>42</a:t>
              </a:r>
              <a:r>
                <a:rPr kumimoji="0" lang="en-US" sz="4000" b="0" i="0" u="none" strike="noStrike" kern="1200" cap="none" spc="0" normalizeH="0" baseline="0" noProof="0" dirty="0">
                  <a:ln>
                    <a:noFill/>
                  </a:ln>
                  <a:solidFill>
                    <a:srgbClr val="B1458F">
                      <a:lumMod val="50000"/>
                    </a:srgbClr>
                  </a:solidFill>
                  <a:effectLst/>
                  <a:uLnTx/>
                  <a:uFillTx/>
                  <a:latin typeface="Arial" panose="020B0604020202020204" pitchFamily="34" charset="0"/>
                  <a:ea typeface="Cambria" panose="02040503050406030204" pitchFamily="18" charset="0"/>
                  <a:cs typeface="Arial" panose="020B0604020202020204" pitchFamily="34" charset="0"/>
                </a:rPr>
                <a:t> 307</a:t>
              </a:r>
            </a:p>
          </p:txBody>
        </p:sp>
        <p:sp>
          <p:nvSpPr>
            <p:cNvPr id="18" name="PHẠM DUYÊN 3 - 9Slide.vn">
              <a:extLst>
                <a:ext uri="{FF2B5EF4-FFF2-40B4-BE49-F238E27FC236}">
                  <a16:creationId xmlns:a16="http://schemas.microsoft.com/office/drawing/2014/main" id="{D7078FF5-6A5D-EAB7-9F60-181ACC46239E}"/>
                </a:ext>
              </a:extLst>
            </p:cNvPr>
            <p:cNvSpPr txBox="1"/>
            <p:nvPr/>
          </p:nvSpPr>
          <p:spPr>
            <a:xfrm>
              <a:off x="1142428" y="2477051"/>
              <a:ext cx="1868906"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B1458F">
                      <a:lumMod val="50000"/>
                    </a:srgbClr>
                  </a:solidFill>
                  <a:effectLst/>
                  <a:uLnTx/>
                  <a:uFillTx/>
                  <a:latin typeface="Arial" panose="020B0604020202020204" pitchFamily="34" charset="0"/>
                  <a:ea typeface="Cambria" panose="02040503050406030204" pitchFamily="18" charset="0"/>
                  <a:cs typeface="Arial" panose="020B0604020202020204" pitchFamily="34" charset="0"/>
                </a:rPr>
                <a:t>25 916</a:t>
              </a:r>
            </a:p>
          </p:txBody>
        </p:sp>
      </p:grpSp>
      <p:sp>
        <p:nvSpPr>
          <p:cNvPr id="19" name="PHẠM DUYÊN 3 - 9Slide.vn">
            <a:extLst>
              <a:ext uri="{FF2B5EF4-FFF2-40B4-BE49-F238E27FC236}">
                <a16:creationId xmlns:a16="http://schemas.microsoft.com/office/drawing/2014/main" id="{2C962E8F-76E9-F868-8953-5E27338B9741}"/>
              </a:ext>
            </a:extLst>
          </p:cNvPr>
          <p:cNvSpPr txBox="1"/>
          <p:nvPr/>
        </p:nvSpPr>
        <p:spPr>
          <a:xfrm>
            <a:off x="1319372" y="3797925"/>
            <a:ext cx="1810541"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68 223</a:t>
            </a:r>
          </a:p>
        </p:txBody>
      </p:sp>
      <p:grpSp>
        <p:nvGrpSpPr>
          <p:cNvPr id="20" name="Group 19">
            <a:extLst>
              <a:ext uri="{FF2B5EF4-FFF2-40B4-BE49-F238E27FC236}">
                <a16:creationId xmlns:a16="http://schemas.microsoft.com/office/drawing/2014/main" id="{ED193798-F271-7334-3509-706E93A0E4C3}"/>
              </a:ext>
            </a:extLst>
          </p:cNvPr>
          <p:cNvGrpSpPr/>
          <p:nvPr/>
        </p:nvGrpSpPr>
        <p:grpSpPr>
          <a:xfrm>
            <a:off x="3533636" y="2377910"/>
            <a:ext cx="2485528" cy="1319407"/>
            <a:chOff x="809451" y="1846098"/>
            <a:chExt cx="2485528" cy="1319407"/>
          </a:xfrm>
        </p:grpSpPr>
        <mc:AlternateContent xmlns:mc="http://schemas.openxmlformats.org/markup-compatibility/2006" xmlns:a14="http://schemas.microsoft.com/office/drawing/2010/main">
          <mc:Choice Requires="a14">
            <p:sp>
              <p:nvSpPr>
                <p:cNvPr id="21" name="PHẠM DUYÊN 5 - 9Slide.vn">
                  <a:extLst>
                    <a:ext uri="{FF2B5EF4-FFF2-40B4-BE49-F238E27FC236}">
                      <a16:creationId xmlns:a16="http://schemas.microsoft.com/office/drawing/2014/main" id="{753F7D5A-62D6-3866-9936-764261C438D7}"/>
                    </a:ext>
                  </a:extLst>
                </p:cNvPr>
                <p:cNvSpPr txBox="1"/>
                <p:nvPr/>
              </p:nvSpPr>
              <p:spPr>
                <a:xfrm>
                  <a:off x="809451" y="2206820"/>
                  <a:ext cx="461517"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3600" b="0" i="0" u="none" strike="noStrike" kern="1200" cap="none" spc="0" normalizeH="0" baseline="0" noProof="0" smtClean="0">
                            <a:ln>
                              <a:noFill/>
                            </a:ln>
                            <a:solidFill>
                              <a:srgbClr val="B1458F">
                                <a:lumMod val="50000"/>
                              </a:srgbClr>
                            </a:solidFill>
                            <a:effectLst/>
                            <a:uLnTx/>
                            <a:uFillTx/>
                            <a:latin typeface="Cambria Math" panose="02040503050406030204" pitchFamily="18" charset="0"/>
                            <a:ea typeface="Cambria Math" panose="02040503050406030204" pitchFamily="18" charset="0"/>
                            <a:cs typeface="Arial" panose="020B0604020202020204" pitchFamily="34" charset="0"/>
                          </a:rPr>
                          <m:t>−</m:t>
                        </m:r>
                      </m:oMath>
                    </m:oMathPara>
                  </a14:m>
                  <a:endParaRPr kumimoji="0" lang="en-US" sz="3600" b="0" i="0" u="none" strike="noStrike" kern="1200" cap="none" spc="0" normalizeH="0" baseline="0" noProof="0" dirty="0">
                    <a:ln>
                      <a:noFill/>
                    </a:ln>
                    <a:solidFill>
                      <a:srgbClr val="B1458F">
                        <a:lumMod val="50000"/>
                      </a:srgbClr>
                    </a:solidFill>
                    <a:effectLst/>
                    <a:uLnTx/>
                    <a:uFillTx/>
                    <a:latin typeface="Arial" panose="020B0604020202020204" pitchFamily="34" charset="0"/>
                    <a:ea typeface="Cambria" panose="02040503050406030204" pitchFamily="18" charset="0"/>
                    <a:cs typeface="Arial" panose="020B0604020202020204" pitchFamily="34" charset="0"/>
                  </a:endParaRPr>
                </a:p>
              </p:txBody>
            </p:sp>
          </mc:Choice>
          <mc:Fallback xmlns="">
            <p:sp>
              <p:nvSpPr>
                <p:cNvPr id="21" name="PHẠM DUYÊN 5 - 9Slide.vn">
                  <a:extLst>
                    <a:ext uri="{FF2B5EF4-FFF2-40B4-BE49-F238E27FC236}">
                      <a16:creationId xmlns:a16="http://schemas.microsoft.com/office/drawing/2014/main" id="{753F7D5A-62D6-3866-9936-764261C438D7}"/>
                    </a:ext>
                  </a:extLst>
                </p:cNvPr>
                <p:cNvSpPr txBox="1">
                  <a:spLocks noRot="1" noChangeAspect="1" noMove="1" noResize="1" noEditPoints="1" noAdjustHandles="1" noChangeArrowheads="1" noChangeShapeType="1" noTextEdit="1"/>
                </p:cNvSpPr>
                <p:nvPr/>
              </p:nvSpPr>
              <p:spPr>
                <a:xfrm>
                  <a:off x="809451" y="2206820"/>
                  <a:ext cx="461517" cy="646331"/>
                </a:xfrm>
                <a:prstGeom prst="rect">
                  <a:avLst/>
                </a:prstGeom>
                <a:blipFill>
                  <a:blip r:embed="rId4"/>
                  <a:stretch>
                    <a:fillRect/>
                  </a:stretch>
                </a:blipFill>
              </p:spPr>
              <p:txBody>
                <a:bodyPr/>
                <a:lstStyle/>
                <a:p>
                  <a:r>
                    <a:rPr lang="vi-VN">
                      <a:noFill/>
                    </a:rPr>
                    <a:t> </a:t>
                  </a:r>
                </a:p>
              </p:txBody>
            </p:sp>
          </mc:Fallback>
        </mc:AlternateContent>
        <p:cxnSp>
          <p:nvCxnSpPr>
            <p:cNvPr id="22" name="PHẠM DUYÊN 6 - 9Slide.vn">
              <a:extLst>
                <a:ext uri="{FF2B5EF4-FFF2-40B4-BE49-F238E27FC236}">
                  <a16:creationId xmlns:a16="http://schemas.microsoft.com/office/drawing/2014/main" id="{D1122166-83E0-17D1-7377-BEF275A36B91}"/>
                </a:ext>
              </a:extLst>
            </p:cNvPr>
            <p:cNvCxnSpPr>
              <a:cxnSpLocks/>
            </p:cNvCxnSpPr>
            <p:nvPr/>
          </p:nvCxnSpPr>
          <p:spPr>
            <a:xfrm>
              <a:off x="1465691" y="3143348"/>
              <a:ext cx="1643059" cy="0"/>
            </a:xfrm>
            <a:prstGeom prst="line">
              <a:avLst/>
            </a:prstGeom>
            <a:ln w="34925" cap="rnd">
              <a:solidFill>
                <a:schemeClr val="accent5">
                  <a:lumMod val="50000"/>
                </a:schemeClr>
              </a:solidFill>
              <a:round/>
            </a:ln>
          </p:spPr>
          <p:style>
            <a:lnRef idx="1">
              <a:schemeClr val="accent1"/>
            </a:lnRef>
            <a:fillRef idx="0">
              <a:schemeClr val="accent1"/>
            </a:fillRef>
            <a:effectRef idx="0">
              <a:schemeClr val="accent1"/>
            </a:effectRef>
            <a:fontRef idx="minor">
              <a:schemeClr val="tx1"/>
            </a:fontRef>
          </p:style>
        </p:cxnSp>
        <p:sp>
          <p:nvSpPr>
            <p:cNvPr id="23" name="PHẠM DUYÊN 3 - 9Slide.vn">
              <a:extLst>
                <a:ext uri="{FF2B5EF4-FFF2-40B4-BE49-F238E27FC236}">
                  <a16:creationId xmlns:a16="http://schemas.microsoft.com/office/drawing/2014/main" id="{75BD07DE-CA83-07CF-54C0-AB2D30F10509}"/>
                </a:ext>
              </a:extLst>
            </p:cNvPr>
            <p:cNvSpPr txBox="1"/>
            <p:nvPr/>
          </p:nvSpPr>
          <p:spPr>
            <a:xfrm>
              <a:off x="1231645" y="1846098"/>
              <a:ext cx="2063334"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B1458F">
                      <a:lumMod val="50000"/>
                    </a:srgbClr>
                  </a:solidFill>
                  <a:effectLst/>
                  <a:uLnTx/>
                  <a:uFillTx/>
                  <a:latin typeface="Arial" panose="020B0604020202020204" pitchFamily="34" charset="0"/>
                  <a:ea typeface="Cambria" panose="02040503050406030204" pitchFamily="18" charset="0"/>
                  <a:cs typeface="Arial" panose="020B0604020202020204" pitchFamily="34" charset="0"/>
                </a:rPr>
                <a:t>67 251</a:t>
              </a:r>
            </a:p>
          </p:txBody>
        </p:sp>
        <p:sp>
          <p:nvSpPr>
            <p:cNvPr id="24" name="PHẠM DUYÊN 3 - 9Slide.vn">
              <a:extLst>
                <a:ext uri="{FF2B5EF4-FFF2-40B4-BE49-F238E27FC236}">
                  <a16:creationId xmlns:a16="http://schemas.microsoft.com/office/drawing/2014/main" id="{FB1BB923-32EB-949D-39CD-2EE8222EDF50}"/>
                </a:ext>
              </a:extLst>
            </p:cNvPr>
            <p:cNvSpPr txBox="1"/>
            <p:nvPr/>
          </p:nvSpPr>
          <p:spPr>
            <a:xfrm>
              <a:off x="1174272" y="2457619"/>
              <a:ext cx="2063334"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B1458F">
                      <a:lumMod val="50000"/>
                    </a:srgbClr>
                  </a:solidFill>
                  <a:effectLst/>
                  <a:uLnTx/>
                  <a:uFillTx/>
                  <a:latin typeface="Arial" panose="020B0604020202020204" pitchFamily="34" charset="0"/>
                  <a:ea typeface="Cambria" panose="02040503050406030204" pitchFamily="18" charset="0"/>
                  <a:cs typeface="Arial" panose="020B0604020202020204" pitchFamily="34" charset="0"/>
                </a:rPr>
                <a:t>18 023</a:t>
              </a:r>
            </a:p>
          </p:txBody>
        </p:sp>
      </p:grpSp>
      <p:sp>
        <p:nvSpPr>
          <p:cNvPr id="25" name="PHẠM DUYÊN 3 - 9Slide.vn">
            <a:extLst>
              <a:ext uri="{FF2B5EF4-FFF2-40B4-BE49-F238E27FC236}">
                <a16:creationId xmlns:a16="http://schemas.microsoft.com/office/drawing/2014/main" id="{4CADEA33-4217-C521-6BEB-81A0DE1883B0}"/>
              </a:ext>
            </a:extLst>
          </p:cNvPr>
          <p:cNvSpPr txBox="1"/>
          <p:nvPr/>
        </p:nvSpPr>
        <p:spPr>
          <a:xfrm>
            <a:off x="3878546" y="3766942"/>
            <a:ext cx="2063334"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49 228</a:t>
            </a:r>
          </a:p>
        </p:txBody>
      </p:sp>
      <p:grpSp>
        <p:nvGrpSpPr>
          <p:cNvPr id="26" name="Group 25">
            <a:extLst>
              <a:ext uri="{FF2B5EF4-FFF2-40B4-BE49-F238E27FC236}">
                <a16:creationId xmlns:a16="http://schemas.microsoft.com/office/drawing/2014/main" id="{DA9D7763-A916-5B07-1484-574F235273FB}"/>
              </a:ext>
            </a:extLst>
          </p:cNvPr>
          <p:cNvGrpSpPr/>
          <p:nvPr/>
        </p:nvGrpSpPr>
        <p:grpSpPr>
          <a:xfrm>
            <a:off x="6278629" y="2377910"/>
            <a:ext cx="2096748" cy="1415772"/>
            <a:chOff x="809451" y="1846098"/>
            <a:chExt cx="2096748" cy="1415772"/>
          </a:xfrm>
        </p:grpSpPr>
        <mc:AlternateContent xmlns:mc="http://schemas.openxmlformats.org/markup-compatibility/2006" xmlns:a14="http://schemas.microsoft.com/office/drawing/2010/main">
          <mc:Choice Requires="a14">
            <p:sp>
              <p:nvSpPr>
                <p:cNvPr id="27" name="PHẠM DUYÊN 5 - 9Slide.vn">
                  <a:extLst>
                    <a:ext uri="{FF2B5EF4-FFF2-40B4-BE49-F238E27FC236}">
                      <a16:creationId xmlns:a16="http://schemas.microsoft.com/office/drawing/2014/main" id="{C20725BB-A358-7741-1BE6-706E4C7764B4}"/>
                    </a:ext>
                  </a:extLst>
                </p:cNvPr>
                <p:cNvSpPr txBox="1"/>
                <p:nvPr/>
              </p:nvSpPr>
              <p:spPr>
                <a:xfrm>
                  <a:off x="809451" y="2206820"/>
                  <a:ext cx="461517"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3600" b="0" i="0" u="none" strike="noStrike" kern="1200" cap="none" spc="0" normalizeH="0" baseline="0" noProof="0" smtClean="0">
                            <a:ln>
                              <a:noFill/>
                            </a:ln>
                            <a:solidFill>
                              <a:srgbClr val="B1458F">
                                <a:lumMod val="50000"/>
                              </a:srgbClr>
                            </a:solidFill>
                            <a:effectLst/>
                            <a:uLnTx/>
                            <a:uFillTx/>
                            <a:latin typeface="Cambria Math" panose="02040503050406030204" pitchFamily="18" charset="0"/>
                            <a:ea typeface="Cambria Math" panose="02040503050406030204" pitchFamily="18" charset="0"/>
                            <a:cs typeface="Arial" panose="020B0604020202020204" pitchFamily="34" charset="0"/>
                          </a:rPr>
                          <m:t>×</m:t>
                        </m:r>
                      </m:oMath>
                    </m:oMathPara>
                  </a14:m>
                  <a:endParaRPr kumimoji="0" lang="en-US" sz="3600" b="0" i="0" u="none" strike="noStrike" kern="1200" cap="none" spc="0" normalizeH="0" baseline="0" noProof="0" dirty="0">
                    <a:ln>
                      <a:noFill/>
                    </a:ln>
                    <a:solidFill>
                      <a:srgbClr val="B1458F">
                        <a:lumMod val="50000"/>
                      </a:srgbClr>
                    </a:solidFill>
                    <a:effectLst/>
                    <a:uLnTx/>
                    <a:uFillTx/>
                    <a:latin typeface="Arial" panose="020B0604020202020204" pitchFamily="34" charset="0"/>
                    <a:ea typeface="Cambria" panose="02040503050406030204" pitchFamily="18" charset="0"/>
                    <a:cs typeface="Arial" panose="020B0604020202020204" pitchFamily="34" charset="0"/>
                  </a:endParaRPr>
                </a:p>
              </p:txBody>
            </p:sp>
          </mc:Choice>
          <mc:Fallback xmlns="">
            <p:sp>
              <p:nvSpPr>
                <p:cNvPr id="27" name="PHẠM DUYÊN 5 - 9Slide.vn">
                  <a:extLst>
                    <a:ext uri="{FF2B5EF4-FFF2-40B4-BE49-F238E27FC236}">
                      <a16:creationId xmlns:a16="http://schemas.microsoft.com/office/drawing/2014/main" id="{C20725BB-A358-7741-1BE6-706E4C7764B4}"/>
                    </a:ext>
                  </a:extLst>
                </p:cNvPr>
                <p:cNvSpPr txBox="1">
                  <a:spLocks noRot="1" noChangeAspect="1" noMove="1" noResize="1" noEditPoints="1" noAdjustHandles="1" noChangeArrowheads="1" noChangeShapeType="1" noTextEdit="1"/>
                </p:cNvSpPr>
                <p:nvPr/>
              </p:nvSpPr>
              <p:spPr>
                <a:xfrm>
                  <a:off x="809451" y="2206820"/>
                  <a:ext cx="461517" cy="646331"/>
                </a:xfrm>
                <a:prstGeom prst="rect">
                  <a:avLst/>
                </a:prstGeom>
                <a:blipFill>
                  <a:blip r:embed="rId5"/>
                  <a:stretch>
                    <a:fillRect/>
                  </a:stretch>
                </a:blipFill>
              </p:spPr>
              <p:txBody>
                <a:bodyPr/>
                <a:lstStyle/>
                <a:p>
                  <a:r>
                    <a:rPr lang="vi-VN">
                      <a:noFill/>
                    </a:rPr>
                    <a:t> </a:t>
                  </a:r>
                </a:p>
              </p:txBody>
            </p:sp>
          </mc:Fallback>
        </mc:AlternateContent>
        <p:cxnSp>
          <p:nvCxnSpPr>
            <p:cNvPr id="28" name="PHẠM DUYÊN 6 - 9Slide.vn">
              <a:extLst>
                <a:ext uri="{FF2B5EF4-FFF2-40B4-BE49-F238E27FC236}">
                  <a16:creationId xmlns:a16="http://schemas.microsoft.com/office/drawing/2014/main" id="{7A5456D6-7ADE-BB42-8ED8-31539B1DA0C0}"/>
                </a:ext>
              </a:extLst>
            </p:cNvPr>
            <p:cNvCxnSpPr>
              <a:cxnSpLocks/>
            </p:cNvCxnSpPr>
            <p:nvPr/>
          </p:nvCxnSpPr>
          <p:spPr>
            <a:xfrm>
              <a:off x="1179303" y="3261870"/>
              <a:ext cx="1643059" cy="0"/>
            </a:xfrm>
            <a:prstGeom prst="line">
              <a:avLst/>
            </a:prstGeom>
            <a:ln w="34925" cap="rnd">
              <a:solidFill>
                <a:schemeClr val="accent5">
                  <a:lumMod val="50000"/>
                </a:schemeClr>
              </a:solidFill>
              <a:round/>
            </a:ln>
          </p:spPr>
          <p:style>
            <a:lnRef idx="1">
              <a:schemeClr val="accent1"/>
            </a:lnRef>
            <a:fillRef idx="0">
              <a:schemeClr val="accent1"/>
            </a:fillRef>
            <a:effectRef idx="0">
              <a:schemeClr val="accent1"/>
            </a:effectRef>
            <a:fontRef idx="minor">
              <a:schemeClr val="tx1"/>
            </a:fontRef>
          </p:style>
        </p:cxnSp>
        <p:sp>
          <p:nvSpPr>
            <p:cNvPr id="29" name="PHẠM DUYÊN 3 - 9Slide.vn">
              <a:extLst>
                <a:ext uri="{FF2B5EF4-FFF2-40B4-BE49-F238E27FC236}">
                  <a16:creationId xmlns:a16="http://schemas.microsoft.com/office/drawing/2014/main" id="{F7AC738F-732C-5A82-A8E2-D7819A96CF03}"/>
                </a:ext>
              </a:extLst>
            </p:cNvPr>
            <p:cNvSpPr txBox="1"/>
            <p:nvPr/>
          </p:nvSpPr>
          <p:spPr>
            <a:xfrm>
              <a:off x="1231645" y="1846098"/>
              <a:ext cx="1538377"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B1458F">
                      <a:lumMod val="50000"/>
                    </a:srgbClr>
                  </a:solidFill>
                  <a:effectLst/>
                  <a:uLnTx/>
                  <a:uFillTx/>
                  <a:latin typeface="Arial" panose="020B0604020202020204" pitchFamily="34" charset="0"/>
                  <a:ea typeface="Cambria" panose="02040503050406030204" pitchFamily="18" charset="0"/>
                  <a:cs typeface="Arial" panose="020B0604020202020204" pitchFamily="34" charset="0"/>
                </a:rPr>
                <a:t>3 426</a:t>
              </a:r>
            </a:p>
          </p:txBody>
        </p:sp>
        <p:sp>
          <p:nvSpPr>
            <p:cNvPr id="30" name="PHẠM DUYÊN 3 - 9Slide.vn">
              <a:extLst>
                <a:ext uri="{FF2B5EF4-FFF2-40B4-BE49-F238E27FC236}">
                  <a16:creationId xmlns:a16="http://schemas.microsoft.com/office/drawing/2014/main" id="{C9AD7FD8-7BDD-A3C6-5EAE-411DEDAFA014}"/>
                </a:ext>
              </a:extLst>
            </p:cNvPr>
            <p:cNvSpPr txBox="1"/>
            <p:nvPr/>
          </p:nvSpPr>
          <p:spPr>
            <a:xfrm>
              <a:off x="2146504" y="2547205"/>
              <a:ext cx="75969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B1458F">
                      <a:lumMod val="50000"/>
                    </a:srgbClr>
                  </a:solidFill>
                  <a:effectLst/>
                  <a:uLnTx/>
                  <a:uFillTx/>
                  <a:latin typeface="Arial" panose="020B0604020202020204" pitchFamily="34" charset="0"/>
                  <a:ea typeface="Cambria" panose="02040503050406030204" pitchFamily="18" charset="0"/>
                  <a:cs typeface="Arial" panose="020B0604020202020204" pitchFamily="34" charset="0"/>
                </a:rPr>
                <a:t>3</a:t>
              </a:r>
            </a:p>
          </p:txBody>
        </p:sp>
      </p:grpSp>
      <p:sp>
        <p:nvSpPr>
          <p:cNvPr id="31" name="PHẠM DUYÊN 3 - 9Slide.vn">
            <a:extLst>
              <a:ext uri="{FF2B5EF4-FFF2-40B4-BE49-F238E27FC236}">
                <a16:creationId xmlns:a16="http://schemas.microsoft.com/office/drawing/2014/main" id="{983D4C72-9B64-B269-187B-D5AC69665843}"/>
              </a:ext>
            </a:extLst>
          </p:cNvPr>
          <p:cNvSpPr txBox="1"/>
          <p:nvPr/>
        </p:nvSpPr>
        <p:spPr>
          <a:xfrm>
            <a:off x="6402025" y="3817862"/>
            <a:ext cx="1837173"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Arial" panose="020B0604020202020204" pitchFamily="34" charset="0"/>
                <a:ea typeface="Cambria" panose="02040503050406030204" pitchFamily="18" charset="0"/>
                <a:cs typeface="Arial" panose="020B0604020202020204" pitchFamily="34" charset="0"/>
              </a:rPr>
              <a:t>10 278</a:t>
            </a:r>
          </a:p>
        </p:txBody>
      </p:sp>
    </p:spTree>
    <p:extLst>
      <p:ext uri="{BB962C8B-B14F-4D97-AF65-F5344CB8AC3E}">
        <p14:creationId xmlns:p14="http://schemas.microsoft.com/office/powerpoint/2010/main" val="15217841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0"/>
                                        </p:tgtEl>
                                        <p:attrNameLst>
                                          <p:attrName>style.visibility</p:attrName>
                                        </p:attrNameLst>
                                      </p:cBhvr>
                                      <p:to>
                                        <p:strVal val="visible"/>
                                      </p:to>
                                    </p:set>
                                    <p:animEffect transition="in" filter="fade">
                                      <p:cBhvr>
                                        <p:cTn id="7" dur="500"/>
                                        <p:tgtEl>
                                          <p:spTgt spid="13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6"/>
                                        </p:tgtEl>
                                        <p:attrNameLst>
                                          <p:attrName>style.visibility</p:attrName>
                                        </p:attrNameLst>
                                      </p:cBhvr>
                                      <p:to>
                                        <p:strVal val="visible"/>
                                      </p:to>
                                    </p:set>
                                    <p:animEffect transition="in" filter="fade">
                                      <p:cBhvr>
                                        <p:cTn id="10" dur="500"/>
                                        <p:tgtEl>
                                          <p:spTgt spid="12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7"/>
                                        </p:tgtEl>
                                        <p:attrNameLst>
                                          <p:attrName>style.visibility</p:attrName>
                                        </p:attrNameLst>
                                      </p:cBhvr>
                                      <p:to>
                                        <p:strVal val="visible"/>
                                      </p:to>
                                    </p:set>
                                    <p:animEffect transition="in" filter="fade">
                                      <p:cBhvr>
                                        <p:cTn id="13" dur="500"/>
                                        <p:tgtEl>
                                          <p:spTgt spid="12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29"/>
                                        </p:tgtEl>
                                        <p:attrNameLst>
                                          <p:attrName>style.visibility</p:attrName>
                                        </p:attrNameLst>
                                      </p:cBhvr>
                                      <p:to>
                                        <p:strVal val="visible"/>
                                      </p:to>
                                    </p:set>
                                    <p:animEffect transition="in" filter="fade">
                                      <p:cBhvr>
                                        <p:cTn id="16" dur="500"/>
                                        <p:tgtEl>
                                          <p:spTgt spid="12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25"/>
                                        </p:tgtEl>
                                        <p:attrNameLst>
                                          <p:attrName>style.visibility</p:attrName>
                                        </p:attrNameLst>
                                      </p:cBhvr>
                                      <p:to>
                                        <p:strVal val="visible"/>
                                      </p:to>
                                    </p:set>
                                    <p:animEffect transition="in" filter="fade">
                                      <p:cBhvr>
                                        <p:cTn id="19" dur="500"/>
                                        <p:tgtEl>
                                          <p:spTgt spid="125"/>
                                        </p:tgtEl>
                                      </p:cBhvr>
                                    </p:animEffect>
                                  </p:childTnLst>
                                </p:cTn>
                              </p:par>
                              <p:par>
                                <p:cTn id="20" presetID="22" presetClass="entr" presetSubtype="1" fill="hold" nodeType="withEffect">
                                  <p:stCondLst>
                                    <p:cond delay="0"/>
                                  </p:stCondLst>
                                  <p:childTnLst>
                                    <p:set>
                                      <p:cBhvr>
                                        <p:cTn id="21" dur="1" fill="hold">
                                          <p:stCondLst>
                                            <p:cond delay="0"/>
                                          </p:stCondLst>
                                        </p:cTn>
                                        <p:tgtEl>
                                          <p:spTgt spid="122"/>
                                        </p:tgtEl>
                                        <p:attrNameLst>
                                          <p:attrName>style.visibility</p:attrName>
                                        </p:attrNameLst>
                                      </p:cBhvr>
                                      <p:to>
                                        <p:strVal val="visible"/>
                                      </p:to>
                                    </p:set>
                                    <p:animEffect transition="in" filter="wipe(up)">
                                      <p:cBhvr>
                                        <p:cTn id="22" dur="500"/>
                                        <p:tgtEl>
                                          <p:spTgt spid="122"/>
                                        </p:tgtEl>
                                      </p:cBhvr>
                                    </p:animEffect>
                                  </p:childTnLst>
                                </p:cTn>
                              </p:par>
                              <p:par>
                                <p:cTn id="23" presetID="22" presetClass="entr" presetSubtype="8" fill="hold" nodeType="withEffect">
                                  <p:stCondLst>
                                    <p:cond delay="0"/>
                                  </p:stCondLst>
                                  <p:childTnLst>
                                    <p:set>
                                      <p:cBhvr>
                                        <p:cTn id="24" dur="1" fill="hold">
                                          <p:stCondLst>
                                            <p:cond delay="0"/>
                                          </p:stCondLst>
                                        </p:cTn>
                                        <p:tgtEl>
                                          <p:spTgt spid="124"/>
                                        </p:tgtEl>
                                        <p:attrNameLst>
                                          <p:attrName>style.visibility</p:attrName>
                                        </p:attrNameLst>
                                      </p:cBhvr>
                                      <p:to>
                                        <p:strVal val="visible"/>
                                      </p:to>
                                    </p:set>
                                    <p:animEffect transition="in" filter="wipe(left)">
                                      <p:cBhvr>
                                        <p:cTn id="25" dur="500"/>
                                        <p:tgtEl>
                                          <p:spTgt spid="12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40"/>
                                        </p:tgtEl>
                                        <p:attrNameLst>
                                          <p:attrName>style.visibility</p:attrName>
                                        </p:attrNameLst>
                                      </p:cBhvr>
                                      <p:to>
                                        <p:strVal val="visible"/>
                                      </p:to>
                                    </p:set>
                                    <p:animEffect transition="in" filter="fade">
                                      <p:cBhvr>
                                        <p:cTn id="28" dur="500"/>
                                        <p:tgtEl>
                                          <p:spTgt spid="140"/>
                                        </p:tgtEl>
                                      </p:cBhvr>
                                    </p:animEffect>
                                  </p:childTnLst>
                                </p:cTn>
                              </p:par>
                            </p:childTnLst>
                          </p:cTn>
                        </p:par>
                        <p:par>
                          <p:cTn id="29" fill="hold">
                            <p:stCondLst>
                              <p:cond delay="500"/>
                            </p:stCondLst>
                            <p:childTnLst>
                              <p:par>
                                <p:cTn id="30" presetID="6" presetClass="entr" presetSubtype="16" fill="hold" grpId="0" nodeType="afterEffect">
                                  <p:stCondLst>
                                    <p:cond delay="0"/>
                                  </p:stCondLst>
                                  <p:childTnLst>
                                    <p:set>
                                      <p:cBhvr>
                                        <p:cTn id="31" dur="1" fill="hold">
                                          <p:stCondLst>
                                            <p:cond delay="0"/>
                                          </p:stCondLst>
                                        </p:cTn>
                                        <p:tgtEl>
                                          <p:spTgt spid="121"/>
                                        </p:tgtEl>
                                        <p:attrNameLst>
                                          <p:attrName>style.visibility</p:attrName>
                                        </p:attrNameLst>
                                      </p:cBhvr>
                                      <p:to>
                                        <p:strVal val="visible"/>
                                      </p:to>
                                    </p:set>
                                    <p:animEffect transition="in" filter="circle(in)">
                                      <p:cBhvr>
                                        <p:cTn id="32" dur="1500"/>
                                        <p:tgtEl>
                                          <p:spTgt spid="121"/>
                                        </p:tgtEl>
                                      </p:cBhvr>
                                    </p:animEffect>
                                  </p:childTnLst>
                                </p:cTn>
                              </p:par>
                            </p:childTnLst>
                          </p:cTn>
                        </p:par>
                        <p:par>
                          <p:cTn id="33" fill="hold">
                            <p:stCondLst>
                              <p:cond delay="2000"/>
                            </p:stCondLst>
                            <p:childTnLst>
                              <p:par>
                                <p:cTn id="34" presetID="6" presetClass="entr" presetSubtype="16" fill="hold" grpId="0" nodeType="afterEffect">
                                  <p:stCondLst>
                                    <p:cond delay="0"/>
                                  </p:stCondLst>
                                  <p:childTnLst>
                                    <p:set>
                                      <p:cBhvr>
                                        <p:cTn id="35" dur="1" fill="hold">
                                          <p:stCondLst>
                                            <p:cond delay="0"/>
                                          </p:stCondLst>
                                        </p:cTn>
                                        <p:tgtEl>
                                          <p:spTgt spid="123"/>
                                        </p:tgtEl>
                                        <p:attrNameLst>
                                          <p:attrName>style.visibility</p:attrName>
                                        </p:attrNameLst>
                                      </p:cBhvr>
                                      <p:to>
                                        <p:strVal val="visible"/>
                                      </p:to>
                                    </p:set>
                                    <p:animEffect transition="in" filter="circle(in)">
                                      <p:cBhvr>
                                        <p:cTn id="36" dur="1500"/>
                                        <p:tgtEl>
                                          <p:spTgt spid="123"/>
                                        </p:tgtEl>
                                      </p:cBhvr>
                                    </p:animEffect>
                                  </p:childTnLst>
                                </p:cTn>
                              </p:par>
                            </p:childTnLst>
                          </p:cTn>
                        </p:par>
                        <p:par>
                          <p:cTn id="37" fill="hold">
                            <p:stCondLst>
                              <p:cond delay="3500"/>
                            </p:stCondLst>
                            <p:childTnLst>
                              <p:par>
                                <p:cTn id="38" presetID="47" presetClass="entr" presetSubtype="0" fill="hold" grpId="0" nodeType="afterEffect">
                                  <p:stCondLst>
                                    <p:cond delay="0"/>
                                  </p:stCondLst>
                                  <p:childTnLst>
                                    <p:set>
                                      <p:cBhvr>
                                        <p:cTn id="39" dur="1" fill="hold">
                                          <p:stCondLst>
                                            <p:cond delay="0"/>
                                          </p:stCondLst>
                                        </p:cTn>
                                        <p:tgtEl>
                                          <p:spTgt spid="128"/>
                                        </p:tgtEl>
                                        <p:attrNameLst>
                                          <p:attrName>style.visibility</p:attrName>
                                        </p:attrNameLst>
                                      </p:cBhvr>
                                      <p:to>
                                        <p:strVal val="visible"/>
                                      </p:to>
                                    </p:set>
                                    <p:animEffect transition="in" filter="fade">
                                      <p:cBhvr>
                                        <p:cTn id="40" dur="1000"/>
                                        <p:tgtEl>
                                          <p:spTgt spid="128"/>
                                        </p:tgtEl>
                                      </p:cBhvr>
                                    </p:animEffect>
                                    <p:anim calcmode="lin" valueType="num">
                                      <p:cBhvr>
                                        <p:cTn id="41" dur="1000" fill="hold"/>
                                        <p:tgtEl>
                                          <p:spTgt spid="128"/>
                                        </p:tgtEl>
                                        <p:attrNameLst>
                                          <p:attrName>ppt_x</p:attrName>
                                        </p:attrNameLst>
                                      </p:cBhvr>
                                      <p:tavLst>
                                        <p:tav tm="0">
                                          <p:val>
                                            <p:strVal val="#ppt_x"/>
                                          </p:val>
                                        </p:tav>
                                        <p:tav tm="100000">
                                          <p:val>
                                            <p:strVal val="#ppt_x"/>
                                          </p:val>
                                        </p:tav>
                                      </p:tavLst>
                                    </p:anim>
                                    <p:anim calcmode="lin" valueType="num">
                                      <p:cBhvr>
                                        <p:cTn id="42" dur="1000" fill="hold"/>
                                        <p:tgtEl>
                                          <p:spTgt spid="128"/>
                                        </p:tgtEl>
                                        <p:attrNameLst>
                                          <p:attrName>ppt_y</p:attrName>
                                        </p:attrNameLst>
                                      </p:cBhvr>
                                      <p:tavLst>
                                        <p:tav tm="0">
                                          <p:val>
                                            <p:strVal val="#ppt_y-.1"/>
                                          </p:val>
                                        </p:tav>
                                        <p:tav tm="100000">
                                          <p:val>
                                            <p:strVal val="#ppt_y"/>
                                          </p:val>
                                        </p:tav>
                                      </p:tavLst>
                                    </p:anim>
                                  </p:childTnLst>
                                </p:cTn>
                              </p:par>
                            </p:childTnLst>
                          </p:cTn>
                        </p:par>
                        <p:par>
                          <p:cTn id="43" fill="hold">
                            <p:stCondLst>
                              <p:cond delay="4500"/>
                            </p:stCondLst>
                            <p:childTnLst>
                              <p:par>
                                <p:cTn id="44" presetID="6" presetClass="entr" presetSubtype="16" fill="hold" grpId="0" nodeType="afterEffect">
                                  <p:stCondLst>
                                    <p:cond delay="0"/>
                                  </p:stCondLst>
                                  <p:childTnLst>
                                    <p:set>
                                      <p:cBhvr>
                                        <p:cTn id="45" dur="1" fill="hold">
                                          <p:stCondLst>
                                            <p:cond delay="0"/>
                                          </p:stCondLst>
                                        </p:cTn>
                                        <p:tgtEl>
                                          <p:spTgt spid="132"/>
                                        </p:tgtEl>
                                        <p:attrNameLst>
                                          <p:attrName>style.visibility</p:attrName>
                                        </p:attrNameLst>
                                      </p:cBhvr>
                                      <p:to>
                                        <p:strVal val="visible"/>
                                      </p:to>
                                    </p:set>
                                    <p:animEffect transition="in" filter="circle(in)">
                                      <p:cBhvr>
                                        <p:cTn id="46" dur="1500"/>
                                        <p:tgtEl>
                                          <p:spTgt spid="132"/>
                                        </p:tgtEl>
                                      </p:cBhvr>
                                    </p:animEffect>
                                  </p:childTnLst>
                                </p:cTn>
                              </p:par>
                            </p:childTnLst>
                          </p:cTn>
                        </p:par>
                        <p:par>
                          <p:cTn id="47" fill="hold">
                            <p:stCondLst>
                              <p:cond delay="6000"/>
                            </p:stCondLst>
                            <p:childTnLst>
                              <p:par>
                                <p:cTn id="48" presetID="6" presetClass="entr" presetSubtype="16" fill="hold" grpId="0" nodeType="afterEffect">
                                  <p:stCondLst>
                                    <p:cond delay="0"/>
                                  </p:stCondLst>
                                  <p:childTnLst>
                                    <p:set>
                                      <p:cBhvr>
                                        <p:cTn id="49" dur="1" fill="hold">
                                          <p:stCondLst>
                                            <p:cond delay="0"/>
                                          </p:stCondLst>
                                        </p:cTn>
                                        <p:tgtEl>
                                          <p:spTgt spid="133"/>
                                        </p:tgtEl>
                                        <p:attrNameLst>
                                          <p:attrName>style.visibility</p:attrName>
                                        </p:attrNameLst>
                                      </p:cBhvr>
                                      <p:to>
                                        <p:strVal val="visible"/>
                                      </p:to>
                                    </p:set>
                                    <p:animEffect transition="in" filter="circle(in)">
                                      <p:cBhvr>
                                        <p:cTn id="50" dur="1500"/>
                                        <p:tgtEl>
                                          <p:spTgt spid="133"/>
                                        </p:tgtEl>
                                      </p:cBhvr>
                                    </p:animEffect>
                                  </p:childTnLst>
                                </p:cTn>
                              </p:par>
                            </p:childTnLst>
                          </p:cTn>
                        </p:par>
                        <p:par>
                          <p:cTn id="51" fill="hold">
                            <p:stCondLst>
                              <p:cond delay="7500"/>
                            </p:stCondLst>
                            <p:childTnLst>
                              <p:par>
                                <p:cTn id="52" presetID="47" presetClass="entr" presetSubtype="0" fill="hold" grpId="0" nodeType="afterEffect">
                                  <p:stCondLst>
                                    <p:cond delay="0"/>
                                  </p:stCondLst>
                                  <p:childTnLst>
                                    <p:set>
                                      <p:cBhvr>
                                        <p:cTn id="53" dur="1" fill="hold">
                                          <p:stCondLst>
                                            <p:cond delay="0"/>
                                          </p:stCondLst>
                                        </p:cTn>
                                        <p:tgtEl>
                                          <p:spTgt spid="135"/>
                                        </p:tgtEl>
                                        <p:attrNameLst>
                                          <p:attrName>style.visibility</p:attrName>
                                        </p:attrNameLst>
                                      </p:cBhvr>
                                      <p:to>
                                        <p:strVal val="visible"/>
                                      </p:to>
                                    </p:set>
                                    <p:animEffect transition="in" filter="fade">
                                      <p:cBhvr>
                                        <p:cTn id="54" dur="1000"/>
                                        <p:tgtEl>
                                          <p:spTgt spid="135"/>
                                        </p:tgtEl>
                                      </p:cBhvr>
                                    </p:animEffect>
                                    <p:anim calcmode="lin" valueType="num">
                                      <p:cBhvr>
                                        <p:cTn id="55" dur="1000" fill="hold"/>
                                        <p:tgtEl>
                                          <p:spTgt spid="135"/>
                                        </p:tgtEl>
                                        <p:attrNameLst>
                                          <p:attrName>ppt_x</p:attrName>
                                        </p:attrNameLst>
                                      </p:cBhvr>
                                      <p:tavLst>
                                        <p:tav tm="0">
                                          <p:val>
                                            <p:strVal val="#ppt_x"/>
                                          </p:val>
                                        </p:tav>
                                        <p:tav tm="100000">
                                          <p:val>
                                            <p:strVal val="#ppt_x"/>
                                          </p:val>
                                        </p:tav>
                                      </p:tavLst>
                                    </p:anim>
                                    <p:anim calcmode="lin" valueType="num">
                                      <p:cBhvr>
                                        <p:cTn id="56" dur="1000" fill="hold"/>
                                        <p:tgtEl>
                                          <p:spTgt spid="135"/>
                                        </p:tgtEl>
                                        <p:attrNameLst>
                                          <p:attrName>ppt_y</p:attrName>
                                        </p:attrNameLst>
                                      </p:cBhvr>
                                      <p:tavLst>
                                        <p:tav tm="0">
                                          <p:val>
                                            <p:strVal val="#ppt_y-.1"/>
                                          </p:val>
                                        </p:tav>
                                        <p:tav tm="100000">
                                          <p:val>
                                            <p:strVal val="#ppt_y"/>
                                          </p:val>
                                        </p:tav>
                                      </p:tavLst>
                                    </p:anim>
                                  </p:childTnLst>
                                </p:cTn>
                              </p:par>
                            </p:childTnLst>
                          </p:cTn>
                        </p:par>
                        <p:par>
                          <p:cTn id="57" fill="hold">
                            <p:stCondLst>
                              <p:cond delay="8500"/>
                            </p:stCondLst>
                            <p:childTnLst>
                              <p:par>
                                <p:cTn id="58" presetID="6" presetClass="entr" presetSubtype="16" fill="hold" grpId="0" nodeType="afterEffect">
                                  <p:stCondLst>
                                    <p:cond delay="0"/>
                                  </p:stCondLst>
                                  <p:childTnLst>
                                    <p:set>
                                      <p:cBhvr>
                                        <p:cTn id="59" dur="1" fill="hold">
                                          <p:stCondLst>
                                            <p:cond delay="0"/>
                                          </p:stCondLst>
                                        </p:cTn>
                                        <p:tgtEl>
                                          <p:spTgt spid="134"/>
                                        </p:tgtEl>
                                        <p:attrNameLst>
                                          <p:attrName>style.visibility</p:attrName>
                                        </p:attrNameLst>
                                      </p:cBhvr>
                                      <p:to>
                                        <p:strVal val="visible"/>
                                      </p:to>
                                    </p:set>
                                    <p:animEffect transition="in" filter="circle(in)">
                                      <p:cBhvr>
                                        <p:cTn id="60" dur="1500"/>
                                        <p:tgtEl>
                                          <p:spTgt spid="134"/>
                                        </p:tgtEl>
                                      </p:cBhvr>
                                    </p:animEffect>
                                  </p:childTnLst>
                                </p:cTn>
                              </p:par>
                            </p:childTnLst>
                          </p:cTn>
                        </p:par>
                        <p:par>
                          <p:cTn id="61" fill="hold">
                            <p:stCondLst>
                              <p:cond delay="10000"/>
                            </p:stCondLst>
                            <p:childTnLst>
                              <p:par>
                                <p:cTn id="62" presetID="6" presetClass="entr" presetSubtype="16" fill="hold" grpId="0" nodeType="afterEffect">
                                  <p:stCondLst>
                                    <p:cond delay="0"/>
                                  </p:stCondLst>
                                  <p:childTnLst>
                                    <p:set>
                                      <p:cBhvr>
                                        <p:cTn id="63" dur="1" fill="hold">
                                          <p:stCondLst>
                                            <p:cond delay="0"/>
                                          </p:stCondLst>
                                        </p:cTn>
                                        <p:tgtEl>
                                          <p:spTgt spid="136"/>
                                        </p:tgtEl>
                                        <p:attrNameLst>
                                          <p:attrName>style.visibility</p:attrName>
                                        </p:attrNameLst>
                                      </p:cBhvr>
                                      <p:to>
                                        <p:strVal val="visible"/>
                                      </p:to>
                                    </p:set>
                                    <p:animEffect transition="in" filter="circle(in)">
                                      <p:cBhvr>
                                        <p:cTn id="64" dur="1500"/>
                                        <p:tgtEl>
                                          <p:spTgt spid="136"/>
                                        </p:tgtEl>
                                      </p:cBhvr>
                                    </p:animEffect>
                                  </p:childTnLst>
                                </p:cTn>
                              </p:par>
                            </p:childTnLst>
                          </p:cTn>
                        </p:par>
                        <p:par>
                          <p:cTn id="65" fill="hold">
                            <p:stCondLst>
                              <p:cond delay="11500"/>
                            </p:stCondLst>
                            <p:childTnLst>
                              <p:par>
                                <p:cTn id="66" presetID="47" presetClass="entr" presetSubtype="0" fill="hold" grpId="0" nodeType="afterEffect">
                                  <p:stCondLst>
                                    <p:cond delay="0"/>
                                  </p:stCondLst>
                                  <p:childTnLst>
                                    <p:set>
                                      <p:cBhvr>
                                        <p:cTn id="67" dur="1" fill="hold">
                                          <p:stCondLst>
                                            <p:cond delay="0"/>
                                          </p:stCondLst>
                                        </p:cTn>
                                        <p:tgtEl>
                                          <p:spTgt spid="137"/>
                                        </p:tgtEl>
                                        <p:attrNameLst>
                                          <p:attrName>style.visibility</p:attrName>
                                        </p:attrNameLst>
                                      </p:cBhvr>
                                      <p:to>
                                        <p:strVal val="visible"/>
                                      </p:to>
                                    </p:set>
                                    <p:animEffect transition="in" filter="fade">
                                      <p:cBhvr>
                                        <p:cTn id="68" dur="1000"/>
                                        <p:tgtEl>
                                          <p:spTgt spid="137"/>
                                        </p:tgtEl>
                                      </p:cBhvr>
                                    </p:animEffect>
                                    <p:anim calcmode="lin" valueType="num">
                                      <p:cBhvr>
                                        <p:cTn id="69" dur="1000" fill="hold"/>
                                        <p:tgtEl>
                                          <p:spTgt spid="137"/>
                                        </p:tgtEl>
                                        <p:attrNameLst>
                                          <p:attrName>ppt_x</p:attrName>
                                        </p:attrNameLst>
                                      </p:cBhvr>
                                      <p:tavLst>
                                        <p:tav tm="0">
                                          <p:val>
                                            <p:strVal val="#ppt_x"/>
                                          </p:val>
                                        </p:tav>
                                        <p:tav tm="100000">
                                          <p:val>
                                            <p:strVal val="#ppt_x"/>
                                          </p:val>
                                        </p:tav>
                                      </p:tavLst>
                                    </p:anim>
                                    <p:anim calcmode="lin" valueType="num">
                                      <p:cBhvr>
                                        <p:cTn id="70" dur="1000" fill="hold"/>
                                        <p:tgtEl>
                                          <p:spTgt spid="137"/>
                                        </p:tgtEl>
                                        <p:attrNameLst>
                                          <p:attrName>ppt_y</p:attrName>
                                        </p:attrNameLst>
                                      </p:cBhvr>
                                      <p:tavLst>
                                        <p:tav tm="0">
                                          <p:val>
                                            <p:strVal val="#ppt_y-.1"/>
                                          </p:val>
                                        </p:tav>
                                        <p:tav tm="100000">
                                          <p:val>
                                            <p:strVal val="#ppt_y"/>
                                          </p:val>
                                        </p:tav>
                                      </p:tavLst>
                                    </p:anim>
                                  </p:childTnLst>
                                </p:cTn>
                              </p:par>
                            </p:childTnLst>
                          </p:cTn>
                        </p:par>
                        <p:par>
                          <p:cTn id="71" fill="hold">
                            <p:stCondLst>
                              <p:cond delay="12500"/>
                            </p:stCondLst>
                            <p:childTnLst>
                              <p:par>
                                <p:cTn id="72" presetID="6" presetClass="entr" presetSubtype="16" fill="hold" grpId="0" nodeType="afterEffect">
                                  <p:stCondLst>
                                    <p:cond delay="0"/>
                                  </p:stCondLst>
                                  <p:childTnLst>
                                    <p:set>
                                      <p:cBhvr>
                                        <p:cTn id="73" dur="1" fill="hold">
                                          <p:stCondLst>
                                            <p:cond delay="0"/>
                                          </p:stCondLst>
                                        </p:cTn>
                                        <p:tgtEl>
                                          <p:spTgt spid="139"/>
                                        </p:tgtEl>
                                        <p:attrNameLst>
                                          <p:attrName>style.visibility</p:attrName>
                                        </p:attrNameLst>
                                      </p:cBhvr>
                                      <p:to>
                                        <p:strVal val="visible"/>
                                      </p:to>
                                    </p:set>
                                    <p:animEffect transition="in" filter="circle(in)">
                                      <p:cBhvr>
                                        <p:cTn id="74" dur="1500"/>
                                        <p:tgtEl>
                                          <p:spTgt spid="139"/>
                                        </p:tgtEl>
                                      </p:cBhvr>
                                    </p:animEffect>
                                  </p:childTnLst>
                                </p:cTn>
                              </p:par>
                            </p:childTnLst>
                          </p:cTn>
                        </p:par>
                        <p:par>
                          <p:cTn id="75" fill="hold">
                            <p:stCondLst>
                              <p:cond delay="14000"/>
                            </p:stCondLst>
                            <p:childTnLst>
                              <p:par>
                                <p:cTn id="76" presetID="6" presetClass="entr" presetSubtype="16" fill="hold" grpId="0" nodeType="afterEffect">
                                  <p:stCondLst>
                                    <p:cond delay="0"/>
                                  </p:stCondLst>
                                  <p:childTnLst>
                                    <p:set>
                                      <p:cBhvr>
                                        <p:cTn id="77" dur="1" fill="hold">
                                          <p:stCondLst>
                                            <p:cond delay="0"/>
                                          </p:stCondLst>
                                        </p:cTn>
                                        <p:tgtEl>
                                          <p:spTgt spid="138"/>
                                        </p:tgtEl>
                                        <p:attrNameLst>
                                          <p:attrName>style.visibility</p:attrName>
                                        </p:attrNameLst>
                                      </p:cBhvr>
                                      <p:to>
                                        <p:strVal val="visible"/>
                                      </p:to>
                                    </p:set>
                                    <p:animEffect transition="in" filter="circle(in)">
                                      <p:cBhvr>
                                        <p:cTn id="78" dur="15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 grpId="0"/>
      <p:bldP spid="123" grpId="0"/>
      <p:bldP spid="125" grpId="0"/>
      <p:bldP spid="126" grpId="0"/>
      <p:bldP spid="127" grpId="0"/>
      <p:bldP spid="128" grpId="0"/>
      <p:bldP spid="129" grpId="0"/>
      <p:bldP spid="130" grpId="0"/>
      <p:bldP spid="132" grpId="0"/>
      <p:bldP spid="133" grpId="0"/>
      <p:bldP spid="134" grpId="0"/>
      <p:bldP spid="135" grpId="0"/>
      <p:bldP spid="136" grpId="0"/>
      <p:bldP spid="137" grpId="0"/>
      <p:bldP spid="138" grpId="0"/>
      <p:bldP spid="139" grpId="0"/>
      <p:bldP spid="14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Rounded Corners 28">
            <a:extLst>
              <a:ext uri="{FF2B5EF4-FFF2-40B4-BE49-F238E27FC236}">
                <a16:creationId xmlns:a16="http://schemas.microsoft.com/office/drawing/2014/main" id="{523B75CC-5FAC-4B7E-ABF3-84F8BEE54373}"/>
              </a:ext>
            </a:extLst>
          </p:cNvPr>
          <p:cNvSpPr/>
          <p:nvPr/>
        </p:nvSpPr>
        <p:spPr>
          <a:xfrm>
            <a:off x="571500" y="475958"/>
            <a:ext cx="11087100" cy="6105817"/>
          </a:xfrm>
          <a:prstGeom prst="roundRect">
            <a:avLst/>
          </a:prstGeom>
          <a:solidFill>
            <a:schemeClr val="bg1"/>
          </a:solidFill>
          <a:ln>
            <a:solidFill>
              <a:srgbClr val="FFF2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pitchFamily="34" charset="0"/>
              <a:cs typeface="Arial" panose="020B0604020202020204" pitchFamily="34" charset="0"/>
            </a:endParaRPr>
          </a:p>
        </p:txBody>
      </p:sp>
      <p:pic>
        <p:nvPicPr>
          <p:cNvPr id="8" name="图片 7" descr="6"/>
          <p:cNvPicPr>
            <a:picLocks noChangeAspect="1"/>
          </p:cNvPicPr>
          <p:nvPr/>
        </p:nvPicPr>
        <p:blipFill>
          <a:blip r:embed="rId3"/>
          <a:srcRect r="74368"/>
          <a:stretch>
            <a:fillRect/>
          </a:stretch>
        </p:blipFill>
        <p:spPr>
          <a:xfrm>
            <a:off x="-3810" y="4604385"/>
            <a:ext cx="1602105" cy="2278380"/>
          </a:xfrm>
          <a:prstGeom prst="rect">
            <a:avLst/>
          </a:prstGeom>
        </p:spPr>
      </p:pic>
      <p:sp>
        <p:nvSpPr>
          <p:cNvPr id="35" name="Oval 34">
            <a:extLst>
              <a:ext uri="{FF2B5EF4-FFF2-40B4-BE49-F238E27FC236}">
                <a16:creationId xmlns:a16="http://schemas.microsoft.com/office/drawing/2014/main" id="{FFE93AAD-7D9B-4221-A5C3-13D0DDFB008C}"/>
              </a:ext>
            </a:extLst>
          </p:cNvPr>
          <p:cNvSpPr/>
          <p:nvPr/>
        </p:nvSpPr>
        <p:spPr>
          <a:xfrm>
            <a:off x="1056346" y="686982"/>
            <a:ext cx="541949" cy="461665"/>
          </a:xfrm>
          <a:prstGeom prst="ellipse">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4</a:t>
            </a:r>
          </a:p>
        </p:txBody>
      </p:sp>
      <p:sp>
        <p:nvSpPr>
          <p:cNvPr id="36" name="TextBox 35">
            <a:extLst>
              <a:ext uri="{FF2B5EF4-FFF2-40B4-BE49-F238E27FC236}">
                <a16:creationId xmlns:a16="http://schemas.microsoft.com/office/drawing/2014/main" id="{9397EB67-6759-40DD-9FEB-4B7911005DA6}"/>
              </a:ext>
            </a:extLst>
          </p:cNvPr>
          <p:cNvSpPr txBox="1"/>
          <p:nvPr/>
        </p:nvSpPr>
        <p:spPr>
          <a:xfrm>
            <a:off x="1598295" y="666575"/>
            <a:ext cx="9339238" cy="1692771"/>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6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Một cửa hàng văn phòng phẩm, thứ Bảy đã bán 12 hộp bút chì màu, Chủ nhật bán được số hộp bút chì màu gấp 3 lần thứ Bảy. Hỏi sau hai ngày bán, cửa hàng đó bán được bao nhiêu hộp bút chì màu?</a:t>
            </a:r>
            <a:endParaRPr kumimoji="0" lang="en-US" sz="26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15FFE376-95CF-B2CE-FD39-9193B6C2F8AC}"/>
              </a:ext>
            </a:extLst>
          </p:cNvPr>
          <p:cNvSpPr txBox="1"/>
          <p:nvPr/>
        </p:nvSpPr>
        <p:spPr>
          <a:xfrm>
            <a:off x="1647825" y="3950154"/>
            <a:ext cx="9339238" cy="2246769"/>
          </a:xfrm>
          <a:prstGeom prst="rect">
            <a:avLst/>
          </a:prstGeom>
          <a:noFill/>
        </p:spPr>
        <p:txBody>
          <a:bodyPr wrap="square" rtlCol="0">
            <a:spAutoFit/>
          </a:bodyPr>
          <a:lstStyle/>
          <a:p>
            <a:pPr lvl="0" algn="ctr"/>
            <a:r>
              <a:rPr lang="vi-VN" sz="2800" b="1" dirty="0">
                <a:solidFill>
                  <a:srgbClr val="FF0000"/>
                </a:solidFill>
                <a:latin typeface="Arial" panose="020B0604020202020204" pitchFamily="34" charset="0"/>
                <a:ea typeface="Tahoma" panose="020B0604030504040204" pitchFamily="34" charset="0"/>
                <a:cs typeface="Arial" panose="020B0604020202020204" pitchFamily="34" charset="0"/>
              </a:rPr>
              <a:t>Ngày Chủ nhật bán được số hộp bút chì màu là: </a:t>
            </a:r>
          </a:p>
          <a:p>
            <a:pPr lvl="0" algn="ctr"/>
            <a:r>
              <a:rPr lang="vi-VN" sz="2800" b="1" dirty="0">
                <a:solidFill>
                  <a:srgbClr val="FF0000"/>
                </a:solidFill>
                <a:latin typeface="Arial" panose="020B0604020202020204" pitchFamily="34" charset="0"/>
                <a:ea typeface="Tahoma" panose="020B0604030504040204" pitchFamily="34" charset="0"/>
                <a:cs typeface="Arial" panose="020B0604020202020204" pitchFamily="34" charset="0"/>
              </a:rPr>
              <a:t>12 x 3 = 36 (hộp)</a:t>
            </a:r>
          </a:p>
          <a:p>
            <a:pPr lvl="0" algn="ctr"/>
            <a:r>
              <a:rPr lang="vi-VN" sz="2800" b="1" dirty="0">
                <a:solidFill>
                  <a:srgbClr val="FF0000"/>
                </a:solidFill>
                <a:latin typeface="Arial" panose="020B0604020202020204" pitchFamily="34" charset="0"/>
                <a:ea typeface="Tahoma" panose="020B0604030504040204" pitchFamily="34" charset="0"/>
                <a:cs typeface="Arial" panose="020B0604020202020204" pitchFamily="34" charset="0"/>
              </a:rPr>
              <a:t>Số hộp bút chì màu bán được trong hai ngày là: </a:t>
            </a:r>
          </a:p>
          <a:p>
            <a:pPr lvl="0" algn="ctr"/>
            <a:r>
              <a:rPr lang="vi-VN" sz="2800" b="1" dirty="0">
                <a:solidFill>
                  <a:srgbClr val="FF0000"/>
                </a:solidFill>
                <a:latin typeface="Arial" panose="020B0604020202020204" pitchFamily="34" charset="0"/>
                <a:ea typeface="Tahoma" panose="020B0604030504040204" pitchFamily="34" charset="0"/>
                <a:cs typeface="Arial" panose="020B0604020202020204" pitchFamily="34" charset="0"/>
              </a:rPr>
              <a:t>12 + 36 = 48 (hộp)</a:t>
            </a:r>
          </a:p>
          <a:p>
            <a:pPr lvl="0" algn="r"/>
            <a:r>
              <a:rPr lang="vi-VN" sz="2800" b="1" dirty="0">
                <a:solidFill>
                  <a:srgbClr val="FF0000"/>
                </a:solidFill>
                <a:latin typeface="Arial" panose="020B0604020202020204" pitchFamily="34" charset="0"/>
                <a:ea typeface="Tahoma" panose="020B0604030504040204" pitchFamily="34" charset="0"/>
                <a:cs typeface="Arial" panose="020B0604020202020204" pitchFamily="34" charset="0"/>
              </a:rPr>
              <a:t>Đáp số: 48 hộp bút chì màu</a:t>
            </a:r>
            <a:endParaRPr kumimoji="0" lang="en-US" sz="2800" b="1" i="0" strike="noStrike" kern="1200" cap="none" spc="0" normalizeH="0" baseline="0" noProof="0" dirty="0">
              <a:ln>
                <a:noFill/>
              </a:ln>
              <a:solidFill>
                <a:srgbClr val="FF0000"/>
              </a:solidFill>
              <a:effectLst/>
              <a:uLnTx/>
              <a:uFillTx/>
              <a:latin typeface="Arial" panose="020B0604020202020204" pitchFamily="34" charset="0"/>
              <a:ea typeface="Tahoma" panose="020B0604030504040204" pitchFamily="34" charset="0"/>
              <a:cs typeface="Arial" panose="020B0604020202020204" pitchFamily="34" charset="0"/>
            </a:endParaRPr>
          </a:p>
        </p:txBody>
      </p:sp>
      <p:sp>
        <p:nvSpPr>
          <p:cNvPr id="3" name="Text Box 23">
            <a:extLst>
              <a:ext uri="{FF2B5EF4-FFF2-40B4-BE49-F238E27FC236}">
                <a16:creationId xmlns:a16="http://schemas.microsoft.com/office/drawing/2014/main" id="{31D7F31A-0FEB-345B-B3AE-4A7047580911}"/>
              </a:ext>
            </a:extLst>
          </p:cNvPr>
          <p:cNvSpPr txBox="1">
            <a:spLocks noChangeArrowheads="1"/>
          </p:cNvSpPr>
          <p:nvPr/>
        </p:nvSpPr>
        <p:spPr bwMode="auto">
          <a:xfrm>
            <a:off x="933450" y="2371725"/>
            <a:ext cx="2362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vi-VN" altLang="en-US" b="1" u="sng" dirty="0">
                <a:solidFill>
                  <a:srgbClr val="0000FF"/>
                </a:solidFill>
              </a:rPr>
              <a:t>Tóm tắt:</a:t>
            </a:r>
            <a:endParaRPr lang="en-US" altLang="en-US" b="1" u="sng" dirty="0">
              <a:solidFill>
                <a:srgbClr val="0000FF"/>
              </a:solidFill>
            </a:endParaRPr>
          </a:p>
        </p:txBody>
      </p:sp>
      <p:grpSp>
        <p:nvGrpSpPr>
          <p:cNvPr id="4" name="Group 52">
            <a:extLst>
              <a:ext uri="{FF2B5EF4-FFF2-40B4-BE49-F238E27FC236}">
                <a16:creationId xmlns:a16="http://schemas.microsoft.com/office/drawing/2014/main" id="{5EE1A382-A7EB-B86F-DE9A-764C6FDE252C}"/>
              </a:ext>
            </a:extLst>
          </p:cNvPr>
          <p:cNvGrpSpPr>
            <a:grpSpLocks/>
          </p:cNvGrpSpPr>
          <p:nvPr/>
        </p:nvGrpSpPr>
        <p:grpSpPr bwMode="auto">
          <a:xfrm>
            <a:off x="4038600" y="3579163"/>
            <a:ext cx="3173413" cy="151673"/>
            <a:chOff x="1248" y="1570"/>
            <a:chExt cx="1999" cy="96"/>
          </a:xfrm>
        </p:grpSpPr>
        <p:sp>
          <p:nvSpPr>
            <p:cNvPr id="7" name="Line 30">
              <a:extLst>
                <a:ext uri="{FF2B5EF4-FFF2-40B4-BE49-F238E27FC236}">
                  <a16:creationId xmlns:a16="http://schemas.microsoft.com/office/drawing/2014/main" id="{AED56157-33E2-61B8-FEDA-BEDAF850B066}"/>
                </a:ext>
              </a:extLst>
            </p:cNvPr>
            <p:cNvSpPr>
              <a:spLocks noChangeShapeType="1"/>
            </p:cNvSpPr>
            <p:nvPr/>
          </p:nvSpPr>
          <p:spPr bwMode="auto">
            <a:xfrm>
              <a:off x="1261" y="1617"/>
              <a:ext cx="1973" cy="15"/>
            </a:xfrm>
            <a:prstGeom prst="line">
              <a:avLst/>
            </a:prstGeom>
            <a:noFill/>
            <a:ln w="38100">
              <a:solidFill>
                <a:srgbClr val="CC0066"/>
              </a:solidFill>
              <a:round/>
              <a:headEnd/>
              <a:tailE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9" name="Line 32">
              <a:extLst>
                <a:ext uri="{FF2B5EF4-FFF2-40B4-BE49-F238E27FC236}">
                  <a16:creationId xmlns:a16="http://schemas.microsoft.com/office/drawing/2014/main" id="{568F42E8-4421-1E84-746D-1E0AEC0780AE}"/>
                </a:ext>
              </a:extLst>
            </p:cNvPr>
            <p:cNvSpPr>
              <a:spLocks noChangeShapeType="1"/>
            </p:cNvSpPr>
            <p:nvPr/>
          </p:nvSpPr>
          <p:spPr bwMode="auto">
            <a:xfrm>
              <a:off x="1248" y="1570"/>
              <a:ext cx="0" cy="83"/>
            </a:xfrm>
            <a:prstGeom prst="line">
              <a:avLst/>
            </a:prstGeom>
            <a:noFill/>
            <a:ln w="38100">
              <a:solidFill>
                <a:srgbClr val="CC0066"/>
              </a:solidFill>
              <a:round/>
              <a:headEnd/>
              <a:tailE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grpSp>
          <p:nvGrpSpPr>
            <p:cNvPr id="10" name="Group 33">
              <a:extLst>
                <a:ext uri="{FF2B5EF4-FFF2-40B4-BE49-F238E27FC236}">
                  <a16:creationId xmlns:a16="http://schemas.microsoft.com/office/drawing/2014/main" id="{1D800092-E378-8B87-1BD5-D87AB425BCA8}"/>
                </a:ext>
              </a:extLst>
            </p:cNvPr>
            <p:cNvGrpSpPr>
              <a:grpSpLocks/>
            </p:cNvGrpSpPr>
            <p:nvPr/>
          </p:nvGrpSpPr>
          <p:grpSpPr bwMode="auto">
            <a:xfrm>
              <a:off x="1907" y="1581"/>
              <a:ext cx="1340" cy="85"/>
              <a:chOff x="2098" y="3312"/>
              <a:chExt cx="1247" cy="188"/>
            </a:xfrm>
          </p:grpSpPr>
          <p:sp>
            <p:nvSpPr>
              <p:cNvPr id="12" name="Line 35">
                <a:extLst>
                  <a:ext uri="{FF2B5EF4-FFF2-40B4-BE49-F238E27FC236}">
                    <a16:creationId xmlns:a16="http://schemas.microsoft.com/office/drawing/2014/main" id="{4E837FD7-BEF9-0A8F-1911-85DFE69849BE}"/>
                  </a:ext>
                </a:extLst>
              </p:cNvPr>
              <p:cNvSpPr>
                <a:spLocks noChangeShapeType="1"/>
              </p:cNvSpPr>
              <p:nvPr/>
            </p:nvSpPr>
            <p:spPr bwMode="auto">
              <a:xfrm>
                <a:off x="3345" y="3316"/>
                <a:ext cx="0" cy="184"/>
              </a:xfrm>
              <a:prstGeom prst="line">
                <a:avLst/>
              </a:prstGeom>
              <a:noFill/>
              <a:ln w="38100">
                <a:solidFill>
                  <a:srgbClr val="CC0066"/>
                </a:solidFill>
                <a:round/>
                <a:headEnd/>
                <a:tailE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14" name="Line 36">
                <a:extLst>
                  <a:ext uri="{FF2B5EF4-FFF2-40B4-BE49-F238E27FC236}">
                    <a16:creationId xmlns:a16="http://schemas.microsoft.com/office/drawing/2014/main" id="{16EEB910-F154-C2DE-6259-A09C3664A21C}"/>
                  </a:ext>
                </a:extLst>
              </p:cNvPr>
              <p:cNvSpPr>
                <a:spLocks noChangeShapeType="1"/>
              </p:cNvSpPr>
              <p:nvPr/>
            </p:nvSpPr>
            <p:spPr bwMode="auto">
              <a:xfrm>
                <a:off x="2714" y="3312"/>
                <a:ext cx="0" cy="184"/>
              </a:xfrm>
              <a:prstGeom prst="line">
                <a:avLst/>
              </a:prstGeom>
              <a:noFill/>
              <a:ln w="38100">
                <a:solidFill>
                  <a:srgbClr val="CC0066"/>
                </a:solidFill>
                <a:round/>
                <a:headEnd/>
                <a:tailE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15" name="Line 37">
                <a:extLst>
                  <a:ext uri="{FF2B5EF4-FFF2-40B4-BE49-F238E27FC236}">
                    <a16:creationId xmlns:a16="http://schemas.microsoft.com/office/drawing/2014/main" id="{9E696A6E-0E5A-067E-62BD-9CE4A47C7DCB}"/>
                  </a:ext>
                </a:extLst>
              </p:cNvPr>
              <p:cNvSpPr>
                <a:spLocks noChangeShapeType="1"/>
              </p:cNvSpPr>
              <p:nvPr/>
            </p:nvSpPr>
            <p:spPr bwMode="auto">
              <a:xfrm>
                <a:off x="2098" y="3316"/>
                <a:ext cx="0" cy="184"/>
              </a:xfrm>
              <a:prstGeom prst="line">
                <a:avLst/>
              </a:prstGeom>
              <a:noFill/>
              <a:ln w="38100">
                <a:solidFill>
                  <a:srgbClr val="CC0066"/>
                </a:solidFill>
                <a:round/>
                <a:headEnd/>
                <a:tailE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grpSp>
      </p:grpSp>
      <p:sp>
        <p:nvSpPr>
          <p:cNvPr id="19" name="Text Box 23">
            <a:extLst>
              <a:ext uri="{FF2B5EF4-FFF2-40B4-BE49-F238E27FC236}">
                <a16:creationId xmlns:a16="http://schemas.microsoft.com/office/drawing/2014/main" id="{6E1FDDAE-5C24-7CA6-A3E3-E6C35CBAD3E4}"/>
              </a:ext>
            </a:extLst>
          </p:cNvPr>
          <p:cNvSpPr txBox="1">
            <a:spLocks noChangeArrowheads="1"/>
          </p:cNvSpPr>
          <p:nvPr/>
        </p:nvSpPr>
        <p:spPr bwMode="auto">
          <a:xfrm>
            <a:off x="2286000" y="2828925"/>
            <a:ext cx="27146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b="1" dirty="0" err="1">
                <a:solidFill>
                  <a:srgbClr val="0000FF"/>
                </a:solidFill>
              </a:rPr>
              <a:t>Thứ</a:t>
            </a:r>
            <a:r>
              <a:rPr lang="en-US" altLang="en-US" b="1" dirty="0">
                <a:solidFill>
                  <a:srgbClr val="0000FF"/>
                </a:solidFill>
              </a:rPr>
              <a:t> </a:t>
            </a:r>
            <a:r>
              <a:rPr lang="en-US" altLang="en-US" b="1" dirty="0" err="1">
                <a:solidFill>
                  <a:srgbClr val="0000FF"/>
                </a:solidFill>
              </a:rPr>
              <a:t>Bảy</a:t>
            </a:r>
            <a:endParaRPr lang="en-US" altLang="en-US" b="1" dirty="0">
              <a:solidFill>
                <a:srgbClr val="0000FF"/>
              </a:solidFill>
            </a:endParaRPr>
          </a:p>
        </p:txBody>
      </p:sp>
      <p:sp>
        <p:nvSpPr>
          <p:cNvPr id="20" name="Text Box 23">
            <a:extLst>
              <a:ext uri="{FF2B5EF4-FFF2-40B4-BE49-F238E27FC236}">
                <a16:creationId xmlns:a16="http://schemas.microsoft.com/office/drawing/2014/main" id="{7037867A-4BBA-F772-CBCA-4E264CDB5FA5}"/>
              </a:ext>
            </a:extLst>
          </p:cNvPr>
          <p:cNvSpPr txBox="1">
            <a:spLocks noChangeArrowheads="1"/>
          </p:cNvSpPr>
          <p:nvPr/>
        </p:nvSpPr>
        <p:spPr bwMode="auto">
          <a:xfrm>
            <a:off x="2247900" y="3381375"/>
            <a:ext cx="27146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b="1" dirty="0" err="1">
                <a:solidFill>
                  <a:srgbClr val="0000FF"/>
                </a:solidFill>
              </a:rPr>
              <a:t>Chủ</a:t>
            </a:r>
            <a:r>
              <a:rPr lang="en-US" altLang="en-US" b="1" dirty="0">
                <a:solidFill>
                  <a:srgbClr val="0000FF"/>
                </a:solidFill>
              </a:rPr>
              <a:t> </a:t>
            </a:r>
            <a:r>
              <a:rPr lang="en-US" altLang="en-US" b="1" dirty="0" err="1">
                <a:solidFill>
                  <a:srgbClr val="0000FF"/>
                </a:solidFill>
              </a:rPr>
              <a:t>nhật</a:t>
            </a:r>
            <a:endParaRPr lang="en-US" altLang="en-US" b="1" dirty="0">
              <a:solidFill>
                <a:srgbClr val="0000FF"/>
              </a:solidFill>
            </a:endParaRPr>
          </a:p>
        </p:txBody>
      </p:sp>
      <p:grpSp>
        <p:nvGrpSpPr>
          <p:cNvPr id="21" name="Group 52">
            <a:extLst>
              <a:ext uri="{FF2B5EF4-FFF2-40B4-BE49-F238E27FC236}">
                <a16:creationId xmlns:a16="http://schemas.microsoft.com/office/drawing/2014/main" id="{66128A00-A525-5BBE-957C-DE8BF2863135}"/>
              </a:ext>
            </a:extLst>
          </p:cNvPr>
          <p:cNvGrpSpPr>
            <a:grpSpLocks/>
          </p:cNvGrpSpPr>
          <p:nvPr/>
        </p:nvGrpSpPr>
        <p:grpSpPr bwMode="auto">
          <a:xfrm>
            <a:off x="4029075" y="3036239"/>
            <a:ext cx="1057275" cy="151673"/>
            <a:chOff x="1248" y="1570"/>
            <a:chExt cx="666" cy="96"/>
          </a:xfrm>
        </p:grpSpPr>
        <p:sp>
          <p:nvSpPr>
            <p:cNvPr id="22" name="Line 30">
              <a:extLst>
                <a:ext uri="{FF2B5EF4-FFF2-40B4-BE49-F238E27FC236}">
                  <a16:creationId xmlns:a16="http://schemas.microsoft.com/office/drawing/2014/main" id="{F33EF33C-494B-DB0E-A399-7929563AAF3B}"/>
                </a:ext>
              </a:extLst>
            </p:cNvPr>
            <p:cNvSpPr>
              <a:spLocks noChangeShapeType="1"/>
            </p:cNvSpPr>
            <p:nvPr/>
          </p:nvSpPr>
          <p:spPr bwMode="auto">
            <a:xfrm>
              <a:off x="1261" y="1617"/>
              <a:ext cx="653" cy="3"/>
            </a:xfrm>
            <a:prstGeom prst="line">
              <a:avLst/>
            </a:prstGeom>
            <a:noFill/>
            <a:ln w="38100">
              <a:solidFill>
                <a:srgbClr val="CC0066"/>
              </a:solidFill>
              <a:round/>
              <a:headEnd/>
              <a:tailE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23" name="Line 32">
              <a:extLst>
                <a:ext uri="{FF2B5EF4-FFF2-40B4-BE49-F238E27FC236}">
                  <a16:creationId xmlns:a16="http://schemas.microsoft.com/office/drawing/2014/main" id="{94042734-B7D9-8184-B045-BDAA2A61AB52}"/>
                </a:ext>
              </a:extLst>
            </p:cNvPr>
            <p:cNvSpPr>
              <a:spLocks noChangeShapeType="1"/>
            </p:cNvSpPr>
            <p:nvPr/>
          </p:nvSpPr>
          <p:spPr bwMode="auto">
            <a:xfrm>
              <a:off x="1248" y="1570"/>
              <a:ext cx="0" cy="83"/>
            </a:xfrm>
            <a:prstGeom prst="line">
              <a:avLst/>
            </a:prstGeom>
            <a:noFill/>
            <a:ln w="38100">
              <a:solidFill>
                <a:srgbClr val="CC0066"/>
              </a:solidFill>
              <a:round/>
              <a:headEnd/>
              <a:tailE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sp>
          <p:nvSpPr>
            <p:cNvPr id="28" name="Line 37">
              <a:extLst>
                <a:ext uri="{FF2B5EF4-FFF2-40B4-BE49-F238E27FC236}">
                  <a16:creationId xmlns:a16="http://schemas.microsoft.com/office/drawing/2014/main" id="{7BC91963-65C5-8183-C2CA-F075AF8EC8E2}"/>
                </a:ext>
              </a:extLst>
            </p:cNvPr>
            <p:cNvSpPr>
              <a:spLocks noChangeShapeType="1"/>
            </p:cNvSpPr>
            <p:nvPr/>
          </p:nvSpPr>
          <p:spPr bwMode="auto">
            <a:xfrm>
              <a:off x="1907" y="1583"/>
              <a:ext cx="0" cy="83"/>
            </a:xfrm>
            <a:prstGeom prst="line">
              <a:avLst/>
            </a:prstGeom>
            <a:noFill/>
            <a:ln w="38100">
              <a:solidFill>
                <a:srgbClr val="CC0066"/>
              </a:solidFill>
              <a:round/>
              <a:headEnd/>
              <a:tailEnd/>
            </a:ln>
            <a:extLst>
              <a:ext uri="{909E8E84-426E-40DD-AFC4-6F175D3DCCD1}">
                <a14:hiddenFill xmlns:a14="http://schemas.microsoft.com/office/drawing/2010/main">
                  <a:noFill/>
                </a14:hiddenFill>
              </a:ext>
            </a:extLst>
          </p:spPr>
          <p:txBody>
            <a:bodyPr/>
            <a:lstStyle/>
            <a:p>
              <a:endParaRPr lang="en-US">
                <a:latin typeface="Arial" panose="020B0604020202020204" pitchFamily="34" charset="0"/>
                <a:cs typeface="Arial" panose="020B0604020202020204" pitchFamily="34" charset="0"/>
              </a:endParaRPr>
            </a:p>
          </p:txBody>
        </p:sp>
      </p:grpSp>
      <p:sp>
        <p:nvSpPr>
          <p:cNvPr id="30" name="Text Box 28">
            <a:extLst>
              <a:ext uri="{FF2B5EF4-FFF2-40B4-BE49-F238E27FC236}">
                <a16:creationId xmlns:a16="http://schemas.microsoft.com/office/drawing/2014/main" id="{D934B4D8-E456-CF66-1A2E-C342A2483CE7}"/>
              </a:ext>
            </a:extLst>
          </p:cNvPr>
          <p:cNvSpPr txBox="1">
            <a:spLocks noChangeArrowheads="1"/>
          </p:cNvSpPr>
          <p:nvPr/>
        </p:nvSpPr>
        <p:spPr bwMode="auto">
          <a:xfrm>
            <a:off x="7800975" y="2791279"/>
            <a:ext cx="3114676" cy="5229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b="1" dirty="0"/>
              <a:t>? </a:t>
            </a:r>
            <a:r>
              <a:rPr lang="en-US" altLang="en-US" sz="2800" b="1" dirty="0" err="1"/>
              <a:t>Hộp</a:t>
            </a:r>
            <a:r>
              <a:rPr lang="en-US" altLang="en-US" sz="2800" b="1" dirty="0"/>
              <a:t> </a:t>
            </a:r>
          </a:p>
        </p:txBody>
      </p:sp>
      <p:sp>
        <p:nvSpPr>
          <p:cNvPr id="31" name="AutoShape 29">
            <a:extLst>
              <a:ext uri="{FF2B5EF4-FFF2-40B4-BE49-F238E27FC236}">
                <a16:creationId xmlns:a16="http://schemas.microsoft.com/office/drawing/2014/main" id="{3D4B8758-D167-3DE5-BE0F-CA425E701B41}"/>
              </a:ext>
            </a:extLst>
          </p:cNvPr>
          <p:cNvSpPr>
            <a:spLocks/>
          </p:cNvSpPr>
          <p:nvPr/>
        </p:nvSpPr>
        <p:spPr bwMode="auto">
          <a:xfrm rot="10800000" flipH="1" flipV="1">
            <a:off x="7428829" y="2666999"/>
            <a:ext cx="382342" cy="1171739"/>
          </a:xfrm>
          <a:prstGeom prst="rightBrace">
            <a:avLst>
              <a:gd name="adj1" fmla="val 145470"/>
              <a:gd name="adj2" fmla="val 50000"/>
            </a:avLst>
          </a:prstGeom>
          <a:noFill/>
          <a:ln w="38100">
            <a:solidFill>
              <a:srgbClr val="CC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dirty="0"/>
          </a:p>
        </p:txBody>
      </p:sp>
      <p:sp>
        <p:nvSpPr>
          <p:cNvPr id="32" name="AutoShape 39">
            <a:extLst>
              <a:ext uri="{FF2B5EF4-FFF2-40B4-BE49-F238E27FC236}">
                <a16:creationId xmlns:a16="http://schemas.microsoft.com/office/drawing/2014/main" id="{AEBE52EA-F91D-9C89-AA05-083DC2DF1A20}"/>
              </a:ext>
            </a:extLst>
          </p:cNvPr>
          <p:cNvSpPr>
            <a:spLocks/>
          </p:cNvSpPr>
          <p:nvPr/>
        </p:nvSpPr>
        <p:spPr bwMode="auto">
          <a:xfrm rot="5400000" flipH="1" flipV="1">
            <a:off x="4467257" y="2447953"/>
            <a:ext cx="167834" cy="1032259"/>
          </a:xfrm>
          <a:prstGeom prst="rightBrace">
            <a:avLst>
              <a:gd name="adj1" fmla="val 21667"/>
              <a:gd name="adj2" fmla="val 50000"/>
            </a:avLst>
          </a:prstGeom>
          <a:noFill/>
          <a:ln w="38100">
            <a:solidFill>
              <a:srgbClr val="CC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2800" dirty="0"/>
          </a:p>
        </p:txBody>
      </p:sp>
      <p:sp>
        <p:nvSpPr>
          <p:cNvPr id="33" name="Text Box 47">
            <a:extLst>
              <a:ext uri="{FF2B5EF4-FFF2-40B4-BE49-F238E27FC236}">
                <a16:creationId xmlns:a16="http://schemas.microsoft.com/office/drawing/2014/main" id="{FEA0835A-CF1B-927F-CAE6-7B96E1DD3970}"/>
              </a:ext>
            </a:extLst>
          </p:cNvPr>
          <p:cNvSpPr txBox="1">
            <a:spLocks noChangeArrowheads="1"/>
          </p:cNvSpPr>
          <p:nvPr/>
        </p:nvSpPr>
        <p:spPr bwMode="auto">
          <a:xfrm>
            <a:off x="3914777" y="2353327"/>
            <a:ext cx="1934390" cy="523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b="1" dirty="0"/>
              <a:t>12 </a:t>
            </a:r>
            <a:r>
              <a:rPr lang="en-US" altLang="en-US" sz="2800" b="1" dirty="0" err="1"/>
              <a:t>hộp</a:t>
            </a:r>
            <a:endParaRPr lang="en-US" altLang="en-US" sz="2800" b="1" dirty="0"/>
          </a:p>
        </p:txBody>
      </p:sp>
      <p:sp>
        <p:nvSpPr>
          <p:cNvPr id="5" name="Rectangle 4">
            <a:extLst>
              <a:ext uri="{FF2B5EF4-FFF2-40B4-BE49-F238E27FC236}">
                <a16:creationId xmlns:a16="http://schemas.microsoft.com/office/drawing/2014/main" id="{CA2378C2-C99C-3AB7-57F2-AB039B6EDB70}"/>
              </a:ext>
            </a:extLst>
          </p:cNvPr>
          <p:cNvSpPr/>
          <p:nvPr/>
        </p:nvSpPr>
        <p:spPr>
          <a:xfrm>
            <a:off x="-1603717" y="281354"/>
            <a:ext cx="1448972" cy="168812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84635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fade">
                                      <p:cBhvr>
                                        <p:cTn id="13" dur="500"/>
                                        <p:tgtEl>
                                          <p:spTgt spid="1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par>
                                <p:cTn id="17" presetID="10" presetClass="entr" presetSubtype="0" fill="hold" nodeType="with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fade">
                                      <p:cBhvr>
                                        <p:cTn id="19" dur="500"/>
                                        <p:tgtEl>
                                          <p:spTgt spid="2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500"/>
                                        <p:tgtEl>
                                          <p:spTgt spid="3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fade">
                                      <p:cBhvr>
                                        <p:cTn id="25" dur="500"/>
                                        <p:tgtEl>
                                          <p:spTgt spid="3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3"/>
                                        </p:tgtEl>
                                        <p:attrNameLst>
                                          <p:attrName>style.visibility</p:attrName>
                                        </p:attrNameLst>
                                      </p:cBhvr>
                                      <p:to>
                                        <p:strVal val="visible"/>
                                      </p:to>
                                    </p:set>
                                    <p:animEffect transition="in" filter="fade">
                                      <p:cBhvr>
                                        <p:cTn id="28" dur="500"/>
                                        <p:tgtEl>
                                          <p:spTgt spid="3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fade">
                                      <p:cBhvr>
                                        <p:cTn id="31" dur="500"/>
                                        <p:tgtEl>
                                          <p:spTgt spid="30"/>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2">
                                            <p:txEl>
                                              <p:pRg st="0" end="0"/>
                                            </p:txEl>
                                          </p:spTgt>
                                        </p:tgtEl>
                                        <p:attrNameLst>
                                          <p:attrName>style.visibility</p:attrName>
                                        </p:attrNameLst>
                                      </p:cBhvr>
                                      <p:to>
                                        <p:strVal val="visible"/>
                                      </p:to>
                                    </p:set>
                                    <p:animEffect transition="in" filter="wipe(down)">
                                      <p:cBhvr>
                                        <p:cTn id="36" dur="500"/>
                                        <p:tgtEl>
                                          <p:spTgt spid="2">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2">
                                            <p:txEl>
                                              <p:pRg st="1" end="1"/>
                                            </p:txEl>
                                          </p:spTgt>
                                        </p:tgtEl>
                                        <p:attrNameLst>
                                          <p:attrName>style.visibility</p:attrName>
                                        </p:attrNameLst>
                                      </p:cBhvr>
                                      <p:to>
                                        <p:strVal val="visible"/>
                                      </p:to>
                                    </p:set>
                                    <p:animEffect transition="in" filter="wipe(down)">
                                      <p:cBhvr>
                                        <p:cTn id="41" dur="500"/>
                                        <p:tgtEl>
                                          <p:spTgt spid="2">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2">
                                            <p:txEl>
                                              <p:pRg st="2" end="2"/>
                                            </p:txEl>
                                          </p:spTgt>
                                        </p:tgtEl>
                                        <p:attrNameLst>
                                          <p:attrName>style.visibility</p:attrName>
                                        </p:attrNameLst>
                                      </p:cBhvr>
                                      <p:to>
                                        <p:strVal val="visible"/>
                                      </p:to>
                                    </p:set>
                                    <p:animEffect transition="in" filter="wipe(down)">
                                      <p:cBhvr>
                                        <p:cTn id="46" dur="500"/>
                                        <p:tgtEl>
                                          <p:spTgt spid="2">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2">
                                            <p:txEl>
                                              <p:pRg st="3" end="3"/>
                                            </p:txEl>
                                          </p:spTgt>
                                        </p:tgtEl>
                                        <p:attrNameLst>
                                          <p:attrName>style.visibility</p:attrName>
                                        </p:attrNameLst>
                                      </p:cBhvr>
                                      <p:to>
                                        <p:strVal val="visible"/>
                                      </p:to>
                                    </p:set>
                                    <p:animEffect transition="in" filter="wipe(down)">
                                      <p:cBhvr>
                                        <p:cTn id="51" dur="500"/>
                                        <p:tgtEl>
                                          <p:spTgt spid="2">
                                            <p:txEl>
                                              <p:pRg st="3" end="3"/>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2">
                                            <p:txEl>
                                              <p:pRg st="4" end="4"/>
                                            </p:txEl>
                                          </p:spTgt>
                                        </p:tgtEl>
                                        <p:attrNameLst>
                                          <p:attrName>style.visibility</p:attrName>
                                        </p:attrNameLst>
                                      </p:cBhvr>
                                      <p:to>
                                        <p:strVal val="visible"/>
                                      </p:to>
                                    </p:set>
                                    <p:animEffect transition="in" filter="wipe(down)">
                                      <p:cBhvr>
                                        <p:cTn id="56"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3" grpId="0"/>
      <p:bldP spid="19" grpId="0"/>
      <p:bldP spid="20" grpId="0"/>
      <p:bldP spid="30" grpId="0"/>
      <p:bldP spid="31" grpId="0" animBg="1"/>
      <p:bldP spid="32" grpId="0" animBg="1"/>
      <p:bldP spid="33" grpId="0"/>
    </p:bldLst>
  </p:timing>
</p:sld>
</file>

<file path=ppt/tags/tag1.xml><?xml version="1.0" encoding="utf-8"?>
<p:tagLst xmlns:a="http://schemas.openxmlformats.org/drawingml/2006/main" xmlns:r="http://schemas.openxmlformats.org/officeDocument/2006/relationships" xmlns:p="http://schemas.openxmlformats.org/presentationml/2006/main">
  <p:tag name="PA" val="v4.0.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433</Words>
  <Application>Microsoft Office PowerPoint</Application>
  <PresentationFormat>Widescreen</PresentationFormat>
  <Paragraphs>91</Paragraphs>
  <Slides>10</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等线</vt:lpstr>
      <vt:lpstr>Arial</vt:lpstr>
      <vt:lpstr>Calibri</vt:lpstr>
      <vt:lpstr>Cambria Math</vt:lpstr>
      <vt:lpstr>Wingdings</vt:lpstr>
      <vt:lpstr>Office 主题</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Admin</cp:lastModifiedBy>
  <cp:revision>28</cp:revision>
  <dcterms:created xsi:type="dcterms:W3CDTF">2023-02-07T12:34:00Z</dcterms:created>
  <dcterms:modified xsi:type="dcterms:W3CDTF">2024-05-13T05:18:50Z</dcterms:modified>
</cp:coreProperties>
</file>