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470" r:id="rId3"/>
    <p:sldId id="1568" r:id="rId4"/>
    <p:sldId id="519" r:id="rId5"/>
    <p:sldId id="521" r:id="rId6"/>
    <p:sldId id="520" r:id="rId7"/>
    <p:sldId id="525" r:id="rId8"/>
    <p:sldId id="526" r:id="rId9"/>
    <p:sldId id="527" r:id="rId10"/>
    <p:sldId id="528" r:id="rId11"/>
    <p:sldId id="529" r:id="rId12"/>
    <p:sldId id="268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2475-A923-4C01-8A66-342F7721AC9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C03AA-2B26-4E3C-AB27-2705DD1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3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4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8085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5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3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3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1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4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0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6" r:id="rId14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CE08676-5E7D-EFED-E8E4-43550A54E4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381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6.png"/><Relationship Id="rId12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814"/>
          <a:stretch/>
        </p:blipFill>
        <p:spPr>
          <a:xfrm>
            <a:off x="4562432" y="376164"/>
            <a:ext cx="1949769" cy="878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ED3B3C-AD0E-754D-FAA0-FA876A647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5154" y="1438080"/>
            <a:ext cx="774259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69A6F-3926-F974-F1DC-678EA5012F37}"/>
              </a:ext>
            </a:extLst>
          </p:cNvPr>
          <p:cNvSpPr txBox="1"/>
          <p:nvPr/>
        </p:nvSpPr>
        <p:spPr>
          <a:xfrm>
            <a:off x="3878103" y="2870595"/>
            <a:ext cx="518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 – Trang 83)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BB09AF-BBAF-4553-012D-5FF936CEAA23}"/>
              </a:ext>
            </a:extLst>
          </p:cNvPr>
          <p:cNvGrpSpPr/>
          <p:nvPr/>
        </p:nvGrpSpPr>
        <p:grpSpPr>
          <a:xfrm>
            <a:off x="1067524" y="480318"/>
            <a:ext cx="3398460" cy="3937981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BF2FCA8-F3BC-D4F0-F124-28896B2899DE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custGeom>
                      <a:avLst/>
                      <a:gdLst>
                        <a:gd name="connsiteX0" fmla="*/ 0 w 2578226"/>
                        <a:gd name="connsiteY0" fmla="*/ 271765 h 1630558"/>
                        <a:gd name="connsiteX1" fmla="*/ 271765 w 2578226"/>
                        <a:gd name="connsiteY1" fmla="*/ 0 h 1630558"/>
                        <a:gd name="connsiteX2" fmla="*/ 2306461 w 2578226"/>
                        <a:gd name="connsiteY2" fmla="*/ 0 h 1630558"/>
                        <a:gd name="connsiteX3" fmla="*/ 2578226 w 2578226"/>
                        <a:gd name="connsiteY3" fmla="*/ 271765 h 1630558"/>
                        <a:gd name="connsiteX4" fmla="*/ 2578226 w 2578226"/>
                        <a:gd name="connsiteY4" fmla="*/ 1358793 h 1630558"/>
                        <a:gd name="connsiteX5" fmla="*/ 2306461 w 2578226"/>
                        <a:gd name="connsiteY5" fmla="*/ 1630558 h 1630558"/>
                        <a:gd name="connsiteX6" fmla="*/ 271765 w 2578226"/>
                        <a:gd name="connsiteY6" fmla="*/ 1630558 h 1630558"/>
                        <a:gd name="connsiteX7" fmla="*/ 0 w 2578226"/>
                        <a:gd name="connsiteY7" fmla="*/ 1358793 h 1630558"/>
                        <a:gd name="connsiteX8" fmla="*/ 0 w 2578226"/>
                        <a:gd name="connsiteY8" fmla="*/ 271765 h 16305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78226" h="1630558" fill="none" extrusionOk="0">
                          <a:moveTo>
                            <a:pt x="0" y="271765"/>
                          </a:moveTo>
                          <a:cubicBezTo>
                            <a:pt x="722" y="141214"/>
                            <a:pt x="130411" y="14665"/>
                            <a:pt x="271765" y="0"/>
                          </a:cubicBezTo>
                          <a:cubicBezTo>
                            <a:pt x="1044372" y="72427"/>
                            <a:pt x="1990634" y="61419"/>
                            <a:pt x="2306461" y="0"/>
                          </a:cubicBezTo>
                          <a:cubicBezTo>
                            <a:pt x="2455479" y="-7394"/>
                            <a:pt x="2557356" y="115360"/>
                            <a:pt x="2578226" y="271765"/>
                          </a:cubicBezTo>
                          <a:cubicBezTo>
                            <a:pt x="2576857" y="723824"/>
                            <a:pt x="2536267" y="1022432"/>
                            <a:pt x="2578226" y="1358793"/>
                          </a:cubicBezTo>
                          <a:cubicBezTo>
                            <a:pt x="2583358" y="1482840"/>
                            <a:pt x="2443642" y="1616085"/>
                            <a:pt x="2306461" y="1630558"/>
                          </a:cubicBezTo>
                          <a:cubicBezTo>
                            <a:pt x="1621348" y="1660385"/>
                            <a:pt x="880672" y="1551252"/>
                            <a:pt x="271765" y="1630558"/>
                          </a:cubicBezTo>
                          <a:cubicBezTo>
                            <a:pt x="136715" y="1628858"/>
                            <a:pt x="-3667" y="1509610"/>
                            <a:pt x="0" y="1358793"/>
                          </a:cubicBezTo>
                          <a:cubicBezTo>
                            <a:pt x="-85005" y="1048732"/>
                            <a:pt x="61305" y="659424"/>
                            <a:pt x="0" y="271765"/>
                          </a:cubicBezTo>
                          <a:close/>
                        </a:path>
                        <a:path w="2578226" h="1630558" stroke="0" extrusionOk="0">
                          <a:moveTo>
                            <a:pt x="0" y="271765"/>
                          </a:moveTo>
                          <a:cubicBezTo>
                            <a:pt x="2085" y="122241"/>
                            <a:pt x="126678" y="10429"/>
                            <a:pt x="271765" y="0"/>
                          </a:cubicBezTo>
                          <a:cubicBezTo>
                            <a:pt x="1210135" y="123000"/>
                            <a:pt x="1795467" y="-96860"/>
                            <a:pt x="2306461" y="0"/>
                          </a:cubicBezTo>
                          <a:cubicBezTo>
                            <a:pt x="2435724" y="-15875"/>
                            <a:pt x="2579211" y="119687"/>
                            <a:pt x="2578226" y="271765"/>
                          </a:cubicBezTo>
                          <a:cubicBezTo>
                            <a:pt x="2605943" y="726870"/>
                            <a:pt x="2527673" y="1125674"/>
                            <a:pt x="2578226" y="1358793"/>
                          </a:cubicBezTo>
                          <a:cubicBezTo>
                            <a:pt x="2554689" y="1517412"/>
                            <a:pt x="2442388" y="1628240"/>
                            <a:pt x="2306461" y="1630558"/>
                          </a:cubicBezTo>
                          <a:cubicBezTo>
                            <a:pt x="2086837" y="1469851"/>
                            <a:pt x="1152343" y="1670225"/>
                            <a:pt x="271765" y="1630558"/>
                          </a:cubicBezTo>
                          <a:cubicBezTo>
                            <a:pt x="117793" y="1629774"/>
                            <a:pt x="-7439" y="1505515"/>
                            <a:pt x="0" y="1358793"/>
                          </a:cubicBezTo>
                          <a:cubicBezTo>
                            <a:pt x="-13722" y="943237"/>
                            <a:pt x="67099" y="497484"/>
                            <a:pt x="0" y="271765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F7B5BF-50CC-6FFF-09F0-8118F3874EB7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7F50F7F-10CE-AD08-EF56-7FFB2B77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BA59B10-794F-7CED-86CF-7AA125C7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28519F-D9BE-4A27-0D2F-77B1031C6C6F}"/>
              </a:ext>
            </a:extLst>
          </p:cNvPr>
          <p:cNvSpPr txBox="1"/>
          <p:nvPr/>
        </p:nvSpPr>
        <p:spPr>
          <a:xfrm>
            <a:off x="488322" y="4591199"/>
            <a:ext cx="560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3ACFA0-BFCA-0B40-F508-1C857C4D8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52715"/>
              </p:ext>
            </p:extLst>
          </p:nvPr>
        </p:nvGraphicFramePr>
        <p:xfrm>
          <a:off x="5083313" y="1793091"/>
          <a:ext cx="7022548" cy="26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274">
                  <a:extLst>
                    <a:ext uri="{9D8B030D-6E8A-4147-A177-3AD203B41FA5}">
                      <a16:colId xmlns:a16="http://schemas.microsoft.com/office/drawing/2014/main" val="3950774914"/>
                    </a:ext>
                  </a:extLst>
                </a:gridCol>
                <a:gridCol w="3511274">
                  <a:extLst>
                    <a:ext uri="{9D8B030D-6E8A-4147-A177-3AD203B41FA5}">
                      <a16:colId xmlns:a16="http://schemas.microsoft.com/office/drawing/2014/main" val="2554216831"/>
                    </a:ext>
                  </a:extLst>
                </a:gridCol>
              </a:tblGrid>
              <a:tr h="8401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chọn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4840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7853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1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7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470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CHIA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SẺ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1011D-8835-1A4F-A501-6A7031B3EEB5}"/>
                </a:ext>
              </a:extLst>
            </p:cNvPr>
            <p:cNvSpPr txBox="1"/>
            <p:nvPr/>
          </p:nvSpPr>
          <p:spPr>
            <a:xfrm>
              <a:off x="6495962" y="1439334"/>
              <a:ext cx="1942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E13E38-1477-C82D-1BB5-4F215FAD9D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596" y="185530"/>
            <a:ext cx="1633596" cy="13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041" y="0"/>
            <a:ext cx="10755917" cy="64873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1D45D70-BF16-405B-871F-CA45656E5F3B}"/>
              </a:ext>
            </a:extLst>
          </p:cNvPr>
          <p:cNvGrpSpPr/>
          <p:nvPr/>
        </p:nvGrpSpPr>
        <p:grpSpPr>
          <a:xfrm>
            <a:off x="790049" y="1566315"/>
            <a:ext cx="9753600" cy="1682000"/>
            <a:chOff x="813079" y="413357"/>
            <a:chExt cx="9583625" cy="1682000"/>
          </a:xfrm>
        </p:grpSpPr>
        <p:pic>
          <p:nvPicPr>
            <p:cNvPr id="15" name="Picture 14" descr="Cute happy smiling book Royalty Free Vector Image">
              <a:extLst>
                <a:ext uri="{FF2B5EF4-FFF2-40B4-BE49-F238E27FC236}">
                  <a16:creationId xmlns:a16="http://schemas.microsoft.com/office/drawing/2014/main" id="{6364D39F-5D7D-48D7-B085-7C6C6343E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7100" y1="48148" x2="49300" y2="47778"/>
                          <a14:foregroundMark x1="49300" y1="47778" x2="71100" y2="50463"/>
                          <a14:foregroundMark x1="50400" y1="46759" x2="51300" y2="54259"/>
                          <a14:foregroundMark x1="49400" y1="47130" x2="41400" y2="46296"/>
                          <a14:foregroundMark x1="41400" y1="46296" x2="37400" y2="53426"/>
                          <a14:foregroundMark x1="37400" y1="53426" x2="42200" y2="60185"/>
                          <a14:foregroundMark x1="42200" y1="60185" x2="53300" y2="57593"/>
                          <a14:foregroundMark x1="53300" y1="57593" x2="60500" y2="50278"/>
                          <a14:foregroundMark x1="60500" y1="50278" x2="62900" y2="43519"/>
                          <a14:foregroundMark x1="62900" y1="43519" x2="49500" y2="47870"/>
                          <a14:foregroundMark x1="49500" y1="47870" x2="42300" y2="56111"/>
                          <a14:foregroundMark x1="42300" y1="56111" x2="52100" y2="54907"/>
                          <a14:foregroundMark x1="52100" y1="54907" x2="66900" y2="48519"/>
                          <a14:foregroundMark x1="66900" y1="48519" x2="67100" y2="48333"/>
                          <a14:foregroundMark x1="50200" y1="47130" x2="42300" y2="45926"/>
                          <a14:foregroundMark x1="42300" y1="45926" x2="37300" y2="51852"/>
                          <a14:foregroundMark x1="37300" y1="51852" x2="39400" y2="57407"/>
                          <a14:foregroundMark x1="35800" y1="48519" x2="38700" y2="56852"/>
                          <a14:foregroundMark x1="40200" y1="44815" x2="48000" y2="43519"/>
                          <a14:foregroundMark x1="48000" y1="43519" x2="50600" y2="48148"/>
                          <a14:foregroundMark x1="64000" y1="43241" x2="71800" y2="45833"/>
                          <a14:foregroundMark x1="71800" y1="45833" x2="73800" y2="49630"/>
                          <a14:foregroundMark x1="60000" y1="55093" x2="67700" y2="56852"/>
                          <a14:foregroundMark x1="67700" y1="56852" x2="72700" y2="51389"/>
                          <a14:foregroundMark x1="62300" y1="51944" x2="67300" y2="57037"/>
                          <a14:foregroundMark x1="63600" y1="57407" x2="71300" y2="55185"/>
                          <a14:foregroundMark x1="71300" y1="55185" x2="73000" y2="52778"/>
                          <a14:foregroundMark x1="80100" y1="48148" x2="80100" y2="48148"/>
                          <a14:foregroundMark x1="79600" y1="45370" x2="80700" y2="48333"/>
                          <a14:foregroundMark x1="77100" y1="53704" x2="79600" y2="50463"/>
                          <a14:foregroundMark x1="18500" y1="47963" x2="21000" y2="52778"/>
                          <a14:foregroundMark x1="40600" y1="76111" x2="41200" y2="76111"/>
                          <a14:foregroundMark x1="69600" y1="72685" x2="69600" y2="72685"/>
                          <a14:foregroundMark x1="69600" y1="72685" x2="69600" y2="72685"/>
                          <a14:foregroundMark x1="50800" y1="49815" x2="57700" y2="52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079" y="413357"/>
              <a:ext cx="1349555" cy="168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B4FDD4-2861-4472-9607-00D2E10B1D1A}"/>
                </a:ext>
              </a:extLst>
            </p:cNvPr>
            <p:cNvSpPr txBox="1"/>
            <p:nvPr/>
          </p:nvSpPr>
          <p:spPr>
            <a:xfrm>
              <a:off x="2028592" y="906129"/>
              <a:ext cx="8368112" cy="57888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1.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khoảng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0" name="Picture 19" descr="Cute happy smiling book Royalty Free Vector Image">
            <a:extLst>
              <a:ext uri="{FF2B5EF4-FFF2-40B4-BE49-F238E27FC236}">
                <a16:creationId xmlns:a16="http://schemas.microsoft.com/office/drawing/2014/main" id="{6364D39F-5D7D-48D7-B085-7C6C6343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100" y1="48148" x2="49300" y2="47778"/>
                        <a14:foregroundMark x1="49300" y1="47778" x2="71100" y2="50463"/>
                        <a14:foregroundMark x1="50400" y1="46759" x2="51300" y2="54259"/>
                        <a14:foregroundMark x1="49400" y1="47130" x2="41400" y2="46296"/>
                        <a14:foregroundMark x1="41400" y1="46296" x2="37400" y2="53426"/>
                        <a14:foregroundMark x1="37400" y1="53426" x2="42200" y2="60185"/>
                        <a14:foregroundMark x1="42200" y1="60185" x2="53300" y2="57593"/>
                        <a14:foregroundMark x1="53300" y1="57593" x2="60500" y2="50278"/>
                        <a14:foregroundMark x1="60500" y1="50278" x2="62900" y2="43519"/>
                        <a14:foregroundMark x1="62900" y1="43519" x2="49500" y2="47870"/>
                        <a14:foregroundMark x1="49500" y1="47870" x2="42300" y2="56111"/>
                        <a14:foregroundMark x1="42300" y1="56111" x2="52100" y2="54907"/>
                        <a14:foregroundMark x1="52100" y1="54907" x2="66900" y2="48519"/>
                        <a14:foregroundMark x1="66900" y1="48519" x2="67100" y2="48333"/>
                        <a14:foregroundMark x1="50200" y1="47130" x2="42300" y2="45926"/>
                        <a14:foregroundMark x1="42300" y1="45926" x2="37300" y2="51852"/>
                        <a14:foregroundMark x1="37300" y1="51852" x2="39400" y2="57407"/>
                        <a14:foregroundMark x1="35800" y1="48519" x2="38700" y2="56852"/>
                        <a14:foregroundMark x1="40200" y1="44815" x2="48000" y2="43519"/>
                        <a14:foregroundMark x1="48000" y1="43519" x2="50600" y2="48148"/>
                        <a14:foregroundMark x1="64000" y1="43241" x2="71800" y2="45833"/>
                        <a14:foregroundMark x1="71800" y1="45833" x2="73800" y2="49630"/>
                        <a14:foregroundMark x1="60000" y1="55093" x2="67700" y2="56852"/>
                        <a14:foregroundMark x1="67700" y1="56852" x2="72700" y2="51389"/>
                        <a14:foregroundMark x1="62300" y1="51944" x2="67300" y2="57037"/>
                        <a14:foregroundMark x1="63600" y1="57407" x2="71300" y2="55185"/>
                        <a14:foregroundMark x1="71300" y1="55185" x2="73000" y2="52778"/>
                        <a14:foregroundMark x1="80100" y1="48148" x2="80100" y2="48148"/>
                        <a14:foregroundMark x1="79600" y1="45370" x2="80700" y2="48333"/>
                        <a14:foregroundMark x1="77100" y1="53704" x2="79600" y2="50463"/>
                        <a14:foregroundMark x1="18500" y1="47963" x2="21000" y2="52778"/>
                        <a14:foregroundMark x1="40600" y1="76111" x2="41200" y2="76111"/>
                        <a14:foregroundMark x1="69600" y1="72685" x2="69600" y2="72685"/>
                        <a14:foregroundMark x1="69600" y1="72685" x2="69600" y2="72685"/>
                        <a14:foregroundMark x1="50800" y1="49815" x2="57700" y2="5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9" y="3165222"/>
            <a:ext cx="1373491" cy="1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013247">
            <a:off x="265793" y="604518"/>
            <a:ext cx="2447139" cy="867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A7887-1EE6-ACB5-5D1A-2064631E8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1729" y="94156"/>
            <a:ext cx="5168542" cy="1422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BC296-1384-5747-990A-DCB0FCB8942B}"/>
              </a:ext>
            </a:extLst>
          </p:cNvPr>
          <p:cNvSpPr txBox="1"/>
          <p:nvPr/>
        </p:nvSpPr>
        <p:spPr>
          <a:xfrm>
            <a:off x="2027120" y="3609685"/>
            <a:ext cx="8745129" cy="107696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2.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253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800640" y="1096394"/>
            <a:ext cx="10405190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Tháng 6 này, chúng mình sẽ cùng tham dự một trại hè dành cho học sinh từ 7 đến 10 tuổi.</a:t>
            </a:r>
          </a:p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Dưới đây là tờ lịch tháng 6: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9509F-1C64-B040-D027-560B90EB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2925418"/>
            <a:ext cx="8934450" cy="3295650"/>
          </a:xfrm>
          <a:prstGeom prst="rect">
            <a:avLst/>
          </a:prstGeom>
        </p:spPr>
      </p:pic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B9D043B5-A032-65F3-D478-CF4C2A389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" y="-92765"/>
            <a:ext cx="1779206" cy="109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3B60F-953D-E137-34A2-2081D8AC9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596" y="185530"/>
            <a:ext cx="1633596" cy="13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A19C4-3811-F3CF-9383-DFC6F29C354C}"/>
              </a:ext>
            </a:extLst>
          </p:cNvPr>
          <p:cNvSpPr/>
          <p:nvPr/>
        </p:nvSpPr>
        <p:spPr>
          <a:xfrm>
            <a:off x="390525" y="226346"/>
            <a:ext cx="11106149" cy="160245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 hè được tổ chức từ ngày 24 tháng 6 đến hết ngày 30 tháng 6. Hỏi trại hè được tổ chức trong bao nhiêu ngày?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01113-F6EE-AE0B-6363-00F4AE43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4" y="1903031"/>
            <a:ext cx="5800725" cy="3888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02B6ED-F704-50D4-28BE-4F422A014452}"/>
              </a:ext>
            </a:extLst>
          </p:cNvPr>
          <p:cNvSpPr/>
          <p:nvPr/>
        </p:nvSpPr>
        <p:spPr>
          <a:xfrm>
            <a:off x="1019175" y="5086350"/>
            <a:ext cx="4048125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5AB02-3E53-A2BA-0A70-80EB2B4718D1}"/>
              </a:ext>
            </a:extLst>
          </p:cNvPr>
          <p:cNvSpPr txBox="1"/>
          <p:nvPr/>
        </p:nvSpPr>
        <p:spPr>
          <a:xfrm>
            <a:off x="6448425" y="2381250"/>
            <a:ext cx="544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Trại hè được tổ chức trong 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ngày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24, 25, 26, 27, 28, 29, 30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E284D-30AA-2CA0-630E-4FAA049C9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3596" y="185530"/>
            <a:ext cx="1633596" cy="138374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9D6FDC-39EB-2A32-B26F-2404C0D1A4BC}"/>
              </a:ext>
            </a:extLst>
          </p:cNvPr>
          <p:cNvSpPr/>
          <p:nvPr/>
        </p:nvSpPr>
        <p:spPr>
          <a:xfrm>
            <a:off x="376238" y="305903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6032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4948D3-F7E5-1B3B-4CF8-8BB849F107F1}"/>
              </a:ext>
            </a:extLst>
          </p:cNvPr>
          <p:cNvSpPr/>
          <p:nvPr/>
        </p:nvSpPr>
        <p:spPr>
          <a:xfrm>
            <a:off x="3600451" y="2971801"/>
            <a:ext cx="495300" cy="116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5"/>
            <a:ext cx="11106149" cy="153702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Hai tuần kế tiếp là ngày 10 tháng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E5929-CB6B-BA2A-637E-6732132DAA8E}"/>
              </a:ext>
            </a:extLst>
          </p:cNvPr>
          <p:cNvSpPr/>
          <p:nvPr/>
        </p:nvSpPr>
        <p:spPr>
          <a:xfrm>
            <a:off x="0" y="3800476"/>
            <a:ext cx="1523999" cy="333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F4BDBA-B70F-9B6F-2714-743855E1A040}"/>
              </a:ext>
            </a:extLst>
          </p:cNvPr>
          <p:cNvSpPr/>
          <p:nvPr/>
        </p:nvSpPr>
        <p:spPr>
          <a:xfrm>
            <a:off x="428625" y="4229101"/>
            <a:ext cx="990599" cy="352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7C6EE-18C7-E9A7-8E20-6890D5375345}"/>
              </a:ext>
            </a:extLst>
          </p:cNvPr>
          <p:cNvSpPr/>
          <p:nvPr/>
        </p:nvSpPr>
        <p:spPr>
          <a:xfrm>
            <a:off x="1447799" y="4200525"/>
            <a:ext cx="361951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930368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ngày trước thời điểm diễn ra trại hè.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Buổi sáng, Nam chuẩn bị những đồ dùng cần thiết để tham dự trại hè. Thời gian bắt đầu và kết thúc như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9CF16-C2D5-B5A0-6E01-E39EF032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157891"/>
            <a:ext cx="44386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0A922-F41E-B0FB-49FF-B58BAA713103}"/>
              </a:ext>
            </a:extLst>
          </p:cNvPr>
          <p:cNvSpPr txBox="1"/>
          <p:nvPr/>
        </p:nvSpPr>
        <p:spPr>
          <a:xfrm>
            <a:off x="5329030" y="2104611"/>
            <a:ext cx="62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7BF62D-D9A4-454E-4DF7-E5B69B70CEFA}"/>
              </a:ext>
            </a:extLst>
          </p:cNvPr>
          <p:cNvSpPr/>
          <p:nvPr/>
        </p:nvSpPr>
        <p:spPr>
          <a:xfrm>
            <a:off x="547065" y="4340293"/>
            <a:ext cx="2107509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9F02F8-9188-AE20-0064-DBEA3C0F51C8}"/>
              </a:ext>
            </a:extLst>
          </p:cNvPr>
          <p:cNvSpPr/>
          <p:nvPr/>
        </p:nvSpPr>
        <p:spPr>
          <a:xfrm>
            <a:off x="2966727" y="4340293"/>
            <a:ext cx="2221810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A0C36-D780-12D1-F379-2CAD77A9D614}"/>
              </a:ext>
            </a:extLst>
          </p:cNvPr>
          <p:cNvSpPr txBox="1"/>
          <p:nvPr/>
        </p:nvSpPr>
        <p:spPr>
          <a:xfrm>
            <a:off x="5438361" y="3535846"/>
            <a:ext cx="622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Buổi chiều, Nam nướng bánh quy để tặng các bạn. Thời gian bắt đầu và kết thúc như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54A58-C20A-8537-1F26-B7BC43BA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0" y="1864828"/>
            <a:ext cx="5280571" cy="261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3D435-9082-3C9F-50AE-E4FE69F00055}"/>
              </a:ext>
            </a:extLst>
          </p:cNvPr>
          <p:cNvSpPr txBox="1"/>
          <p:nvPr/>
        </p:nvSpPr>
        <p:spPr>
          <a:xfrm>
            <a:off x="6591300" y="2114550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Nam đã nướng bánh trong bao lâu?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D0F605-9148-C858-1A43-B6C77B003B57}"/>
              </a:ext>
            </a:extLst>
          </p:cNvPr>
          <p:cNvSpPr/>
          <p:nvPr/>
        </p:nvSpPr>
        <p:spPr>
          <a:xfrm>
            <a:off x="914399" y="4526033"/>
            <a:ext cx="166977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3282CE-D82D-675C-88E8-A45BFAE4AB28}"/>
              </a:ext>
            </a:extLst>
          </p:cNvPr>
          <p:cNvSpPr/>
          <p:nvPr/>
        </p:nvSpPr>
        <p:spPr>
          <a:xfrm>
            <a:off x="3657600" y="4585667"/>
            <a:ext cx="2405269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1E55CB-9ACB-B332-54A3-E82B18F33EC7}"/>
              </a:ext>
            </a:extLst>
          </p:cNvPr>
          <p:cNvSpPr txBox="1"/>
          <p:nvPr/>
        </p:nvSpPr>
        <p:spPr>
          <a:xfrm>
            <a:off x="6253370" y="3476212"/>
            <a:ext cx="5683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chiều, Nam bắt đầu nướng bánh quy từ 4 giờ đến 4 giờ 55 phút.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vi-V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Nam nướng bánh quy hết 55 phút.</a:t>
            </a:r>
          </a:p>
        </p:txBody>
      </p:sp>
    </p:spTree>
    <p:extLst>
      <p:ext uri="{BB962C8B-B14F-4D97-AF65-F5344CB8AC3E}">
        <p14:creationId xmlns:p14="http://schemas.microsoft.com/office/powerpoint/2010/main" val="32075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đầu tiên tham dự trại hè, chúng mình được chọn tham gia hai hoặc ba hoạt động (không trùng thời gian) trong các hoạt động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BD1CB-1C06-CEF1-92A5-9B05B1E4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1748610"/>
            <a:ext cx="6111943" cy="480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7AFEB-1D34-558A-3CB1-D737464B7BF5}"/>
              </a:ext>
            </a:extLst>
          </p:cNvPr>
          <p:cNvSpPr txBox="1"/>
          <p:nvPr/>
        </p:nvSpPr>
        <p:spPr>
          <a:xfrm>
            <a:off x="7235688" y="2047461"/>
            <a:ext cx="4770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chọn tham gia những hoạt động nào? Các hoạt động đó diễn ra theo thứ tự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9981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479</Words>
  <Application>Microsoft Office PowerPoint</Application>
  <PresentationFormat>Widescreen</PresentationFormat>
  <Paragraphs>47</Paragraphs>
  <Slides>12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Cambria</vt:lpstr>
      <vt:lpstr>ITC Avant Garde Std Bk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2023-02-05T05:09:40Z</dcterms:created>
  <dcterms:modified xsi:type="dcterms:W3CDTF">2024-04-04T01:54:48Z</dcterms:modified>
</cp:coreProperties>
</file>