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20"/>
  </p:notesMasterIdLst>
  <p:handoutMasterIdLst>
    <p:handoutMasterId r:id="rId21"/>
  </p:handoutMasterIdLst>
  <p:sldIdLst>
    <p:sldId id="358" r:id="rId3"/>
    <p:sldId id="256" r:id="rId4"/>
    <p:sldId id="258" r:id="rId5"/>
    <p:sldId id="343" r:id="rId6"/>
    <p:sldId id="366" r:id="rId7"/>
    <p:sldId id="378" r:id="rId8"/>
    <p:sldId id="379" r:id="rId9"/>
    <p:sldId id="382" r:id="rId10"/>
    <p:sldId id="383" r:id="rId11"/>
    <p:sldId id="325" r:id="rId12"/>
    <p:sldId id="371" r:id="rId13"/>
    <p:sldId id="384" r:id="rId14"/>
    <p:sldId id="385" r:id="rId15"/>
    <p:sldId id="386" r:id="rId16"/>
    <p:sldId id="389" r:id="rId17"/>
    <p:sldId id="390" r:id="rId18"/>
    <p:sldId id="291" r:id="rId19"/>
  </p:sldIdLst>
  <p:sldSz cx="12192000" cy="6858000"/>
  <p:notesSz cx="6858000" cy="9144000"/>
  <p:embeddedFontLst>
    <p:embeddedFont>
      <p:font typeface="#9Slide03 IcielPanton Black" panose="020B0604020202020204" charset="0"/>
      <p:bold r:id="rId22"/>
    </p:embeddedFont>
    <p:embeddedFont>
      <p:font typeface="#9Slide03 Ralewayv4020 Black" panose="00000A00000000000000" charset="0"/>
      <p:bold r:id="rId23"/>
    </p:embeddedFont>
    <p:embeddedFont>
      <p:font typeface="#9Slide03 Sofia Pro Soft" panose="020B0604020202020204" charset="0"/>
      <p:regular r:id="rId24"/>
    </p:embeddedFont>
    <p:embeddedFont>
      <p:font typeface="#9Slide04 Taviraj ExtraBold" panose="020B0604020202020204" charset="-3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E74"/>
    <a:srgbClr val="FFF2CC"/>
    <a:srgbClr val="CBEAEE"/>
    <a:srgbClr val="ED7D31"/>
    <a:srgbClr val="8EFDF9"/>
    <a:srgbClr val="FECB58"/>
    <a:srgbClr val="F4A902"/>
    <a:srgbClr val="008F96"/>
    <a:srgbClr val="FFFFE7"/>
    <a:srgbClr val="813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6" autoAdjust="0"/>
    <p:restoredTop sz="86410"/>
  </p:normalViewPr>
  <p:slideViewPr>
    <p:cSldViewPr>
      <p:cViewPr varScale="1">
        <p:scale>
          <a:sx n="70" d="100"/>
          <a:sy n="70" d="100"/>
        </p:scale>
        <p:origin x="780" y="72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43E21-A19B-484F-896B-EBFD2A129B5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4C676-7F4C-448B-9019-2A4F2C42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18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1.sv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11" Type="http://schemas.openxmlformats.org/officeDocument/2006/relationships/image" Target="../media/image10.png"/><Relationship Id="rId5" Type="http://schemas.openxmlformats.org/officeDocument/2006/relationships/image" Target="../media/image22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svg"/><Relationship Id="rId9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sv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svg"/><Relationship Id="rId9" Type="http://schemas.openxmlformats.org/officeDocument/2006/relationships/image" Target="../media/image14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B5C3F9A0-6742-A4FF-AF56-A06EDBCDC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F0403D34-402F-9838-11DD-4D7853A894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2792" y="4555778"/>
            <a:ext cx="4057475" cy="2114959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F13701E6-5436-7678-C0FA-8FBC82317F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3A829D7F-0F6D-72C0-08C3-710D2FAAB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D40422A3-FFA2-E179-2CAA-8D5B50D05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4CCC3B29-64CD-C6E4-844E-63990EEC92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7461FDF1-4E8B-8AD8-C964-3FBFA39DF9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938032" y="1487576"/>
            <a:ext cx="772188" cy="478757"/>
          </a:xfrm>
          <a:prstGeom prst="rect">
            <a:avLst/>
          </a:prstGeom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0599C320-6CEA-8536-3245-D3CA8CD4AC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9295A3-5823-DAB3-5137-6402394D688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723394" y="2931719"/>
            <a:ext cx="448325" cy="409470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449C5F7F-315A-F9EB-8C3A-DDC5D91BE69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317375" y="5203328"/>
            <a:ext cx="423377" cy="502028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801F1D6B-4898-179B-E826-A6B20D2293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BDC35888-53AA-DE2B-21D5-B44C0614A4F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31146" y="391755"/>
            <a:ext cx="1748114" cy="1582043"/>
          </a:xfrm>
          <a:prstGeom prst="rect">
            <a:avLst/>
          </a:prstGeom>
        </p:spPr>
      </p:pic>
      <p:pic>
        <p:nvPicPr>
          <p:cNvPr id="19" name="PHẠM DUYÊN 14 - 9Slide.vn">
            <a:extLst>
              <a:ext uri="{FF2B5EF4-FFF2-40B4-BE49-F238E27FC236}">
                <a16:creationId xmlns:a16="http://schemas.microsoft.com/office/drawing/2014/main" id="{D3F2D657-043F-6C18-28AA-B835B5648C5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-289942" y="0"/>
            <a:ext cx="3217001" cy="327062"/>
          </a:xfrm>
          <a:prstGeom prst="rect">
            <a:avLst/>
          </a:prstGeom>
        </p:spPr>
      </p:pic>
      <p:pic>
        <p:nvPicPr>
          <p:cNvPr id="20" name="PHẠM DUYÊN 15 - 9Slide.vn">
            <a:extLst>
              <a:ext uri="{FF2B5EF4-FFF2-40B4-BE49-F238E27FC236}">
                <a16:creationId xmlns:a16="http://schemas.microsoft.com/office/drawing/2014/main" id="{3BA4220A-0CD4-948E-6320-66E297402D2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9087"/>
          <a:stretch>
            <a:fillRect/>
          </a:stretch>
        </p:blipFill>
        <p:spPr>
          <a:xfrm>
            <a:off x="2881393" y="0"/>
            <a:ext cx="2924665" cy="327062"/>
          </a:xfrm>
          <a:prstGeom prst="rect">
            <a:avLst/>
          </a:prstGeom>
        </p:spPr>
      </p:pic>
      <p:pic>
        <p:nvPicPr>
          <p:cNvPr id="21" name="PHẠM DUYÊN 16 - 9Slide.vn">
            <a:extLst>
              <a:ext uri="{FF2B5EF4-FFF2-40B4-BE49-F238E27FC236}">
                <a16:creationId xmlns:a16="http://schemas.microsoft.com/office/drawing/2014/main" id="{566A9657-4AD1-A940-3093-70609B5B075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2" name="PHẠM DUYÊN 17 - 9Slide.vn">
            <a:extLst>
              <a:ext uri="{FF2B5EF4-FFF2-40B4-BE49-F238E27FC236}">
                <a16:creationId xmlns:a16="http://schemas.microsoft.com/office/drawing/2014/main" id="{9E75332B-A903-4FD8-CA6A-A2CACB490B7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3" name="PHẠM DUYÊN 18 - 9Slide.vn">
            <a:extLst>
              <a:ext uri="{FF2B5EF4-FFF2-40B4-BE49-F238E27FC236}">
                <a16:creationId xmlns:a16="http://schemas.microsoft.com/office/drawing/2014/main" id="{C385E99B-E00B-A415-FA1A-7C561D9423C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4" name="PHẠM DUYÊN 19 - 9Slide.vn">
            <a:extLst>
              <a:ext uri="{FF2B5EF4-FFF2-40B4-BE49-F238E27FC236}">
                <a16:creationId xmlns:a16="http://schemas.microsoft.com/office/drawing/2014/main" id="{0891FA90-5537-6A34-E24D-F4982874079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699921" y="4011535"/>
            <a:ext cx="772188" cy="478757"/>
          </a:xfrm>
          <a:prstGeom prst="rect">
            <a:avLst/>
          </a:prstGeom>
        </p:spPr>
      </p:pic>
      <p:pic>
        <p:nvPicPr>
          <p:cNvPr id="25" name="PHẠM DUYÊN 20 - 9Slide.vn">
            <a:extLst>
              <a:ext uri="{FF2B5EF4-FFF2-40B4-BE49-F238E27FC236}">
                <a16:creationId xmlns:a16="http://schemas.microsoft.com/office/drawing/2014/main" id="{C8D73DE4-72B0-920B-DD1A-70AA3105C0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6" name="PHẠM DUYÊN 21 - 9Slide.vn">
            <a:extLst>
              <a:ext uri="{FF2B5EF4-FFF2-40B4-BE49-F238E27FC236}">
                <a16:creationId xmlns:a16="http://schemas.microsoft.com/office/drawing/2014/main" id="{CFADF32C-3F4D-425A-0BBE-772E506B793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752635" y="4353444"/>
            <a:ext cx="292315" cy="878543"/>
          </a:xfrm>
          <a:prstGeom prst="rect">
            <a:avLst/>
          </a:prstGeom>
        </p:spPr>
      </p:pic>
      <p:pic>
        <p:nvPicPr>
          <p:cNvPr id="27" name="PHẠM DUYÊN 22 - 9Slide.vn">
            <a:extLst>
              <a:ext uri="{FF2B5EF4-FFF2-40B4-BE49-F238E27FC236}">
                <a16:creationId xmlns:a16="http://schemas.microsoft.com/office/drawing/2014/main" id="{093DD637-CDA9-6903-183E-075A750BE66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23825" y="400050"/>
            <a:ext cx="292315" cy="8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374A4033-F737-C673-0688-E34E09CE275C}"/>
              </a:ext>
            </a:extLst>
          </p:cNvPr>
          <p:cNvSpPr/>
          <p:nvPr userDrawn="1"/>
        </p:nvSpPr>
        <p:spPr>
          <a:xfrm>
            <a:off x="3276600" y="905779"/>
            <a:ext cx="52758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39000">
                        <a:srgbClr val="4CB380">
                          <a:lumMod val="94000"/>
                          <a:lumOff val="6000"/>
                        </a:srgbClr>
                      </a:gs>
                      <a:gs pos="67000">
                        <a:srgbClr val="9AE8E4"/>
                      </a:gs>
                      <a:gs pos="100000">
                        <a:srgbClr val="298289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#9Slide04 Taviraj ExtraBold" panose="00000900000000000000" pitchFamily="2" charset="-34"/>
                <a:ea typeface="字魂27号-布丁体" panose="00000505000000000000" pitchFamily="2" charset="-122"/>
                <a:cs typeface="#9Slide04 Taviraj ExtraBold" panose="00000900000000000000" pitchFamily="2" charset="-34"/>
                <a:sym typeface="Arial"/>
              </a:rPr>
              <a:t>BÀI 72</a:t>
            </a:r>
            <a:endParaRPr lang="zh-CN" altLang="en-US" sz="11500" kern="0" dirty="0">
              <a:ln w="47625" cap="rnd" cmpd="thinThick">
                <a:gradFill>
                  <a:gsLst>
                    <a:gs pos="39000">
                      <a:srgbClr val="4CB380">
                        <a:lumMod val="94000"/>
                        <a:lumOff val="6000"/>
                      </a:srgbClr>
                    </a:gs>
                    <a:gs pos="67000">
                      <a:srgbClr val="9AE8E4"/>
                    </a:gs>
                    <a:gs pos="100000">
                      <a:srgbClr val="298289"/>
                    </a:gs>
                  </a:gsLst>
                  <a:lin ang="5400000" scaled="1"/>
                </a:gradFill>
                <a:miter lim="800000"/>
              </a:ln>
              <a:solidFill>
                <a:srgbClr val="2E5E5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#9Slide04 Taviraj ExtraBold" panose="00000900000000000000" pitchFamily="2" charset="-34"/>
              <a:ea typeface="字魂27号-布丁体" panose="00000505000000000000" pitchFamily="2" charset="-122"/>
              <a:cs typeface="#9Slide04 Taviraj ExtraBold" panose="00000900000000000000" pitchFamily="2" charset="-34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7A8937-7CA6-B4C6-2711-0EA2A0A03DB6}"/>
              </a:ext>
            </a:extLst>
          </p:cNvPr>
          <p:cNvGrpSpPr/>
          <p:nvPr userDrawn="1"/>
        </p:nvGrpSpPr>
        <p:grpSpPr>
          <a:xfrm>
            <a:off x="2078036" y="4090173"/>
            <a:ext cx="8035935" cy="1334057"/>
            <a:chOff x="-482947" y="1894688"/>
            <a:chExt cx="8035935" cy="1334057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BD13B6E4-3501-5A6B-D499-CFC1D9AF381B}"/>
                </a:ext>
              </a:extLst>
            </p:cNvPr>
            <p:cNvSpPr/>
            <p:nvPr/>
          </p:nvSpPr>
          <p:spPr>
            <a:xfrm>
              <a:off x="-482947" y="1894688"/>
              <a:ext cx="802816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Luyện tập chung</a:t>
              </a:r>
              <a:endParaRPr lang="zh-CN" altLang="en-US" sz="800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34BB47BA-D211-B41D-D721-B40E27278E4B}"/>
                </a:ext>
              </a:extLst>
            </p:cNvPr>
            <p:cNvSpPr/>
            <p:nvPr/>
          </p:nvSpPr>
          <p:spPr>
            <a:xfrm>
              <a:off x="-475172" y="1905306"/>
              <a:ext cx="802816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8000">
                  <a:solidFill>
                    <a:srgbClr val="226E74"/>
                  </a:solidFill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Luyện tập chung</a:t>
              </a:r>
              <a:endParaRPr lang="zh-CN" altLang="en-US" sz="8000" dirty="0">
                <a:solidFill>
                  <a:srgbClr val="226E74"/>
                </a:solidFill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3" name="8">
            <a:extLst>
              <a:ext uri="{FF2B5EF4-FFF2-40B4-BE49-F238E27FC236}">
                <a16:creationId xmlns:a16="http://schemas.microsoft.com/office/drawing/2014/main" id="{20697A57-3FF2-D538-550E-252A1E34ADAA}"/>
              </a:ext>
            </a:extLst>
          </p:cNvPr>
          <p:cNvSpPr/>
          <p:nvPr userDrawn="1"/>
        </p:nvSpPr>
        <p:spPr>
          <a:xfrm>
            <a:off x="2078029" y="2529483"/>
            <a:ext cx="8662949" cy="21546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118000"/>
              </a:lnSpc>
              <a:buClr>
                <a:srgbClr val="000000"/>
              </a:buClr>
            </a:pPr>
            <a:r>
              <a:rPr lang="en-US" altLang="zh-CN" sz="6000" kern="0">
                <a:ln w="25400" cap="rnd" cmpd="sng">
                  <a:solidFill>
                    <a:schemeClr val="bg1"/>
                  </a:soli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alewayv4020 Black" panose="00000A00000000000000" pitchFamily="2" charset="0"/>
                <a:ea typeface="#9Slide02 Tieu de dai" panose="02000000000000000000" pitchFamily="2" charset="0"/>
                <a:cs typeface="#9Slide04 Taviraj ExtraBold" panose="00000900000000000000" pitchFamily="2" charset="-34"/>
                <a:sym typeface="Arial"/>
              </a:rPr>
              <a:t>LÀM QUEN VỚI YẾU TỐ</a:t>
            </a:r>
            <a:br>
              <a:rPr lang="en-US" altLang="zh-CN" sz="6000" kern="0">
                <a:ln w="25400" cap="rnd" cmpd="sng">
                  <a:solidFill>
                    <a:schemeClr val="bg1"/>
                  </a:soli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alewayv4020 Black" panose="00000A00000000000000" pitchFamily="2" charset="0"/>
                <a:ea typeface="#9Slide02 Tieu de dai" panose="02000000000000000000" pitchFamily="2" charset="0"/>
                <a:cs typeface="#9Slide04 Taviraj ExtraBold" panose="00000900000000000000" pitchFamily="2" charset="-34"/>
                <a:sym typeface="Arial"/>
              </a:rPr>
            </a:br>
            <a:r>
              <a:rPr lang="en-US" altLang="zh-CN" sz="6000" kern="0">
                <a:ln w="25400" cap="rnd" cmpd="sng">
                  <a:solidFill>
                    <a:schemeClr val="bg1"/>
                  </a:soli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alewayv4020 Black" panose="00000A00000000000000" pitchFamily="2" charset="0"/>
                <a:ea typeface="#9Slide02 Tieu de dai" panose="02000000000000000000" pitchFamily="2" charset="0"/>
                <a:cs typeface="#9Slide04 Taviraj ExtraBold" panose="00000900000000000000" pitchFamily="2" charset="-34"/>
                <a:sym typeface="Arial"/>
              </a:rPr>
              <a:t>THỐNG KÊ, XÁC XUẤT</a:t>
            </a:r>
            <a:endParaRPr lang="zh-CN" altLang="en-US" sz="6000" kern="0" dirty="0">
              <a:ln w="25400" cap="rnd" cmpd="sng">
                <a:solidFill>
                  <a:schemeClr val="bg1"/>
                </a:solidFill>
                <a:miter lim="800000"/>
              </a:ln>
              <a:solidFill>
                <a:srgbClr val="2E5E5B"/>
              </a:solidFill>
              <a:effectLst>
                <a:glow rad="228600">
                  <a:srgbClr val="D7E6AA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Ralewayv4020 Black" panose="00000A00000000000000" pitchFamily="2" charset="0"/>
              <a:ea typeface="字魂27号-布丁体" panose="00000505000000000000" pitchFamily="2" charset="-122"/>
              <a:cs typeface="#9Slide04 Taviraj ExtraBold" panose="00000900000000000000" pitchFamily="2" charset="-3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ẠM DUYÊ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818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45A-399B-4A60-9E20-C82AA2F986E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D889-E193-432D-8723-3C32A26B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4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45A-399B-4A60-9E20-C82AA2F986E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D889-E193-432D-8723-3C32A26B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62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45A-399B-4A60-9E20-C82AA2F986E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D889-E193-432D-8723-3C32A26B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4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45A-399B-4A60-9E20-C82AA2F986E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D889-E193-432D-8723-3C32A26B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57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45A-399B-4A60-9E20-C82AA2F986E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D889-E193-432D-8723-3C32A26B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11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45A-399B-4A60-9E20-C82AA2F986E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D889-E193-432D-8723-3C32A26B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59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45A-399B-4A60-9E20-C82AA2F986E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D889-E193-432D-8723-3C32A26B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2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B5C3F9A0-6742-A4FF-AF56-A06EDBCDC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F0403D34-402F-9838-11DD-4D7853A894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5642" y="4593878"/>
            <a:ext cx="4057475" cy="2114959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F13701E6-5436-7678-C0FA-8FBC82317F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3A829D7F-0F6D-72C0-08C3-710D2FAAB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D40422A3-FFA2-E179-2CAA-8D5B50D05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4CCC3B29-64CD-C6E4-844E-63990EEC92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7461FDF1-4E8B-8AD8-C964-3FBFA39DF9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764947" y="2950244"/>
            <a:ext cx="772188" cy="478757"/>
          </a:xfrm>
          <a:prstGeom prst="rect">
            <a:avLst/>
          </a:prstGeom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0599C320-6CEA-8536-3245-D3CA8CD4AC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9295A3-5823-DAB3-5137-6402394D688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818419" y="4729600"/>
            <a:ext cx="448325" cy="409470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449C5F7F-315A-F9EB-8C3A-DDC5D91BE69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111432" y="4792716"/>
            <a:ext cx="423377" cy="502028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801F1D6B-4898-179B-E826-A6B20D2293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BDC35888-53AA-DE2B-21D5-B44C0614A4F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62156" y="327062"/>
            <a:ext cx="2429845" cy="2199009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6E251707-C866-26E1-ACAF-DE919B4038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387081">
            <a:off x="642829" y="-63939"/>
            <a:ext cx="1425743" cy="2332503"/>
          </a:xfrm>
          <a:prstGeom prst="rect">
            <a:avLst/>
          </a:prstGeom>
        </p:spPr>
      </p:pic>
      <p:pic>
        <p:nvPicPr>
          <p:cNvPr id="19" name="PHẠM DUYÊN 14 - 9Slide.vn">
            <a:extLst>
              <a:ext uri="{FF2B5EF4-FFF2-40B4-BE49-F238E27FC236}">
                <a16:creationId xmlns:a16="http://schemas.microsoft.com/office/drawing/2014/main" id="{D3F2D657-043F-6C18-28AA-B835B5648C5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289942" y="0"/>
            <a:ext cx="3217001" cy="327062"/>
          </a:xfrm>
          <a:prstGeom prst="rect">
            <a:avLst/>
          </a:prstGeom>
        </p:spPr>
      </p:pic>
      <p:pic>
        <p:nvPicPr>
          <p:cNvPr id="20" name="PHẠM DUYÊN 15 - 9Slide.vn">
            <a:extLst>
              <a:ext uri="{FF2B5EF4-FFF2-40B4-BE49-F238E27FC236}">
                <a16:creationId xmlns:a16="http://schemas.microsoft.com/office/drawing/2014/main" id="{3BA4220A-0CD4-948E-6320-66E297402D2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2881393" y="0"/>
            <a:ext cx="2924665" cy="327062"/>
          </a:xfrm>
          <a:prstGeom prst="rect">
            <a:avLst/>
          </a:prstGeom>
        </p:spPr>
      </p:pic>
      <p:pic>
        <p:nvPicPr>
          <p:cNvPr id="21" name="PHẠM DUYÊN 16 - 9Slide.vn">
            <a:extLst>
              <a:ext uri="{FF2B5EF4-FFF2-40B4-BE49-F238E27FC236}">
                <a16:creationId xmlns:a16="http://schemas.microsoft.com/office/drawing/2014/main" id="{566A9657-4AD1-A940-3093-70609B5B075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2" name="PHẠM DUYÊN 17 - 9Slide.vn">
            <a:extLst>
              <a:ext uri="{FF2B5EF4-FFF2-40B4-BE49-F238E27FC236}">
                <a16:creationId xmlns:a16="http://schemas.microsoft.com/office/drawing/2014/main" id="{9E75332B-A903-4FD8-CA6A-A2CACB490B7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3" name="PHẠM DUYÊN 18 - 9Slide.vn">
            <a:extLst>
              <a:ext uri="{FF2B5EF4-FFF2-40B4-BE49-F238E27FC236}">
                <a16:creationId xmlns:a16="http://schemas.microsoft.com/office/drawing/2014/main" id="{C385E99B-E00B-A415-FA1A-7C561D9423C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4" name="PHẠM DUYÊN 19 - 9Slide.vn">
            <a:extLst>
              <a:ext uri="{FF2B5EF4-FFF2-40B4-BE49-F238E27FC236}">
                <a16:creationId xmlns:a16="http://schemas.microsoft.com/office/drawing/2014/main" id="{0891FA90-5537-6A34-E24D-F4982874079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451632" y="3530600"/>
            <a:ext cx="772188" cy="478757"/>
          </a:xfrm>
          <a:prstGeom prst="rect">
            <a:avLst/>
          </a:prstGeom>
        </p:spPr>
      </p:pic>
      <p:pic>
        <p:nvPicPr>
          <p:cNvPr id="25" name="PHẠM DUYÊN 20 - 9Slide.vn">
            <a:extLst>
              <a:ext uri="{FF2B5EF4-FFF2-40B4-BE49-F238E27FC236}">
                <a16:creationId xmlns:a16="http://schemas.microsoft.com/office/drawing/2014/main" id="{C8D73DE4-72B0-920B-DD1A-70AA3105C0A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6" name="PHẠM DUYÊN 21 - 9Slide.vn">
            <a:extLst>
              <a:ext uri="{FF2B5EF4-FFF2-40B4-BE49-F238E27FC236}">
                <a16:creationId xmlns:a16="http://schemas.microsoft.com/office/drawing/2014/main" id="{CFADF32C-3F4D-425A-0BBE-772E506B793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253703" y="1909105"/>
            <a:ext cx="292315" cy="878543"/>
          </a:xfrm>
          <a:prstGeom prst="rect">
            <a:avLst/>
          </a:prstGeom>
        </p:spPr>
      </p:pic>
      <p:pic>
        <p:nvPicPr>
          <p:cNvPr id="27" name="PHẠM DUYÊN 22 - 9Slide.vn">
            <a:extLst>
              <a:ext uri="{FF2B5EF4-FFF2-40B4-BE49-F238E27FC236}">
                <a16:creationId xmlns:a16="http://schemas.microsoft.com/office/drawing/2014/main" id="{093DD637-CDA9-6903-183E-075A750BE66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770607" y="685801"/>
            <a:ext cx="292315" cy="8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24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45A-399B-4A60-9E20-C82AA2F986E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D889-E193-432D-8723-3C32A26B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03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45A-399B-4A60-9E20-C82AA2F986E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D889-E193-432D-8723-3C32A26B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6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45A-399B-4A60-9E20-C82AA2F986E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D889-E193-432D-8723-3C32A26B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66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45A-399B-4A60-9E20-C82AA2F986E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D889-E193-432D-8723-3C32A26B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73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45A-399B-4A60-9E20-C82AA2F986E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D889-E193-432D-8723-3C32A26B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82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B645A-399B-4A60-9E20-C82AA2F986E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D889-E193-432D-8723-3C32A26B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1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6982AB5-691F-F5A7-BB3D-C803ABD55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D13120FE-61F5-9426-DDE0-655CAB09E7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5642" y="4536728"/>
            <a:ext cx="4057475" cy="2114959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BAB4A97B-4FA0-384E-E7BC-6FC74339B1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14625" y="950240"/>
            <a:ext cx="6762750" cy="41697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DC5A5620-D93B-D5CF-1991-E43CE46B3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BF8ADF5C-B76D-3404-C000-D2385DB6EB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D986A7E0-14A3-4C41-D742-AB13B006D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759C04EC-754E-739D-BB9B-6A5E4CA538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64F9CE5A-51F1-43D5-2751-F143D69D0FE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24766" y="2834380"/>
            <a:ext cx="772188" cy="478757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406F0207-6A2F-293E-E4D9-687C2515B41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CAFBD540-87E6-3A6F-BEDA-E78C10A5909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2818419" y="4729600"/>
            <a:ext cx="448325" cy="409470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207DBED1-4677-5E17-96C5-9F660FE326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8111432" y="4792716"/>
            <a:ext cx="423377" cy="502028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669D1373-0737-FEC0-402B-1DFC392DAF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05B5D9EF-629A-FC01-3922-207EE38BE2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56537" y="430805"/>
            <a:ext cx="2429845" cy="2199009"/>
          </a:xfrm>
          <a:prstGeom prst="rect">
            <a:avLst/>
          </a:prstGeom>
        </p:spPr>
      </p:pic>
      <p:pic>
        <p:nvPicPr>
          <p:cNvPr id="16" name="PHẠM DUYÊN 15 - 9Slide.vn">
            <a:extLst>
              <a:ext uri="{FF2B5EF4-FFF2-40B4-BE49-F238E27FC236}">
                <a16:creationId xmlns:a16="http://schemas.microsoft.com/office/drawing/2014/main" id="{EABE791C-EAC7-2A51-69C7-1815B77353A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E08D46AE-E1D9-1945-0CD4-C349301B580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8" name="PHẠM DUYÊN 17 - 9Slide.vn">
            <a:extLst>
              <a:ext uri="{FF2B5EF4-FFF2-40B4-BE49-F238E27FC236}">
                <a16:creationId xmlns:a16="http://schemas.microsoft.com/office/drawing/2014/main" id="{890ADC00-FDBD-5574-5D91-01D4071162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9" name="PHẠM DUYÊN 18 - 9Slide.vn">
            <a:extLst>
              <a:ext uri="{FF2B5EF4-FFF2-40B4-BE49-F238E27FC236}">
                <a16:creationId xmlns:a16="http://schemas.microsoft.com/office/drawing/2014/main" id="{766D8213-22EE-2292-F80C-6D8E17C899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0" name="PHẠM DUYÊN 19 - 9Slide.vn">
            <a:extLst>
              <a:ext uri="{FF2B5EF4-FFF2-40B4-BE49-F238E27FC236}">
                <a16:creationId xmlns:a16="http://schemas.microsoft.com/office/drawing/2014/main" id="{1932888E-9BAF-134F-57BF-0F9552EFD9B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1" name="PHẠM DUYÊN 20 - 9Slide.vn">
            <a:extLst>
              <a:ext uri="{FF2B5EF4-FFF2-40B4-BE49-F238E27FC236}">
                <a16:creationId xmlns:a16="http://schemas.microsoft.com/office/drawing/2014/main" id="{A2B275E5-6A66-A088-177D-3299DF7FEF2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204889" y="3429000"/>
            <a:ext cx="772188" cy="478757"/>
          </a:xfrm>
          <a:prstGeom prst="rect">
            <a:avLst/>
          </a:prstGeom>
        </p:spPr>
      </p:pic>
      <p:pic>
        <p:nvPicPr>
          <p:cNvPr id="22" name="PHẠM DUYÊN 21 - 9Slide.vn">
            <a:extLst>
              <a:ext uri="{FF2B5EF4-FFF2-40B4-BE49-F238E27FC236}">
                <a16:creationId xmlns:a16="http://schemas.microsoft.com/office/drawing/2014/main" id="{ED4CBE83-CFE9-F702-3D06-D1C78F3F45B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3" name="PHẠM DUYÊN 22 - 9Slide.vn">
            <a:extLst>
              <a:ext uri="{FF2B5EF4-FFF2-40B4-BE49-F238E27FC236}">
                <a16:creationId xmlns:a16="http://schemas.microsoft.com/office/drawing/2014/main" id="{41BE9245-3381-B06D-3D21-2C2E96C25D0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670769" y="729262"/>
            <a:ext cx="292315" cy="878543"/>
          </a:xfrm>
          <a:prstGeom prst="rect">
            <a:avLst/>
          </a:prstGeom>
        </p:spPr>
      </p:pic>
      <p:pic>
        <p:nvPicPr>
          <p:cNvPr id="26" name="PHẠM DUYÊN 22 - 9Slide.vn">
            <a:extLst>
              <a:ext uri="{FF2B5EF4-FFF2-40B4-BE49-F238E27FC236}">
                <a16:creationId xmlns:a16="http://schemas.microsoft.com/office/drawing/2014/main" id="{69AFDDB8-1687-1CF6-DF40-46B001F742C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623962">
            <a:off x="638935" y="264335"/>
            <a:ext cx="706416" cy="212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C95C84AB-439C-9433-A5D3-A1779F35925D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76730B2-3B69-334C-4AEB-A5A7FA18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124160BA-F18E-4876-B42D-84B3A37CA6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D688B685-BA42-F77A-DFD3-B8CFC67578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26FABCAD-728B-F92C-906A-478D34228F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245E521-1758-5187-3F8A-1C7BD556C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3A69D8F4-B52A-E9B2-523D-983BFD5FED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4E28B8B0-E7B2-BCD7-1A20-4BF26C30B1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C19C6D6E-3854-21F1-B505-227FEFCD21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DD728E8F-29F5-6788-B1CF-D93F6EE035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EB8ADF81-F23B-A715-47E1-73E90BCAAF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id="{D6AA76D6-52FC-453A-A215-B2CFCA1ED0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34" name="PHẠM DUYÊN 2 - 9Slide.vn">
            <a:extLst>
              <a:ext uri="{FF2B5EF4-FFF2-40B4-BE49-F238E27FC236}">
                <a16:creationId xmlns:a16="http://schemas.microsoft.com/office/drawing/2014/main" id="{5497A143-9864-0685-2729-85E2869D7F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0738" y="4735285"/>
            <a:ext cx="3697433" cy="19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CD119871-B30D-80E7-05BF-4BA849327C7C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BE845EDC-6061-89B6-ACA2-13EF3A34B2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4BFF902C-42D8-8192-EAC6-54CCEDE6F8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D7BB9EDF-BC23-3CD4-B2A0-1F26353357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C72B74F-8257-C210-F5A7-2563670494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96434F2A-B45C-BD8D-5D3F-DFCA735CE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26" name="PHẠM DUYÊN 7 - 9Slide.vn">
            <a:extLst>
              <a:ext uri="{FF2B5EF4-FFF2-40B4-BE49-F238E27FC236}">
                <a16:creationId xmlns:a16="http://schemas.microsoft.com/office/drawing/2014/main" id="{03E935E2-5DBC-2E99-598E-3E5756E3B3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2399429-70C2-3171-D7C7-2C0A97A84E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8" name="PHẠM DUYÊN 9 - 9Slide.vn">
            <a:extLst>
              <a:ext uri="{FF2B5EF4-FFF2-40B4-BE49-F238E27FC236}">
                <a16:creationId xmlns:a16="http://schemas.microsoft.com/office/drawing/2014/main" id="{21F3381C-8768-0892-D17D-DD50290EAD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id="{7A824AE8-4413-C6D9-D685-7171C5EF18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30" name="PHẠM DUYÊN 11 - 9Slide.vn">
            <a:extLst>
              <a:ext uri="{FF2B5EF4-FFF2-40B4-BE49-F238E27FC236}">
                <a16:creationId xmlns:a16="http://schemas.microsoft.com/office/drawing/2014/main" id="{0B5F84BD-A193-0DC7-8615-5AF38229C6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1" name="PHẠM DUYÊN 12 - 9Slide.vn">
            <a:extLst>
              <a:ext uri="{FF2B5EF4-FFF2-40B4-BE49-F238E27FC236}">
                <a16:creationId xmlns:a16="http://schemas.microsoft.com/office/drawing/2014/main" id="{21B0741C-37BA-9789-2FF6-C4DCF04BC9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79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74CCD631-236C-2763-E1BF-42412385E775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7055F-46BD-9869-5A1F-DE78E8138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D37C3DC5-2B09-A6AC-BB3D-6453D7A56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FD3B4EB-EA1D-85E5-4F47-C569CA0B1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787758AF-906A-55BB-B866-DD53CDCA73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206AA980-66FF-663D-689A-1AB90E4464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47791EF-DDF8-46AE-E354-395FD6A93B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E46D37F-675E-FCFD-0DF2-AF1542F7FC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D5ABCF93-DA38-9240-5C9B-236548B7DF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2EEABC5-7207-4165-D776-963032695A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D22EB11F-9E57-0D64-0143-052EEDD309D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BCFAEF62-E8A1-94AE-D346-B60FFC655B32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04897929-CA6A-DBB3-19AB-4D3B8B8BB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BBE38F84-8B19-6055-7194-1983816700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B5CB01B4-EB5F-01BB-774C-89A617961B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B361C8AF-ED8B-5E34-C29E-96986248DD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A7EA3FBF-2C46-4D7E-A3AB-338B93E313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AC1305EE-EF91-E47B-199B-36ACD3A68B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C29F46AC-BB97-A169-B6E9-A325F0CC79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3F2AF678-AD54-52E9-732D-4F2B150CB7C3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9BB63-AA82-B535-27E3-07FD68AC0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2071FB4A-8146-A4D4-5DF1-50C07A7B9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59774C38-84EB-9521-DDE6-7754300C5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2053FAFD-FFA8-E098-48E1-56FF5B4C2A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7E29DCC0-11E0-885A-5791-4FC60329D7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FD7A3AB2-21C7-493F-F5A5-335C34C3A4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9" name="PHẠM DUYÊN 10 - 9Slide.vn">
            <a:extLst>
              <a:ext uri="{FF2B5EF4-FFF2-40B4-BE49-F238E27FC236}">
                <a16:creationId xmlns:a16="http://schemas.microsoft.com/office/drawing/2014/main" id="{D8B08725-F30E-9EFB-8782-B45FBA843E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A12CBEEF-79AA-606E-EE74-DC7D3B9BBB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1" name="PHẠM DUYÊN 12 - 9Slide.vn">
            <a:extLst>
              <a:ext uri="{FF2B5EF4-FFF2-40B4-BE49-F238E27FC236}">
                <a16:creationId xmlns:a16="http://schemas.microsoft.com/office/drawing/2014/main" id="{5015F261-9CFF-1EA8-44C5-6EC3AD0824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12" name="PHẠM DUYÊN 13 - 9Slide.vn">
            <a:extLst>
              <a:ext uri="{FF2B5EF4-FFF2-40B4-BE49-F238E27FC236}">
                <a16:creationId xmlns:a16="http://schemas.microsoft.com/office/drawing/2014/main" id="{06BBE4AA-8E00-D796-C873-53556E0653B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81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B8D9FF"/>
            </a:gs>
            <a:gs pos="91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8A42FB53-F54F-75FA-985F-885D6CC9173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9FB539F1-4818-F0D1-47E7-F1AEA4FDF2B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t="8022" r="560" b="80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HẠM DUYÊN">
            <a:extLst>
              <a:ext uri="{FF2B5EF4-FFF2-40B4-BE49-F238E27FC236}">
                <a16:creationId xmlns:a16="http://schemas.microsoft.com/office/drawing/2014/main" id="{FDBCE925-9511-5A6B-C9CA-3701C5A8881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D1822C-C67A-6565-EFA7-7922EEBCD7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DE539F-545C-B198-CD38-11FC140F7DA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650E1-6385-98BD-0FE6-7C77CC10A90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5" r:id="rId3"/>
    <p:sldLayoutId id="2147483664" r:id="rId4"/>
    <p:sldLayoutId id="2147483668" r:id="rId5"/>
    <p:sldLayoutId id="2147483662" r:id="rId6"/>
    <p:sldLayoutId id="2147483667" r:id="rId7"/>
    <p:sldLayoutId id="2147483666" r:id="rId8"/>
    <p:sldLayoutId id="2147483669" r:id="rId9"/>
    <p:sldLayoutId id="2147483659" r:id="rId10"/>
    <p:sldLayoutId id="2147483670" r:id="rId11"/>
    <p:sldLayoutId id="2147483686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B645A-399B-4A60-9E20-C82AA2F986EB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6D889-E193-432D-8723-3C32A26B9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96097" y="2474222"/>
            <a:ext cx="560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Trò chơi: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Đố bạn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429000"/>
            <a:ext cx="6057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đếm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lượng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rPr>
              <a:t>bàn</a:t>
            </a:r>
            <a:r>
              <a:rPr lang="en-US" sz="4000" b="1" dirty="0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ghế</a:t>
            </a:r>
            <a:r>
              <a:rPr lang="en-US" sz="4000" b="1" dirty="0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trong</a:t>
            </a:r>
            <a:r>
              <a:rPr lang="en-US" sz="4000" b="1" dirty="0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lớp</a:t>
            </a:r>
            <a:r>
              <a:rPr lang="en-US" sz="4000" b="1" dirty="0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học</a:t>
            </a:r>
            <a:r>
              <a:rPr lang="en-US" sz="4000" b="1" dirty="0">
                <a:solidFill>
                  <a:prstClr val="black"/>
                </a:solidFill>
                <a:cs typeface="Calibri" panose="020F0502020204030204" pitchFamily="34" charset="0"/>
                <a:sym typeface="Arial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CA0AD-64FD-EA1B-1E35-A94768F28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202" y="1134396"/>
            <a:ext cx="347628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300E2B0A-0F05-1DE1-F918-763941EA1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95" y="1828800"/>
            <a:ext cx="4619171" cy="230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47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F95A3858-12B7-DC98-9FAC-60EFA36E44CA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4FCD0C7-138C-6825-29E3-AFC9DDDFBA7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21E485B-87C0-13D1-1026-8FEEC6D7D01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DB33302-B9CF-B912-7C78-60630E5B143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73DD8F-7BF6-7C88-424D-811D5057416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ABA85FDD-F260-3FF7-6A62-8DCBE54A2F7A}"/>
              </a:ext>
            </a:extLst>
          </p:cNvPr>
          <p:cNvSpPr txBox="1"/>
          <p:nvPr/>
        </p:nvSpPr>
        <p:spPr>
          <a:xfrm>
            <a:off x="1322469" y="504371"/>
            <a:ext cx="104123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spc="-53">
                <a:solidFill>
                  <a:srgbClr val="226E7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 đây là bảng số liệu về số vật nuôi trong một trang trại.</a:t>
            </a:r>
            <a:endParaRPr lang="en-US" sz="4000" spc="-53">
              <a:solidFill>
                <a:srgbClr val="226E7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PHẠM DUYÊN 3 - 9Slide.vn">
            <a:extLst>
              <a:ext uri="{FF2B5EF4-FFF2-40B4-BE49-F238E27FC236}">
                <a16:creationId xmlns:a16="http://schemas.microsoft.com/office/drawing/2014/main" id="{8B104D02-E4E5-80B6-5121-E078B81D9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659710"/>
              </p:ext>
            </p:extLst>
          </p:nvPr>
        </p:nvGraphicFramePr>
        <p:xfrm>
          <a:off x="465926" y="2057400"/>
          <a:ext cx="11260149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637">
                  <a:extLst>
                    <a:ext uri="{9D8B030D-6E8A-4147-A177-3AD203B41FA5}">
                      <a16:colId xmlns:a16="http://schemas.microsoft.com/office/drawing/2014/main" val="3183354180"/>
                    </a:ext>
                  </a:extLst>
                </a:gridCol>
                <a:gridCol w="1992378">
                  <a:extLst>
                    <a:ext uri="{9D8B030D-6E8A-4147-A177-3AD203B41FA5}">
                      <a16:colId xmlns:a16="http://schemas.microsoft.com/office/drawing/2014/main" val="1150086352"/>
                    </a:ext>
                  </a:extLst>
                </a:gridCol>
                <a:gridCol w="1992378">
                  <a:extLst>
                    <a:ext uri="{9D8B030D-6E8A-4147-A177-3AD203B41FA5}">
                      <a16:colId xmlns:a16="http://schemas.microsoft.com/office/drawing/2014/main" val="2442236841"/>
                    </a:ext>
                  </a:extLst>
                </a:gridCol>
                <a:gridCol w="1992378">
                  <a:extLst>
                    <a:ext uri="{9D8B030D-6E8A-4147-A177-3AD203B41FA5}">
                      <a16:colId xmlns:a16="http://schemas.microsoft.com/office/drawing/2014/main" val="4217086188"/>
                    </a:ext>
                  </a:extLst>
                </a:gridCol>
                <a:gridCol w="1992378">
                  <a:extLst>
                    <a:ext uri="{9D8B030D-6E8A-4147-A177-3AD203B41FA5}">
                      <a16:colId xmlns:a16="http://schemas.microsoft.com/office/drawing/2014/main" val="3123719795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Loại</a:t>
                      </a:r>
                      <a:r>
                        <a:rPr lang="en-US" sz="3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vật</a:t>
                      </a:r>
                      <a:r>
                        <a:rPr lang="en-US" sz="3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nuôi</a:t>
                      </a:r>
                      <a:endParaRPr lang="en-US" sz="3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Bò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Gà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Lợn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Dê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62875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lượng</a:t>
                      </a:r>
                      <a:r>
                        <a:rPr lang="en-US" sz="3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(con)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226E74"/>
                          </a:solidFill>
                          <a:effectLst/>
                          <a:latin typeface="+mj-lt"/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226E74"/>
                          </a:solidFill>
                          <a:effectLst/>
                          <a:latin typeface="+mj-lt"/>
                        </a:rPr>
                        <a:t>120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226E74"/>
                          </a:solidFill>
                          <a:effectLst/>
                          <a:latin typeface="+mj-lt"/>
                        </a:rPr>
                        <a:t>78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226E74"/>
                          </a:solidFill>
                          <a:effectLst/>
                          <a:latin typeface="+mj-lt"/>
                        </a:rPr>
                        <a:t>36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83757"/>
                  </a:ext>
                </a:extLst>
              </a:tr>
            </a:tbl>
          </a:graphicData>
        </a:graphic>
      </p:graphicFrame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B08FFCDE-3680-5A89-AAED-1F6688FE4452}"/>
              </a:ext>
            </a:extLst>
          </p:cNvPr>
          <p:cNvSpPr txBox="1"/>
          <p:nvPr/>
        </p:nvSpPr>
        <p:spPr>
          <a:xfrm>
            <a:off x="359971" y="4495800"/>
            <a:ext cx="113748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Trong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con?</a:t>
            </a:r>
          </a:p>
          <a:p>
            <a:pPr algn="just" latinLnBrk="0"/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Trong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FFBB279-FC81-B48F-8F56-7DF0D5B7CE6C}"/>
              </a:ext>
            </a:extLst>
          </p:cNvPr>
          <p:cNvSpPr txBox="1"/>
          <p:nvPr/>
        </p:nvSpPr>
        <p:spPr>
          <a:xfrm>
            <a:off x="359972" y="3882683"/>
            <a:ext cx="8098228" cy="61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3600" spc="-4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bảng trên, trả lời câu hỏi:</a:t>
            </a:r>
          </a:p>
        </p:txBody>
      </p:sp>
    </p:spTree>
    <p:extLst>
      <p:ext uri="{BB962C8B-B14F-4D97-AF65-F5344CB8AC3E}">
        <p14:creationId xmlns:p14="http://schemas.microsoft.com/office/powerpoint/2010/main" val="984996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id="{BE20A3EE-BE91-4CC4-FA86-2B555965CB2A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22F104-0123-F070-C870-31E8AF0872E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376C743-96C5-95E0-6AFB-6AB5F81B14E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7E6CCE6-B6B8-C8E3-445F-DFAEF3F3C1F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C25727-9C0B-2F7E-2009-D242D7E4550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9" name="PHẠM DUYÊN 2 - 9Slide.vn">
            <a:extLst>
              <a:ext uri="{FF2B5EF4-FFF2-40B4-BE49-F238E27FC236}">
                <a16:creationId xmlns:a16="http://schemas.microsoft.com/office/drawing/2014/main" id="{8AA50E57-584D-C210-81E1-A0DB9EE28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807670"/>
              </p:ext>
            </p:extLst>
          </p:nvPr>
        </p:nvGraphicFramePr>
        <p:xfrm>
          <a:off x="1295400" y="551912"/>
          <a:ext cx="1021079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3978">
                  <a:extLst>
                    <a:ext uri="{9D8B030D-6E8A-4147-A177-3AD203B41FA5}">
                      <a16:colId xmlns:a16="http://schemas.microsoft.com/office/drawing/2014/main" val="3183354180"/>
                    </a:ext>
                  </a:extLst>
                </a:gridCol>
                <a:gridCol w="1806705">
                  <a:extLst>
                    <a:ext uri="{9D8B030D-6E8A-4147-A177-3AD203B41FA5}">
                      <a16:colId xmlns:a16="http://schemas.microsoft.com/office/drawing/2014/main" val="1150086352"/>
                    </a:ext>
                  </a:extLst>
                </a:gridCol>
                <a:gridCol w="1806705">
                  <a:extLst>
                    <a:ext uri="{9D8B030D-6E8A-4147-A177-3AD203B41FA5}">
                      <a16:colId xmlns:a16="http://schemas.microsoft.com/office/drawing/2014/main" val="2442236841"/>
                    </a:ext>
                  </a:extLst>
                </a:gridCol>
                <a:gridCol w="1806705">
                  <a:extLst>
                    <a:ext uri="{9D8B030D-6E8A-4147-A177-3AD203B41FA5}">
                      <a16:colId xmlns:a16="http://schemas.microsoft.com/office/drawing/2014/main" val="4217086188"/>
                    </a:ext>
                  </a:extLst>
                </a:gridCol>
                <a:gridCol w="1806705">
                  <a:extLst>
                    <a:ext uri="{9D8B030D-6E8A-4147-A177-3AD203B41FA5}">
                      <a16:colId xmlns:a16="http://schemas.microsoft.com/office/drawing/2014/main" val="3123719795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Loại</a:t>
                      </a:r>
                      <a:r>
                        <a:rPr lang="en-US" sz="3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vật</a:t>
                      </a:r>
                      <a:r>
                        <a:rPr lang="en-US" sz="3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nuôi</a:t>
                      </a:r>
                      <a:endParaRPr lang="en-US" sz="3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Bò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Gà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Lợn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Dê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6287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lượng</a:t>
                      </a:r>
                      <a:r>
                        <a:rPr lang="en-US" sz="3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(con)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226E74"/>
                          </a:solidFill>
                          <a:effectLst/>
                          <a:latin typeface="+mj-lt"/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226E74"/>
                          </a:solidFill>
                          <a:effectLst/>
                          <a:latin typeface="+mj-lt"/>
                        </a:rPr>
                        <a:t>120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226E74"/>
                          </a:solidFill>
                          <a:effectLst/>
                          <a:latin typeface="+mj-lt"/>
                        </a:rPr>
                        <a:t>78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226E74"/>
                          </a:solidFill>
                          <a:effectLst/>
                          <a:latin typeface="+mj-lt"/>
                        </a:rPr>
                        <a:t>36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83757"/>
                  </a:ext>
                </a:extLst>
              </a:tr>
            </a:tbl>
          </a:graphicData>
        </a:graphic>
      </p:graphicFrame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0CC0DBD-944D-292B-0F77-8EF563B21DA1}"/>
              </a:ext>
            </a:extLst>
          </p:cNvPr>
          <p:cNvSpPr txBox="1"/>
          <p:nvPr/>
        </p:nvSpPr>
        <p:spPr>
          <a:xfrm>
            <a:off x="1156274" y="2601325"/>
            <a:ext cx="8098228" cy="61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3600" spc="-4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bảng trên, trả lời câu hỏi:</a:t>
            </a: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057C5A2C-C83B-BBBD-F4CC-B9A7ABC9A1E1}"/>
              </a:ext>
            </a:extLst>
          </p:cNvPr>
          <p:cNvSpPr txBox="1"/>
          <p:nvPr/>
        </p:nvSpPr>
        <p:spPr>
          <a:xfrm>
            <a:off x="601271" y="3261150"/>
            <a:ext cx="726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Trong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7A2313D-9861-4321-1D13-3B7432F2146D}"/>
              </a:ext>
            </a:extLst>
          </p:cNvPr>
          <p:cNvSpPr txBox="1"/>
          <p:nvPr/>
        </p:nvSpPr>
        <p:spPr>
          <a:xfrm>
            <a:off x="7395771" y="3282423"/>
            <a:ext cx="93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spc="-4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200" b="1" spc="-4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A4F5AB27-4440-1971-88D2-E0B0F90A02DF}"/>
              </a:ext>
            </a:extLst>
          </p:cNvPr>
          <p:cNvSpPr txBox="1"/>
          <p:nvPr/>
        </p:nvSpPr>
        <p:spPr>
          <a:xfrm>
            <a:off x="8127945" y="3278925"/>
            <a:ext cx="93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spc="-4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b="1" spc="-4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04FB8E12-AB0D-811C-8B00-FD560F8D866F}"/>
              </a:ext>
            </a:extLst>
          </p:cNvPr>
          <p:cNvSpPr txBox="1"/>
          <p:nvPr/>
        </p:nvSpPr>
        <p:spPr>
          <a:xfrm>
            <a:off x="8805887" y="3301527"/>
            <a:ext cx="93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spc="-4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b="1" spc="-4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849D6F6C-1EF4-7058-56EC-97853BFBB483}"/>
              </a:ext>
            </a:extLst>
          </p:cNvPr>
          <p:cNvSpPr txBox="1"/>
          <p:nvPr/>
        </p:nvSpPr>
        <p:spPr>
          <a:xfrm>
            <a:off x="9606981" y="3342471"/>
            <a:ext cx="93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spc="-4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dê.</a:t>
            </a:r>
          </a:p>
        </p:txBody>
      </p: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DAE5B90E-1CB0-C831-A3D7-41FE0CDEA1AF}"/>
              </a:ext>
            </a:extLst>
          </p:cNvPr>
          <p:cNvSpPr txBox="1"/>
          <p:nvPr/>
        </p:nvSpPr>
        <p:spPr>
          <a:xfrm>
            <a:off x="1096571" y="3889800"/>
            <a:ext cx="286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3200" b="1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4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con </a:t>
            </a:r>
            <a:r>
              <a:rPr lang="en-US" sz="3200" b="1" spc="-4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200" b="1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B4D954D3-EB94-B9D6-2829-BD5B0A550924}"/>
              </a:ext>
            </a:extLst>
          </p:cNvPr>
          <p:cNvSpPr txBox="1"/>
          <p:nvPr/>
        </p:nvSpPr>
        <p:spPr>
          <a:xfrm>
            <a:off x="3711244" y="3889800"/>
            <a:ext cx="2688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spc="-4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con </a:t>
            </a:r>
            <a:r>
              <a:rPr lang="en-US" sz="3200" b="1" spc="-4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b="1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9C9B7800-B296-3B99-5918-9B5D67E89DCD}"/>
              </a:ext>
            </a:extLst>
          </p:cNvPr>
          <p:cNvSpPr txBox="1"/>
          <p:nvPr/>
        </p:nvSpPr>
        <p:spPr>
          <a:xfrm>
            <a:off x="5931281" y="3892731"/>
            <a:ext cx="234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3200" b="1" spc="-4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con </a:t>
            </a:r>
            <a:r>
              <a:rPr lang="en-US" sz="3200" b="1" spc="-4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b="1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539B17FB-362F-4AD0-0FB2-C4F0FFBDC3DD}"/>
              </a:ext>
            </a:extLst>
          </p:cNvPr>
          <p:cNvSpPr txBox="1"/>
          <p:nvPr/>
        </p:nvSpPr>
        <p:spPr>
          <a:xfrm>
            <a:off x="8081941" y="3910506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spc="-4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con </a:t>
            </a:r>
            <a:r>
              <a:rPr lang="en-US" sz="3200" b="1" spc="-4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200" b="1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PHẠM DUYÊN 13 - 9Slide.vn">
            <a:extLst>
              <a:ext uri="{FF2B5EF4-FFF2-40B4-BE49-F238E27FC236}">
                <a16:creationId xmlns:a16="http://schemas.microsoft.com/office/drawing/2014/main" id="{6C629B91-EAC5-DBE9-C28D-D7DA33AC2BF6}"/>
              </a:ext>
            </a:extLst>
          </p:cNvPr>
          <p:cNvSpPr txBox="1"/>
          <p:nvPr/>
        </p:nvSpPr>
        <p:spPr>
          <a:xfrm>
            <a:off x="610312" y="4513478"/>
            <a:ext cx="11070029" cy="118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Trong </a:t>
            </a:r>
            <a:r>
              <a:rPr lang="en-US" sz="3200" spc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32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b="1" spc="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spc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vi-VN" sz="32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,số lượng </a:t>
            </a:r>
            <a:r>
              <a:rPr lang="vi-VN" sz="3200" b="1" spc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dê</a:t>
            </a:r>
            <a:r>
              <a:rPr lang="vi-VN" sz="3200" spc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ít nhất.</a:t>
            </a:r>
            <a:endParaRPr lang="en-US" sz="3200" spc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947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4139EDAB-5C08-D3B8-8E92-6495479FE172}"/>
              </a:ext>
            </a:extLst>
          </p:cNvPr>
          <p:cNvGrpSpPr/>
          <p:nvPr/>
        </p:nvGrpSpPr>
        <p:grpSpPr>
          <a:xfrm>
            <a:off x="415082" y="183561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3E3DF1-F7B8-3EF2-6E63-EB2B4D5A431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6B96F75-5007-9D5B-7A59-461AF02AD76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0FB0C57-A259-4B08-4471-EB46C48FD9F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DD2D8C-1B77-88C0-2D82-843855D8807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C8DE3840-16E8-788D-190A-DBB20EFD88F7}"/>
              </a:ext>
            </a:extLst>
          </p:cNvPr>
          <p:cNvSpPr txBox="1"/>
          <p:nvPr/>
        </p:nvSpPr>
        <p:spPr>
          <a:xfrm>
            <a:off x="1262899" y="199570"/>
            <a:ext cx="10412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spc="-153" dirty="0">
                <a:solidFill>
                  <a:srgbClr val="226E7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 bảng số liệu về số quyển sách bán được trong ba tháng đầu năm của một cửa hàng sách.</a:t>
            </a:r>
            <a:endParaRPr lang="en-US" sz="3600" spc="-153" dirty="0">
              <a:solidFill>
                <a:srgbClr val="226E7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PHẠM DUYÊN 3 - 9Slide.vn">
            <a:extLst>
              <a:ext uri="{FF2B5EF4-FFF2-40B4-BE49-F238E27FC236}">
                <a16:creationId xmlns:a16="http://schemas.microsoft.com/office/drawing/2014/main" id="{8EBFC62C-A59C-BAF3-7FAB-8E16206C0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29295"/>
              </p:ext>
            </p:extLst>
          </p:nvPr>
        </p:nvGraphicFramePr>
        <p:xfrm>
          <a:off x="432666" y="1400407"/>
          <a:ext cx="11151123" cy="2028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3228">
                  <a:extLst>
                    <a:ext uri="{9D8B030D-6E8A-4147-A177-3AD203B41FA5}">
                      <a16:colId xmlns:a16="http://schemas.microsoft.com/office/drawing/2014/main" val="3183354180"/>
                    </a:ext>
                  </a:extLst>
                </a:gridCol>
                <a:gridCol w="2565965">
                  <a:extLst>
                    <a:ext uri="{9D8B030D-6E8A-4147-A177-3AD203B41FA5}">
                      <a16:colId xmlns:a16="http://schemas.microsoft.com/office/drawing/2014/main" val="1150086352"/>
                    </a:ext>
                  </a:extLst>
                </a:gridCol>
                <a:gridCol w="2565965">
                  <a:extLst>
                    <a:ext uri="{9D8B030D-6E8A-4147-A177-3AD203B41FA5}">
                      <a16:colId xmlns:a16="http://schemas.microsoft.com/office/drawing/2014/main" val="2442236841"/>
                    </a:ext>
                  </a:extLst>
                </a:gridCol>
                <a:gridCol w="2565965">
                  <a:extLst>
                    <a:ext uri="{9D8B030D-6E8A-4147-A177-3AD203B41FA5}">
                      <a16:colId xmlns:a16="http://schemas.microsoft.com/office/drawing/2014/main" val="4217086188"/>
                    </a:ext>
                  </a:extLst>
                </a:gridCol>
              </a:tblGrid>
              <a:tr h="736897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62875"/>
                  </a:ext>
                </a:extLst>
              </a:tr>
              <a:tr h="59030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Sách</a:t>
                      </a:r>
                      <a:r>
                        <a:rPr lang="en-US" sz="3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khoa </a:t>
                      </a:r>
                      <a:r>
                        <a:rPr lang="en-US" sz="3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học</a:t>
                      </a:r>
                      <a:endParaRPr lang="en-US" sz="3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226E74"/>
                          </a:solidFill>
                          <a:effectLst/>
                          <a:latin typeface="+mj-lt"/>
                        </a:rPr>
                        <a:t>280 </a:t>
                      </a:r>
                      <a:r>
                        <a:rPr lang="en-US" sz="3200" dirty="0" err="1">
                          <a:solidFill>
                            <a:srgbClr val="226E74"/>
                          </a:solidFill>
                          <a:effectLst/>
                          <a:latin typeface="+mj-lt"/>
                        </a:rPr>
                        <a:t>quyển</a:t>
                      </a:r>
                      <a:endParaRPr lang="en-US" sz="3200" dirty="0">
                        <a:solidFill>
                          <a:srgbClr val="226E74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rgbClr val="226E7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200 </a:t>
                      </a:r>
                      <a:r>
                        <a:rPr lang="en-US" sz="3200" kern="1200" dirty="0" err="1">
                          <a:solidFill>
                            <a:srgbClr val="226E7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quyển</a:t>
                      </a:r>
                      <a:endParaRPr lang="en-US" sz="3200" kern="1200" dirty="0">
                        <a:solidFill>
                          <a:srgbClr val="226E7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rgbClr val="226E7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320 </a:t>
                      </a:r>
                      <a:r>
                        <a:rPr lang="en-US" sz="3200" kern="1200" dirty="0" err="1">
                          <a:solidFill>
                            <a:srgbClr val="226E7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quyển</a:t>
                      </a:r>
                      <a:endParaRPr lang="en-US" sz="3200" kern="1200" dirty="0">
                        <a:solidFill>
                          <a:srgbClr val="226E7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83757"/>
                  </a:ext>
                </a:extLst>
              </a:tr>
              <a:tr h="70139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Truyện</a:t>
                      </a:r>
                      <a:r>
                        <a:rPr lang="en-US" sz="3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tranh</a:t>
                      </a:r>
                      <a:endParaRPr lang="en-US" sz="3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226E74"/>
                          </a:solidFill>
                          <a:effectLst/>
                          <a:latin typeface="+mj-lt"/>
                        </a:rPr>
                        <a:t>400 </a:t>
                      </a:r>
                      <a:r>
                        <a:rPr lang="en-US" sz="3200" dirty="0" err="1">
                          <a:solidFill>
                            <a:srgbClr val="226E74"/>
                          </a:solidFill>
                          <a:effectLst/>
                          <a:latin typeface="+mj-lt"/>
                        </a:rPr>
                        <a:t>quyển</a:t>
                      </a:r>
                      <a:endParaRPr lang="en-US" sz="3200" dirty="0">
                        <a:solidFill>
                          <a:srgbClr val="226E74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rgbClr val="226E7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540 </a:t>
                      </a:r>
                      <a:r>
                        <a:rPr lang="en-US" sz="3200" kern="1200" dirty="0" err="1">
                          <a:solidFill>
                            <a:srgbClr val="226E7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quyển</a:t>
                      </a:r>
                      <a:endParaRPr lang="en-US" sz="3200" kern="1200" dirty="0">
                        <a:solidFill>
                          <a:srgbClr val="226E7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rgbClr val="226E7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612 </a:t>
                      </a:r>
                      <a:r>
                        <a:rPr lang="en-US" sz="3200" kern="1200" dirty="0" err="1">
                          <a:solidFill>
                            <a:srgbClr val="226E7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quyển</a:t>
                      </a:r>
                      <a:endParaRPr lang="en-US" sz="3200" kern="1200" dirty="0">
                        <a:solidFill>
                          <a:srgbClr val="226E7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752452"/>
                  </a:ext>
                </a:extLst>
              </a:tr>
            </a:tbl>
          </a:graphicData>
        </a:graphic>
      </p:graphicFrame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DB8C8CB6-ADB6-0C53-3773-D356E58F430B}"/>
              </a:ext>
            </a:extLst>
          </p:cNvPr>
          <p:cNvSpPr/>
          <p:nvPr/>
        </p:nvSpPr>
        <p:spPr>
          <a:xfrm>
            <a:off x="457200" y="1417939"/>
            <a:ext cx="3429000" cy="763562"/>
          </a:xfrm>
          <a:prstGeom prst="triangle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FC96CA12-BDA7-2C30-DE83-401BE67152EE}"/>
              </a:ext>
            </a:extLst>
          </p:cNvPr>
          <p:cNvSpPr txBox="1"/>
          <p:nvPr/>
        </p:nvSpPr>
        <p:spPr>
          <a:xfrm>
            <a:off x="2607430" y="1371600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928BD5D4-4F47-1513-78D4-5C1ED6D9929F}"/>
              </a:ext>
            </a:extLst>
          </p:cNvPr>
          <p:cNvSpPr txBox="1"/>
          <p:nvPr/>
        </p:nvSpPr>
        <p:spPr>
          <a:xfrm>
            <a:off x="432666" y="1634003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4D5BB7B9-A6AB-4DCD-0019-F50161E65AAF}"/>
              </a:ext>
            </a:extLst>
          </p:cNvPr>
          <p:cNvSpPr txBox="1"/>
          <p:nvPr/>
        </p:nvSpPr>
        <p:spPr>
          <a:xfrm>
            <a:off x="457200" y="4268531"/>
            <a:ext cx="11223531" cy="2169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latinLnBrk="0">
              <a:lnSpc>
                <a:spcPct val="90000"/>
              </a:lnSpc>
            </a:pPr>
            <a:r>
              <a:rPr lang="vi-VN" sz="3000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Trong tháng 2, cửa hàng bán được bao nhiêu quyển sách mỗi loại?</a:t>
            </a:r>
          </a:p>
          <a:p>
            <a:pPr latinLnBrk="0">
              <a:lnSpc>
                <a:spcPct val="90000"/>
              </a:lnSpc>
            </a:pPr>
            <a:r>
              <a:rPr lang="vi-VN" sz="3000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Mỗi tháng cửa hàng bán được bao nhiêu quyển truyện tranh?</a:t>
            </a:r>
          </a:p>
          <a:p>
            <a:pPr latinLnBrk="0">
              <a:lnSpc>
                <a:spcPct val="90000"/>
              </a:lnSpc>
            </a:pPr>
            <a:r>
              <a:rPr lang="vi-VN" sz="3000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Trong tháng 1, cửa hàng bán được tất cả bao nhiêu quyển sách?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D978C0CC-D805-451E-4660-B900438F37E0}"/>
              </a:ext>
            </a:extLst>
          </p:cNvPr>
          <p:cNvSpPr txBox="1"/>
          <p:nvPr/>
        </p:nvSpPr>
        <p:spPr>
          <a:xfrm>
            <a:off x="486473" y="3681941"/>
            <a:ext cx="7990513" cy="52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3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13839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395477D-0DCA-C19D-272B-5F6DFB167610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2EBCE4-A412-87BC-D7F0-8015B9673D2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6B154B5-3A82-542D-4190-3A9A8ABBCD1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3550DEA-CF56-4564-1254-D6BDC925591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09E9E1-88C6-D564-87B5-3C1673C7E4B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D218F4E4-EF1D-565F-3D0F-455942286DFC}"/>
              </a:ext>
            </a:extLst>
          </p:cNvPr>
          <p:cNvSpPr txBox="1"/>
          <p:nvPr/>
        </p:nvSpPr>
        <p:spPr>
          <a:xfrm>
            <a:off x="408585" y="2362200"/>
            <a:ext cx="11374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a) Trong tháng 2, cửa hàng bán được </a:t>
            </a:r>
            <a:r>
              <a:rPr lang="vi-VN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quyển sách khoa học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540 quyển truyện tranh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spc="-2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C3888-D845-9341-6D61-4BBF167EA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78371"/>
            <a:ext cx="9699212" cy="1919007"/>
          </a:xfrm>
          <a:prstGeom prst="rect">
            <a:avLst/>
          </a:prstGeom>
        </p:spPr>
      </p:pic>
      <p:sp>
        <p:nvSpPr>
          <p:cNvPr id="22" name="PHẠM DUYÊN 11 - 9Slide.vn">
            <a:extLst>
              <a:ext uri="{FF2B5EF4-FFF2-40B4-BE49-F238E27FC236}">
                <a16:creationId xmlns:a16="http://schemas.microsoft.com/office/drawing/2014/main" id="{80BCF73E-9315-62DB-8B8D-52386E876829}"/>
              </a:ext>
            </a:extLst>
          </p:cNvPr>
          <p:cNvSpPr/>
          <p:nvPr/>
        </p:nvSpPr>
        <p:spPr>
          <a:xfrm>
            <a:off x="6705600" y="425225"/>
            <a:ext cx="2133600" cy="1872153"/>
          </a:xfrm>
          <a:prstGeom prst="roundRect">
            <a:avLst>
              <a:gd name="adj" fmla="val 8646"/>
            </a:avLst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136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395477D-0DCA-C19D-272B-5F6DFB167610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2EBCE4-A412-87BC-D7F0-8015B9673D2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6B154B5-3A82-542D-4190-3A9A8ABBCD1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3550DEA-CF56-4564-1254-D6BDC925591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09E9E1-88C6-D564-87B5-3C1673C7E4B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D218F4E4-EF1D-565F-3D0F-455942286DFC}"/>
              </a:ext>
            </a:extLst>
          </p:cNvPr>
          <p:cNvSpPr txBox="1"/>
          <p:nvPr/>
        </p:nvSpPr>
        <p:spPr>
          <a:xfrm>
            <a:off x="408585" y="2368379"/>
            <a:ext cx="113748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200" spc="-2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Mỗi tháng cửa hàng bán được số quyển truyện tranh là:</a:t>
            </a:r>
          </a:p>
          <a:p>
            <a:r>
              <a:rPr lang="vi-VN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1: 400 quyển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Tháng 2: 540 quyển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Tháng 3: 612 quyển</a:t>
            </a:r>
          </a:p>
          <a:p>
            <a:pPr algn="just" latinLnBrk="0"/>
            <a:endParaRPr lang="vi-VN" sz="3200" spc="-2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C3888-D845-9341-6D61-4BBF167EA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78371"/>
            <a:ext cx="9699212" cy="1919007"/>
          </a:xfrm>
          <a:prstGeom prst="rect">
            <a:avLst/>
          </a:prstGeom>
        </p:spPr>
      </p:pic>
      <p:sp>
        <p:nvSpPr>
          <p:cNvPr id="22" name="PHẠM DUYÊN 11 - 9Slide.vn">
            <a:extLst>
              <a:ext uri="{FF2B5EF4-FFF2-40B4-BE49-F238E27FC236}">
                <a16:creationId xmlns:a16="http://schemas.microsoft.com/office/drawing/2014/main" id="{80BCF73E-9315-62DB-8B8D-52386E876829}"/>
              </a:ext>
            </a:extLst>
          </p:cNvPr>
          <p:cNvSpPr/>
          <p:nvPr/>
        </p:nvSpPr>
        <p:spPr>
          <a:xfrm>
            <a:off x="1447800" y="1608709"/>
            <a:ext cx="9699212" cy="688669"/>
          </a:xfrm>
          <a:prstGeom prst="roundRect">
            <a:avLst>
              <a:gd name="adj" fmla="val 8646"/>
            </a:avLst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BE5F43-F993-AB3E-E88A-F91F3CDD5860}"/>
              </a:ext>
            </a:extLst>
          </p:cNvPr>
          <p:cNvSpPr txBox="1"/>
          <p:nvPr/>
        </p:nvSpPr>
        <p:spPr>
          <a:xfrm>
            <a:off x="383184" y="2362200"/>
            <a:ext cx="114002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a) Trong tháng 2, cửa hàng bán được </a:t>
            </a:r>
            <a:r>
              <a:rPr lang="vi-VN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quyển sách khoa học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540 quyển truyện tranh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spc="-2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78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395477D-0DCA-C19D-272B-5F6DFB167610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2EBCE4-A412-87BC-D7F0-8015B9673D2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6B154B5-3A82-542D-4190-3A9A8ABBCD1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3550DEA-CF56-4564-1254-D6BDC925591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09E9E1-88C6-D564-87B5-3C1673C7E4B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D218F4E4-EF1D-565F-3D0F-455942286DFC}"/>
              </a:ext>
            </a:extLst>
          </p:cNvPr>
          <p:cNvSpPr txBox="1"/>
          <p:nvPr/>
        </p:nvSpPr>
        <p:spPr>
          <a:xfrm>
            <a:off x="408585" y="2368379"/>
            <a:ext cx="113748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200" spc="-2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Mỗi tháng cửa hàng bán được số quyển truyện tranh là:</a:t>
            </a:r>
          </a:p>
          <a:p>
            <a:r>
              <a:rPr lang="vi-VN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1: 400 quyển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Tháng 2: 540 quyển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Tháng 3: 612 quyển</a:t>
            </a:r>
          </a:p>
          <a:p>
            <a:pPr algn="just" latinLnBrk="0"/>
            <a:endParaRPr lang="vi-VN" sz="3200" spc="-2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C3888-D845-9341-6D61-4BBF167EA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78371"/>
            <a:ext cx="9699212" cy="1919007"/>
          </a:xfrm>
          <a:prstGeom prst="rect">
            <a:avLst/>
          </a:prstGeom>
        </p:spPr>
      </p:pic>
      <p:sp>
        <p:nvSpPr>
          <p:cNvPr id="22" name="PHẠM DUYÊN 11 - 9Slide.vn">
            <a:extLst>
              <a:ext uri="{FF2B5EF4-FFF2-40B4-BE49-F238E27FC236}">
                <a16:creationId xmlns:a16="http://schemas.microsoft.com/office/drawing/2014/main" id="{80BCF73E-9315-62DB-8B8D-52386E876829}"/>
              </a:ext>
            </a:extLst>
          </p:cNvPr>
          <p:cNvSpPr/>
          <p:nvPr/>
        </p:nvSpPr>
        <p:spPr>
          <a:xfrm>
            <a:off x="4419601" y="378371"/>
            <a:ext cx="2286000" cy="1865829"/>
          </a:xfrm>
          <a:prstGeom prst="roundRect">
            <a:avLst>
              <a:gd name="adj" fmla="val 8646"/>
            </a:avLst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BE5F43-F993-AB3E-E88A-F91F3CDD5860}"/>
              </a:ext>
            </a:extLst>
          </p:cNvPr>
          <p:cNvSpPr txBox="1"/>
          <p:nvPr/>
        </p:nvSpPr>
        <p:spPr>
          <a:xfrm>
            <a:off x="383184" y="2362200"/>
            <a:ext cx="114002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a) Trong tháng 2, cửa hàng bán được </a:t>
            </a:r>
            <a:r>
              <a:rPr lang="vi-VN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quyển sách khoa học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540 quyển truyện tranh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spc="-2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F60C42-C181-AB44-9E55-5CB70AF4F220}"/>
              </a:ext>
            </a:extLst>
          </p:cNvPr>
          <p:cNvSpPr txBox="1"/>
          <p:nvPr/>
        </p:nvSpPr>
        <p:spPr>
          <a:xfrm>
            <a:off x="337544" y="5242858"/>
            <a:ext cx="114915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c) Trong tháng 1, cửa hàng bán được tất cả số quyển sách 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280 + 400 =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680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quyển sách)</a:t>
            </a:r>
          </a:p>
        </p:txBody>
      </p:sp>
    </p:spTree>
    <p:extLst>
      <p:ext uri="{BB962C8B-B14F-4D97-AF65-F5344CB8AC3E}">
        <p14:creationId xmlns:p14="http://schemas.microsoft.com/office/powerpoint/2010/main" val="1795098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16353B-7F53-04F4-DA56-915E3A89A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85905" cy="6858000"/>
          </a:xfrm>
          <a:prstGeom prst="rect">
            <a:avLst/>
          </a:prstGeom>
        </p:spPr>
      </p:pic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F20D126C-F99C-FC2A-DBAA-BB97E3E56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-5453"/>
            <a:ext cx="6858000" cy="6858000"/>
          </a:xfrm>
          <a:prstGeom prst="rect">
            <a:avLst/>
          </a:prstGeom>
          <a:effectLst>
            <a:innerShdw blurRad="114300">
              <a:schemeClr val="bg1">
                <a:lumMod val="75000"/>
              </a:schemeClr>
            </a:innerShdw>
          </a:effectLst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BC8EEBA1-6FD8-26AC-7071-27188C5487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r="2678" b="8985"/>
          <a:stretch/>
        </p:blipFill>
        <p:spPr>
          <a:xfrm>
            <a:off x="7089316" y="2250000"/>
            <a:ext cx="5096589" cy="460800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8C1DAAD4-48ED-3826-6C61-DE58C81A4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47" y="2806"/>
            <a:ext cx="5615643" cy="136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A picture containing person&#10;&#10;Description automatically generated">
            <a:extLst>
              <a:ext uri="{FF2B5EF4-FFF2-40B4-BE49-F238E27FC236}">
                <a16:creationId xmlns:a16="http://schemas.microsoft.com/office/drawing/2014/main" id="{56A5607A-DB38-9F0D-9EB9-F7064AA6B2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" y="-5453"/>
            <a:ext cx="2412000" cy="241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5143A4-BB12-3ECE-53DD-F975C13F4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42" y="2006581"/>
            <a:ext cx="550516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7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37ED7528-E471-7396-35FA-0803C0486B65}"/>
              </a:ext>
            </a:extLst>
          </p:cNvPr>
          <p:cNvSpPr txBox="1"/>
          <p:nvPr/>
        </p:nvSpPr>
        <p:spPr>
          <a:xfrm>
            <a:off x="3733800" y="4343400"/>
            <a:ext cx="4471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– Trang 104 </a:t>
            </a:r>
          </a:p>
        </p:txBody>
      </p: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BA1BF699-51A3-70AB-45F9-CBEE72030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955" y="899315"/>
            <a:ext cx="3846090" cy="162799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987B918E-24B4-BBA1-8658-B2319FBCA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26" t="32006" r="24078" b="34752"/>
          <a:stretch/>
        </p:blipFill>
        <p:spPr>
          <a:xfrm>
            <a:off x="465687" y="694330"/>
            <a:ext cx="1675494" cy="665946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8248F451-5DDB-2AF3-9DEE-FD947D819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98" y="2527313"/>
            <a:ext cx="9969910" cy="227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62C1A8-DDE8-6AF1-B861-0B87FC5E5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 flipH="1">
            <a:off x="258027" y="2827489"/>
            <a:ext cx="2509737" cy="29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2895600" y="2458837"/>
            <a:ext cx="79034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Đọc và mô tả được các số liệu ở dạng bảng.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Nêu được một số nhận xét đơn giản từ bảng số liệu.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22257-86FB-1C0F-BAA0-1219608B6C27}"/>
              </a:ext>
            </a:extLst>
          </p:cNvPr>
          <p:cNvSpPr/>
          <p:nvPr/>
        </p:nvSpPr>
        <p:spPr>
          <a:xfrm>
            <a:off x="3049031" y="1258442"/>
            <a:ext cx="6609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3F8F431-616F-0659-FE46-5C9E846A2B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1778000"/>
            <a:ext cx="46990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8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CD9EBE5A-B2EC-530B-0E81-70C9E9F69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87"/>
            <a:ext cx="1655440" cy="827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C01EFCF0-A01D-5669-1A34-9CECF9FA726C}"/>
              </a:ext>
            </a:extLst>
          </p:cNvPr>
          <p:cNvSpPr txBox="1"/>
          <p:nvPr/>
        </p:nvSpPr>
        <p:spPr>
          <a:xfrm>
            <a:off x="359972" y="758864"/>
            <a:ext cx="11472056" cy="165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E808A89D-B3B5-5DD8-A55B-190D34F4F24E}"/>
              </a:ext>
            </a:extLst>
          </p:cNvPr>
          <p:cNvSpPr txBox="1"/>
          <p:nvPr/>
        </p:nvSpPr>
        <p:spPr>
          <a:xfrm>
            <a:off x="348599" y="2648150"/>
            <a:ext cx="11472056" cy="165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3A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2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spc="-12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6" name="PHẠM DUYÊN 3 - 9Slide.vn">
            <a:extLst>
              <a:ext uri="{FF2B5EF4-FFF2-40B4-BE49-F238E27FC236}">
                <a16:creationId xmlns:a16="http://schemas.microsoft.com/office/drawing/2014/main" id="{A4C22C24-64FF-675F-1563-12ADC4332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312595"/>
              </p:ext>
            </p:extLst>
          </p:nvPr>
        </p:nvGraphicFramePr>
        <p:xfrm>
          <a:off x="457200" y="4686941"/>
          <a:ext cx="11277600" cy="1654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183354180"/>
                    </a:ext>
                  </a:extLst>
                </a:gridCol>
                <a:gridCol w="1857270">
                  <a:extLst>
                    <a:ext uri="{9D8B030D-6E8A-4147-A177-3AD203B41FA5}">
                      <a16:colId xmlns:a16="http://schemas.microsoft.com/office/drawing/2014/main" val="1150086352"/>
                    </a:ext>
                  </a:extLst>
                </a:gridCol>
                <a:gridCol w="2881365">
                  <a:extLst>
                    <a:ext uri="{9D8B030D-6E8A-4147-A177-3AD203B41FA5}">
                      <a16:colId xmlns:a16="http://schemas.microsoft.com/office/drawing/2014/main" val="2442236841"/>
                    </a:ext>
                  </a:extLst>
                </a:gridCol>
                <a:gridCol w="2881365">
                  <a:extLst>
                    <a:ext uri="{9D8B030D-6E8A-4147-A177-3AD203B41FA5}">
                      <a16:colId xmlns:a16="http://schemas.microsoft.com/office/drawing/2014/main" val="4217086188"/>
                    </a:ext>
                  </a:extLst>
                </a:gridCol>
              </a:tblGrid>
              <a:tr h="70481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Kéo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</a:t>
                      </a:r>
                    </a:p>
                  </a:txBody>
                  <a:tcPr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sức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Nhảy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bao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bố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62875"/>
                  </a:ext>
                </a:extLst>
              </a:tr>
              <a:tr h="94986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rgbClr val="ED7D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rgbClr val="ED7D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rgbClr val="ED7D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83757"/>
                  </a:ext>
                </a:extLst>
              </a:tr>
            </a:tbl>
          </a:graphicData>
        </a:graphic>
      </p:graphicFrame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EB9BEBB1-8D63-1241-AF39-88D7770D7BBC}"/>
              </a:ext>
            </a:extLst>
          </p:cNvPr>
          <p:cNvSpPr txBox="1"/>
          <p:nvPr/>
        </p:nvSpPr>
        <p:spPr>
          <a:xfrm>
            <a:off x="4646642" y="5474824"/>
            <a:ext cx="870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26FDEC50-2E97-7EB5-C589-8BCCBC465940}"/>
              </a:ext>
            </a:extLst>
          </p:cNvPr>
          <p:cNvSpPr txBox="1"/>
          <p:nvPr/>
        </p:nvSpPr>
        <p:spPr>
          <a:xfrm>
            <a:off x="7160372" y="5455155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22E4C81A-E85A-FD66-B8E0-5A943EE6345D}"/>
              </a:ext>
            </a:extLst>
          </p:cNvPr>
          <p:cNvSpPr txBox="1"/>
          <p:nvPr/>
        </p:nvSpPr>
        <p:spPr>
          <a:xfrm>
            <a:off x="9982200" y="5464989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0299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PHẠM DUYÊN 1 - 9Slide.vn">
            <a:extLst>
              <a:ext uri="{FF2B5EF4-FFF2-40B4-BE49-F238E27FC236}">
                <a16:creationId xmlns:a16="http://schemas.microsoft.com/office/drawing/2014/main" id="{3B26DB87-9CE6-DF35-E355-825FBB531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466703"/>
              </p:ext>
            </p:extLst>
          </p:nvPr>
        </p:nvGraphicFramePr>
        <p:xfrm>
          <a:off x="457200" y="533400"/>
          <a:ext cx="11277600" cy="1748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183354180"/>
                    </a:ext>
                  </a:extLst>
                </a:gridCol>
                <a:gridCol w="1857270">
                  <a:extLst>
                    <a:ext uri="{9D8B030D-6E8A-4147-A177-3AD203B41FA5}">
                      <a16:colId xmlns:a16="http://schemas.microsoft.com/office/drawing/2014/main" val="1150086352"/>
                    </a:ext>
                  </a:extLst>
                </a:gridCol>
                <a:gridCol w="2881365">
                  <a:extLst>
                    <a:ext uri="{9D8B030D-6E8A-4147-A177-3AD203B41FA5}">
                      <a16:colId xmlns:a16="http://schemas.microsoft.com/office/drawing/2014/main" val="2442236841"/>
                    </a:ext>
                  </a:extLst>
                </a:gridCol>
                <a:gridCol w="2881365">
                  <a:extLst>
                    <a:ext uri="{9D8B030D-6E8A-4147-A177-3AD203B41FA5}">
                      <a16:colId xmlns:a16="http://schemas.microsoft.com/office/drawing/2014/main" val="421708618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Môn</a:t>
                      </a:r>
                      <a:r>
                        <a:rPr lang="en-US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Kéo co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 tiếp sức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Nhảy bao bố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62875"/>
                  </a:ext>
                </a:extLst>
              </a:tr>
              <a:tr h="1138632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>
                        <a:solidFill>
                          <a:srgbClr val="ED7D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>
                        <a:solidFill>
                          <a:srgbClr val="ED7D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rgbClr val="ED7D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83757"/>
                  </a:ext>
                </a:extLst>
              </a:tr>
            </a:tbl>
          </a:graphicData>
        </a:graphic>
      </p:graphicFrame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2B394800-D115-A23C-D717-33A7CE9ABBD0}"/>
              </a:ext>
            </a:extLst>
          </p:cNvPr>
          <p:cNvSpPr txBox="1"/>
          <p:nvPr/>
        </p:nvSpPr>
        <p:spPr>
          <a:xfrm>
            <a:off x="4642918" y="1311444"/>
            <a:ext cx="870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69FE623-5DE7-CFAF-D353-FDB7F00647FC}"/>
              </a:ext>
            </a:extLst>
          </p:cNvPr>
          <p:cNvSpPr txBox="1"/>
          <p:nvPr/>
        </p:nvSpPr>
        <p:spPr>
          <a:xfrm>
            <a:off x="7194078" y="1311444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7821EB9E-E331-E5CA-5C82-F64A9B2C134B}"/>
              </a:ext>
            </a:extLst>
          </p:cNvPr>
          <p:cNvSpPr txBox="1"/>
          <p:nvPr/>
        </p:nvSpPr>
        <p:spPr>
          <a:xfrm>
            <a:off x="10058400" y="1311443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PHẠM DUYÊN 8 - 9Slide.vn">
            <a:extLst>
              <a:ext uri="{FF2B5EF4-FFF2-40B4-BE49-F238E27FC236}">
                <a16:creationId xmlns:a16="http://schemas.microsoft.com/office/drawing/2014/main" id="{741B3C7B-5720-9FC4-5823-61BD2D00D136}"/>
              </a:ext>
            </a:extLst>
          </p:cNvPr>
          <p:cNvSpPr txBox="1"/>
          <p:nvPr/>
        </p:nvSpPr>
        <p:spPr>
          <a:xfrm>
            <a:off x="359972" y="2834247"/>
            <a:ext cx="7183828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738EDDC7-D477-050D-2C7D-CB979B00DF89}"/>
              </a:ext>
            </a:extLst>
          </p:cNvPr>
          <p:cNvSpPr txBox="1"/>
          <p:nvPr/>
        </p:nvSpPr>
        <p:spPr>
          <a:xfrm>
            <a:off x="359972" y="3626924"/>
            <a:ext cx="11374828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E7B2427A-B076-AC52-FB4B-4890C5ED787E}"/>
              </a:ext>
            </a:extLst>
          </p:cNvPr>
          <p:cNvSpPr txBox="1"/>
          <p:nvPr/>
        </p:nvSpPr>
        <p:spPr>
          <a:xfrm>
            <a:off x="359972" y="4419600"/>
            <a:ext cx="11374828" cy="1249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9003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PHẠM DUYÊN 1 - 9Slide.vn">
            <a:extLst>
              <a:ext uri="{FF2B5EF4-FFF2-40B4-BE49-F238E27FC236}">
                <a16:creationId xmlns:a16="http://schemas.microsoft.com/office/drawing/2014/main" id="{3B26DB87-9CE6-DF35-E355-825FBB531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486060"/>
              </p:ext>
            </p:extLst>
          </p:nvPr>
        </p:nvGraphicFramePr>
        <p:xfrm>
          <a:off x="457200" y="533400"/>
          <a:ext cx="11277600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505">
                  <a:extLst>
                    <a:ext uri="{9D8B030D-6E8A-4147-A177-3AD203B41FA5}">
                      <a16:colId xmlns:a16="http://schemas.microsoft.com/office/drawing/2014/main" val="3183354180"/>
                    </a:ext>
                  </a:extLst>
                </a:gridCol>
                <a:gridCol w="2881365">
                  <a:extLst>
                    <a:ext uri="{9D8B030D-6E8A-4147-A177-3AD203B41FA5}">
                      <a16:colId xmlns:a16="http://schemas.microsoft.com/office/drawing/2014/main" val="1150086352"/>
                    </a:ext>
                  </a:extLst>
                </a:gridCol>
                <a:gridCol w="2881365">
                  <a:extLst>
                    <a:ext uri="{9D8B030D-6E8A-4147-A177-3AD203B41FA5}">
                      <a16:colId xmlns:a16="http://schemas.microsoft.com/office/drawing/2014/main" val="2442236841"/>
                    </a:ext>
                  </a:extLst>
                </a:gridCol>
                <a:gridCol w="2881365">
                  <a:extLst>
                    <a:ext uri="{9D8B030D-6E8A-4147-A177-3AD203B41FA5}">
                      <a16:colId xmlns:a16="http://schemas.microsoft.com/office/drawing/2014/main" val="4217086188"/>
                    </a:ext>
                  </a:extLst>
                </a:gridCol>
              </a:tblGrid>
              <a:tr h="81208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Môn</a:t>
                      </a:r>
                      <a:r>
                        <a:rPr lang="en-US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62875"/>
                  </a:ext>
                </a:extLst>
              </a:tr>
              <a:tr h="1138632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br>
                        <a:rPr lang="en-US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32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3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endParaRPr lang="en-US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>
                        <a:solidFill>
                          <a:srgbClr val="ED7D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>
                        <a:solidFill>
                          <a:srgbClr val="ED7D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rgbClr val="ED7D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83757"/>
                  </a:ext>
                </a:extLst>
              </a:tr>
            </a:tbl>
          </a:graphicData>
        </a:graphic>
      </p:graphicFrame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2B394800-D115-A23C-D717-33A7CE9ABBD0}"/>
              </a:ext>
            </a:extLst>
          </p:cNvPr>
          <p:cNvSpPr txBox="1"/>
          <p:nvPr/>
        </p:nvSpPr>
        <p:spPr>
          <a:xfrm>
            <a:off x="4143375" y="1455003"/>
            <a:ext cx="870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769FE623-5DE7-CFAF-D353-FDB7F00647FC}"/>
              </a:ext>
            </a:extLst>
          </p:cNvPr>
          <p:cNvSpPr txBox="1"/>
          <p:nvPr/>
        </p:nvSpPr>
        <p:spPr>
          <a:xfrm>
            <a:off x="7192933" y="1455003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7821EB9E-E331-E5CA-5C82-F64A9B2C134B}"/>
              </a:ext>
            </a:extLst>
          </p:cNvPr>
          <p:cNvSpPr txBox="1"/>
          <p:nvPr/>
        </p:nvSpPr>
        <p:spPr>
          <a:xfrm>
            <a:off x="10053335" y="1455003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7" name="PHẠM DUYÊN 5 - 9Slide.vn" descr="Ý nghĩa trò chơi nhảy bao bố mầm non cách chơi và luật chơi">
            <a:extLst>
              <a:ext uri="{FF2B5EF4-FFF2-40B4-BE49-F238E27FC236}">
                <a16:creationId xmlns:a16="http://schemas.microsoft.com/office/drawing/2014/main" id="{E965BA6B-6C4B-CA87-5F53-D24A2817F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493" r="1809" b="1295"/>
          <a:stretch>
            <a:fillRect/>
          </a:stretch>
        </p:blipFill>
        <p:spPr bwMode="auto">
          <a:xfrm>
            <a:off x="9829800" y="-1074537"/>
            <a:ext cx="1191926" cy="737346"/>
          </a:xfrm>
          <a:custGeom>
            <a:avLst/>
            <a:gdLst>
              <a:gd name="connsiteX0" fmla="*/ 313427 w 3553165"/>
              <a:gd name="connsiteY0" fmla="*/ 101 h 1878577"/>
              <a:gd name="connsiteX1" fmla="*/ 1762465 w 3553165"/>
              <a:gd name="connsiteY1" fmla="*/ 66775 h 1878577"/>
              <a:gd name="connsiteX2" fmla="*/ 3240079 w 3553165"/>
              <a:gd name="connsiteY2" fmla="*/ 101 h 1878577"/>
              <a:gd name="connsiteX3" fmla="*/ 3553165 w 3553165"/>
              <a:gd name="connsiteY3" fmla="*/ 313187 h 1878577"/>
              <a:gd name="connsiteX4" fmla="*/ 3438865 w 3553165"/>
              <a:gd name="connsiteY4" fmla="*/ 993875 h 1878577"/>
              <a:gd name="connsiteX5" fmla="*/ 3553165 w 3553165"/>
              <a:gd name="connsiteY5" fmla="*/ 1565491 h 1878577"/>
              <a:gd name="connsiteX6" fmla="*/ 3240079 w 3553165"/>
              <a:gd name="connsiteY6" fmla="*/ 1878577 h 1878577"/>
              <a:gd name="connsiteX7" fmla="*/ 1724365 w 3553165"/>
              <a:gd name="connsiteY7" fmla="*/ 1793975 h 1878577"/>
              <a:gd name="connsiteX8" fmla="*/ 313427 w 3553165"/>
              <a:gd name="connsiteY8" fmla="*/ 1878577 h 1878577"/>
              <a:gd name="connsiteX9" fmla="*/ 341 w 3553165"/>
              <a:gd name="connsiteY9" fmla="*/ 1565491 h 1878577"/>
              <a:gd name="connsiteX10" fmla="*/ 47965 w 3553165"/>
              <a:gd name="connsiteY10" fmla="*/ 892275 h 1878577"/>
              <a:gd name="connsiteX11" fmla="*/ 341 w 3553165"/>
              <a:gd name="connsiteY11" fmla="*/ 313187 h 1878577"/>
              <a:gd name="connsiteX12" fmla="*/ 313427 w 3553165"/>
              <a:gd name="connsiteY12" fmla="*/ 101 h 187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53165" h="1878577">
                <a:moveTo>
                  <a:pt x="313427" y="101"/>
                </a:moveTo>
                <a:cubicBezTo>
                  <a:pt x="792206" y="-3074"/>
                  <a:pt x="1283686" y="69950"/>
                  <a:pt x="1762465" y="66775"/>
                </a:cubicBezTo>
                <a:cubicBezTo>
                  <a:pt x="2259236" y="69950"/>
                  <a:pt x="2743308" y="-3074"/>
                  <a:pt x="3240079" y="101"/>
                </a:cubicBezTo>
                <a:cubicBezTo>
                  <a:pt x="3412992" y="101"/>
                  <a:pt x="3553165" y="140274"/>
                  <a:pt x="3553165" y="313187"/>
                </a:cubicBezTo>
                <a:cubicBezTo>
                  <a:pt x="3553165" y="540083"/>
                  <a:pt x="3438865" y="766979"/>
                  <a:pt x="3438865" y="993875"/>
                </a:cubicBezTo>
                <a:lnTo>
                  <a:pt x="3553165" y="1565491"/>
                </a:lnTo>
                <a:cubicBezTo>
                  <a:pt x="3553165" y="1738404"/>
                  <a:pt x="3412992" y="1878577"/>
                  <a:pt x="3240079" y="1878577"/>
                </a:cubicBezTo>
                <a:cubicBezTo>
                  <a:pt x="2709441" y="1875776"/>
                  <a:pt x="2255003" y="1796776"/>
                  <a:pt x="1724365" y="1793975"/>
                </a:cubicBezTo>
                <a:lnTo>
                  <a:pt x="313427" y="1878577"/>
                </a:lnTo>
                <a:cubicBezTo>
                  <a:pt x="140514" y="1878577"/>
                  <a:pt x="341" y="1738404"/>
                  <a:pt x="341" y="1565491"/>
                </a:cubicBezTo>
                <a:cubicBezTo>
                  <a:pt x="-4951" y="1332619"/>
                  <a:pt x="53257" y="1125147"/>
                  <a:pt x="47965" y="892275"/>
                </a:cubicBezTo>
                <a:lnTo>
                  <a:pt x="341" y="313187"/>
                </a:lnTo>
                <a:cubicBezTo>
                  <a:pt x="341" y="140274"/>
                  <a:pt x="140514" y="101"/>
                  <a:pt x="313427" y="101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PHẠM DUYÊN 6 - 9Slide.vn">
            <a:extLst>
              <a:ext uri="{FF2B5EF4-FFF2-40B4-BE49-F238E27FC236}">
                <a16:creationId xmlns:a16="http://schemas.microsoft.com/office/drawing/2014/main" id="{B6982AFA-24A1-988A-A7C0-5762037C3877}"/>
              </a:ext>
            </a:extLst>
          </p:cNvPr>
          <p:cNvGrpSpPr/>
          <p:nvPr/>
        </p:nvGrpSpPr>
        <p:grpSpPr>
          <a:xfrm>
            <a:off x="3733345" y="-1077659"/>
            <a:ext cx="1757462" cy="797058"/>
            <a:chOff x="5911359" y="3700728"/>
            <a:chExt cx="6413983" cy="290892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9DAEB60-5C3F-A185-9F49-8FF9B51EEDDA}"/>
                </a:ext>
              </a:extLst>
            </p:cNvPr>
            <p:cNvSpPr/>
            <p:nvPr/>
          </p:nvSpPr>
          <p:spPr>
            <a:xfrm>
              <a:off x="5911359" y="3700728"/>
              <a:ext cx="6413983" cy="2908927"/>
            </a:xfrm>
            <a:custGeom>
              <a:avLst/>
              <a:gdLst>
                <a:gd name="connsiteX0" fmla="*/ 0 w 3552824"/>
                <a:gd name="connsiteY0" fmla="*/ 313086 h 1878476"/>
                <a:gd name="connsiteX1" fmla="*/ 313086 w 3552824"/>
                <a:gd name="connsiteY1" fmla="*/ 0 h 1878476"/>
                <a:gd name="connsiteX2" fmla="*/ 3239738 w 3552824"/>
                <a:gd name="connsiteY2" fmla="*/ 0 h 1878476"/>
                <a:gd name="connsiteX3" fmla="*/ 3552824 w 3552824"/>
                <a:gd name="connsiteY3" fmla="*/ 313086 h 1878476"/>
                <a:gd name="connsiteX4" fmla="*/ 3552824 w 3552824"/>
                <a:gd name="connsiteY4" fmla="*/ 1565390 h 1878476"/>
                <a:gd name="connsiteX5" fmla="*/ 3239738 w 3552824"/>
                <a:gd name="connsiteY5" fmla="*/ 1878476 h 1878476"/>
                <a:gd name="connsiteX6" fmla="*/ 313086 w 3552824"/>
                <a:gd name="connsiteY6" fmla="*/ 1878476 h 1878476"/>
                <a:gd name="connsiteX7" fmla="*/ 0 w 3552824"/>
                <a:gd name="connsiteY7" fmla="*/ 1565390 h 1878476"/>
                <a:gd name="connsiteX8" fmla="*/ 0 w 3552824"/>
                <a:gd name="connsiteY8" fmla="*/ 313086 h 1878476"/>
                <a:gd name="connsiteX0" fmla="*/ 0 w 3552824"/>
                <a:gd name="connsiteY0" fmla="*/ 313186 h 1878576"/>
                <a:gd name="connsiteX1" fmla="*/ 313086 w 3552824"/>
                <a:gd name="connsiteY1" fmla="*/ 100 h 1878576"/>
                <a:gd name="connsiteX2" fmla="*/ 1762124 w 3552824"/>
                <a:gd name="connsiteY2" fmla="*/ 66774 h 1878576"/>
                <a:gd name="connsiteX3" fmla="*/ 3239738 w 3552824"/>
                <a:gd name="connsiteY3" fmla="*/ 100 h 1878576"/>
                <a:gd name="connsiteX4" fmla="*/ 3552824 w 3552824"/>
                <a:gd name="connsiteY4" fmla="*/ 313186 h 1878576"/>
                <a:gd name="connsiteX5" fmla="*/ 3552824 w 3552824"/>
                <a:gd name="connsiteY5" fmla="*/ 1565490 h 1878576"/>
                <a:gd name="connsiteX6" fmla="*/ 3239738 w 3552824"/>
                <a:gd name="connsiteY6" fmla="*/ 1878576 h 1878576"/>
                <a:gd name="connsiteX7" fmla="*/ 313086 w 3552824"/>
                <a:gd name="connsiteY7" fmla="*/ 1878576 h 1878576"/>
                <a:gd name="connsiteX8" fmla="*/ 0 w 3552824"/>
                <a:gd name="connsiteY8" fmla="*/ 1565490 h 1878576"/>
                <a:gd name="connsiteX9" fmla="*/ 0 w 3552824"/>
                <a:gd name="connsiteY9" fmla="*/ 313186 h 1878576"/>
                <a:gd name="connsiteX0" fmla="*/ 0 w 3552824"/>
                <a:gd name="connsiteY0" fmla="*/ 313186 h 1878576"/>
                <a:gd name="connsiteX1" fmla="*/ 313086 w 3552824"/>
                <a:gd name="connsiteY1" fmla="*/ 100 h 1878576"/>
                <a:gd name="connsiteX2" fmla="*/ 1762124 w 3552824"/>
                <a:gd name="connsiteY2" fmla="*/ 66774 h 1878576"/>
                <a:gd name="connsiteX3" fmla="*/ 3239738 w 3552824"/>
                <a:gd name="connsiteY3" fmla="*/ 100 h 1878576"/>
                <a:gd name="connsiteX4" fmla="*/ 3552824 w 3552824"/>
                <a:gd name="connsiteY4" fmla="*/ 313186 h 1878576"/>
                <a:gd name="connsiteX5" fmla="*/ 3438524 w 3552824"/>
                <a:gd name="connsiteY5" fmla="*/ 993874 h 1878576"/>
                <a:gd name="connsiteX6" fmla="*/ 3552824 w 3552824"/>
                <a:gd name="connsiteY6" fmla="*/ 1565490 h 1878576"/>
                <a:gd name="connsiteX7" fmla="*/ 3239738 w 3552824"/>
                <a:gd name="connsiteY7" fmla="*/ 1878576 h 1878576"/>
                <a:gd name="connsiteX8" fmla="*/ 313086 w 3552824"/>
                <a:gd name="connsiteY8" fmla="*/ 1878576 h 1878576"/>
                <a:gd name="connsiteX9" fmla="*/ 0 w 3552824"/>
                <a:gd name="connsiteY9" fmla="*/ 1565490 h 1878576"/>
                <a:gd name="connsiteX10" fmla="*/ 0 w 3552824"/>
                <a:gd name="connsiteY10" fmla="*/ 313186 h 1878576"/>
                <a:gd name="connsiteX0" fmla="*/ 0 w 3552824"/>
                <a:gd name="connsiteY0" fmla="*/ 313186 h 1878576"/>
                <a:gd name="connsiteX1" fmla="*/ 313086 w 3552824"/>
                <a:gd name="connsiteY1" fmla="*/ 100 h 1878576"/>
                <a:gd name="connsiteX2" fmla="*/ 1762124 w 3552824"/>
                <a:gd name="connsiteY2" fmla="*/ 66774 h 1878576"/>
                <a:gd name="connsiteX3" fmla="*/ 3239738 w 3552824"/>
                <a:gd name="connsiteY3" fmla="*/ 100 h 1878576"/>
                <a:gd name="connsiteX4" fmla="*/ 3552824 w 3552824"/>
                <a:gd name="connsiteY4" fmla="*/ 313186 h 1878576"/>
                <a:gd name="connsiteX5" fmla="*/ 3438524 w 3552824"/>
                <a:gd name="connsiteY5" fmla="*/ 993874 h 1878576"/>
                <a:gd name="connsiteX6" fmla="*/ 3552824 w 3552824"/>
                <a:gd name="connsiteY6" fmla="*/ 1565490 h 1878576"/>
                <a:gd name="connsiteX7" fmla="*/ 3239738 w 3552824"/>
                <a:gd name="connsiteY7" fmla="*/ 1878576 h 1878576"/>
                <a:gd name="connsiteX8" fmla="*/ 1724024 w 3552824"/>
                <a:gd name="connsiteY8" fmla="*/ 1793974 h 1878576"/>
                <a:gd name="connsiteX9" fmla="*/ 313086 w 3552824"/>
                <a:gd name="connsiteY9" fmla="*/ 1878576 h 1878576"/>
                <a:gd name="connsiteX10" fmla="*/ 0 w 3552824"/>
                <a:gd name="connsiteY10" fmla="*/ 1565490 h 1878576"/>
                <a:gd name="connsiteX11" fmla="*/ 0 w 3552824"/>
                <a:gd name="connsiteY11" fmla="*/ 313186 h 1878576"/>
                <a:gd name="connsiteX0" fmla="*/ 340 w 3553164"/>
                <a:gd name="connsiteY0" fmla="*/ 313186 h 1878576"/>
                <a:gd name="connsiteX1" fmla="*/ 313426 w 3553164"/>
                <a:gd name="connsiteY1" fmla="*/ 100 h 1878576"/>
                <a:gd name="connsiteX2" fmla="*/ 1762464 w 3553164"/>
                <a:gd name="connsiteY2" fmla="*/ 66774 h 1878576"/>
                <a:gd name="connsiteX3" fmla="*/ 3240078 w 3553164"/>
                <a:gd name="connsiteY3" fmla="*/ 100 h 1878576"/>
                <a:gd name="connsiteX4" fmla="*/ 3553164 w 3553164"/>
                <a:gd name="connsiteY4" fmla="*/ 313186 h 1878576"/>
                <a:gd name="connsiteX5" fmla="*/ 3438864 w 3553164"/>
                <a:gd name="connsiteY5" fmla="*/ 993874 h 1878576"/>
                <a:gd name="connsiteX6" fmla="*/ 3553164 w 3553164"/>
                <a:gd name="connsiteY6" fmla="*/ 1565490 h 1878576"/>
                <a:gd name="connsiteX7" fmla="*/ 3240078 w 3553164"/>
                <a:gd name="connsiteY7" fmla="*/ 1878576 h 1878576"/>
                <a:gd name="connsiteX8" fmla="*/ 1724364 w 3553164"/>
                <a:gd name="connsiteY8" fmla="*/ 1793974 h 1878576"/>
                <a:gd name="connsiteX9" fmla="*/ 313426 w 3553164"/>
                <a:gd name="connsiteY9" fmla="*/ 1878576 h 1878576"/>
                <a:gd name="connsiteX10" fmla="*/ 340 w 3553164"/>
                <a:gd name="connsiteY10" fmla="*/ 1565490 h 1878576"/>
                <a:gd name="connsiteX11" fmla="*/ 47964 w 3553164"/>
                <a:gd name="connsiteY11" fmla="*/ 892274 h 1878576"/>
                <a:gd name="connsiteX12" fmla="*/ 340 w 3553164"/>
                <a:gd name="connsiteY12" fmla="*/ 313186 h 1878576"/>
                <a:gd name="connsiteX0" fmla="*/ 340 w 3553164"/>
                <a:gd name="connsiteY0" fmla="*/ 313186 h 1878576"/>
                <a:gd name="connsiteX1" fmla="*/ 313426 w 3553164"/>
                <a:gd name="connsiteY1" fmla="*/ 100 h 1878576"/>
                <a:gd name="connsiteX2" fmla="*/ 1762464 w 3553164"/>
                <a:gd name="connsiteY2" fmla="*/ 66774 h 1878576"/>
                <a:gd name="connsiteX3" fmla="*/ 3240078 w 3553164"/>
                <a:gd name="connsiteY3" fmla="*/ 100 h 1878576"/>
                <a:gd name="connsiteX4" fmla="*/ 3553164 w 3553164"/>
                <a:gd name="connsiteY4" fmla="*/ 313186 h 1878576"/>
                <a:gd name="connsiteX5" fmla="*/ 3491419 w 3553164"/>
                <a:gd name="connsiteY5" fmla="*/ 1014928 h 1878576"/>
                <a:gd name="connsiteX6" fmla="*/ 3553164 w 3553164"/>
                <a:gd name="connsiteY6" fmla="*/ 1565490 h 1878576"/>
                <a:gd name="connsiteX7" fmla="*/ 3240078 w 3553164"/>
                <a:gd name="connsiteY7" fmla="*/ 1878576 h 1878576"/>
                <a:gd name="connsiteX8" fmla="*/ 1724364 w 3553164"/>
                <a:gd name="connsiteY8" fmla="*/ 1793974 h 1878576"/>
                <a:gd name="connsiteX9" fmla="*/ 313426 w 3553164"/>
                <a:gd name="connsiteY9" fmla="*/ 1878576 h 1878576"/>
                <a:gd name="connsiteX10" fmla="*/ 340 w 3553164"/>
                <a:gd name="connsiteY10" fmla="*/ 1565490 h 1878576"/>
                <a:gd name="connsiteX11" fmla="*/ 47964 w 3553164"/>
                <a:gd name="connsiteY11" fmla="*/ 892274 h 1878576"/>
                <a:gd name="connsiteX12" fmla="*/ 340 w 3553164"/>
                <a:gd name="connsiteY12" fmla="*/ 313186 h 187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3164" h="1878576">
                  <a:moveTo>
                    <a:pt x="340" y="313186"/>
                  </a:moveTo>
                  <a:cubicBezTo>
                    <a:pt x="340" y="140273"/>
                    <a:pt x="140513" y="100"/>
                    <a:pt x="313426" y="100"/>
                  </a:cubicBezTo>
                  <a:cubicBezTo>
                    <a:pt x="792205" y="-3075"/>
                    <a:pt x="1283685" y="69949"/>
                    <a:pt x="1762464" y="66774"/>
                  </a:cubicBezTo>
                  <a:cubicBezTo>
                    <a:pt x="2259235" y="69949"/>
                    <a:pt x="2743307" y="-3075"/>
                    <a:pt x="3240078" y="100"/>
                  </a:cubicBezTo>
                  <a:cubicBezTo>
                    <a:pt x="3412991" y="100"/>
                    <a:pt x="3553164" y="140273"/>
                    <a:pt x="3553164" y="313186"/>
                  </a:cubicBezTo>
                  <a:cubicBezTo>
                    <a:pt x="3553164" y="540082"/>
                    <a:pt x="3491419" y="788032"/>
                    <a:pt x="3491419" y="1014928"/>
                  </a:cubicBezTo>
                  <a:lnTo>
                    <a:pt x="3553164" y="1565490"/>
                  </a:lnTo>
                  <a:cubicBezTo>
                    <a:pt x="3553164" y="1738403"/>
                    <a:pt x="3412991" y="1878576"/>
                    <a:pt x="3240078" y="1878576"/>
                  </a:cubicBezTo>
                  <a:cubicBezTo>
                    <a:pt x="2709440" y="1875775"/>
                    <a:pt x="2255002" y="1796775"/>
                    <a:pt x="1724364" y="1793974"/>
                  </a:cubicBezTo>
                  <a:lnTo>
                    <a:pt x="313426" y="1878576"/>
                  </a:lnTo>
                  <a:cubicBezTo>
                    <a:pt x="140513" y="1878576"/>
                    <a:pt x="340" y="1738403"/>
                    <a:pt x="340" y="1565490"/>
                  </a:cubicBezTo>
                  <a:cubicBezTo>
                    <a:pt x="-4952" y="1332618"/>
                    <a:pt x="53256" y="1125146"/>
                    <a:pt x="47964" y="892274"/>
                  </a:cubicBezTo>
                  <a:lnTo>
                    <a:pt x="340" y="313186"/>
                  </a:lnTo>
                  <a:close/>
                </a:path>
              </a:pathLst>
            </a:custGeom>
            <a:solidFill>
              <a:srgbClr val="CBE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6705B19-7C0B-EDC9-7DDD-B6F25E931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095999" y="4191000"/>
              <a:ext cx="6044702" cy="1737852"/>
            </a:xfrm>
            <a:prstGeom prst="rect">
              <a:avLst/>
            </a:prstGeom>
          </p:spPr>
        </p:pic>
      </p:grpSp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D161B9C5-C0DF-F69B-F33D-A2DDCC9B4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89628" y="-1100180"/>
            <a:ext cx="935436" cy="800968"/>
          </a:xfrm>
          <a:prstGeom prst="rect">
            <a:avLst/>
          </a:prstGeom>
        </p:spPr>
      </p:pic>
      <p:sp>
        <p:nvSpPr>
          <p:cNvPr id="12" name="PHẠM DUYÊN 8 - 9Slide.vn">
            <a:extLst>
              <a:ext uri="{FF2B5EF4-FFF2-40B4-BE49-F238E27FC236}">
                <a16:creationId xmlns:a16="http://schemas.microsoft.com/office/drawing/2014/main" id="{741B3C7B-5720-9FC4-5823-61BD2D00D136}"/>
              </a:ext>
            </a:extLst>
          </p:cNvPr>
          <p:cNvSpPr txBox="1"/>
          <p:nvPr/>
        </p:nvSpPr>
        <p:spPr>
          <a:xfrm>
            <a:off x="359972" y="2834247"/>
            <a:ext cx="5583628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738EDDC7-D477-050D-2C7D-CB979B00DF89}"/>
              </a:ext>
            </a:extLst>
          </p:cNvPr>
          <p:cNvSpPr txBox="1"/>
          <p:nvPr/>
        </p:nvSpPr>
        <p:spPr>
          <a:xfrm>
            <a:off x="359972" y="3626924"/>
            <a:ext cx="10003228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Ba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58D5BE2D-F268-6F36-FF56-5B50C99712CB}"/>
              </a:ext>
            </a:extLst>
          </p:cNvPr>
          <p:cNvSpPr/>
          <p:nvPr/>
        </p:nvSpPr>
        <p:spPr>
          <a:xfrm>
            <a:off x="1358900" y="4522746"/>
            <a:ext cx="2382916" cy="8352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3800" dirty="0" err="1">
                <a:solidFill>
                  <a:schemeClr val="tx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3800" dirty="0">
                <a:solidFill>
                  <a:schemeClr val="tx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</a:t>
            </a:r>
            <a:endParaRPr lang="vi-VN" sz="3800" dirty="0">
              <a:solidFill>
                <a:schemeClr val="tx2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CD734868-F015-9B94-2503-8BBE4381E0C5}"/>
              </a:ext>
            </a:extLst>
          </p:cNvPr>
          <p:cNvSpPr/>
          <p:nvPr/>
        </p:nvSpPr>
        <p:spPr>
          <a:xfrm>
            <a:off x="4113966" y="4522746"/>
            <a:ext cx="3179841" cy="8352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3800" dirty="0" err="1">
                <a:solidFill>
                  <a:schemeClr val="tx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800" dirty="0">
                <a:solidFill>
                  <a:schemeClr val="tx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3800" dirty="0">
                <a:solidFill>
                  <a:schemeClr val="tx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sức</a:t>
            </a:r>
            <a:endParaRPr lang="vi-VN" sz="3800" dirty="0">
              <a:solidFill>
                <a:schemeClr val="tx2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13 - 9Slide.vn">
            <a:extLst>
              <a:ext uri="{FF2B5EF4-FFF2-40B4-BE49-F238E27FC236}">
                <a16:creationId xmlns:a16="http://schemas.microsoft.com/office/drawing/2014/main" id="{98EA7127-DA22-60FA-67AC-66E07ACC1F9D}"/>
              </a:ext>
            </a:extLst>
          </p:cNvPr>
          <p:cNvSpPr/>
          <p:nvPr/>
        </p:nvSpPr>
        <p:spPr>
          <a:xfrm>
            <a:off x="7665958" y="4522746"/>
            <a:ext cx="3179841" cy="8352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3800">
                <a:solidFill>
                  <a:schemeClr val="tx2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 bao bố</a:t>
            </a:r>
            <a:endParaRPr lang="vi-VN" sz="3800" dirty="0">
              <a:solidFill>
                <a:schemeClr val="tx2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50C9EB-A845-B01D-4401-D97DA2023361}"/>
              </a:ext>
            </a:extLst>
          </p:cNvPr>
          <p:cNvSpPr txBox="1"/>
          <p:nvPr/>
        </p:nvSpPr>
        <p:spPr>
          <a:xfrm>
            <a:off x="3712250" y="645359"/>
            <a:ext cx="162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2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D1B703-2A97-41F9-ED8A-40416E9915B4}"/>
              </a:ext>
            </a:extLst>
          </p:cNvPr>
          <p:cNvSpPr txBox="1"/>
          <p:nvPr/>
        </p:nvSpPr>
        <p:spPr>
          <a:xfrm>
            <a:off x="6044745" y="610054"/>
            <a:ext cx="2832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endParaRPr lang="en-US" sz="3200" b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961AB9-F5E9-966B-E900-9A3FA907FE1F}"/>
              </a:ext>
            </a:extLst>
          </p:cNvPr>
          <p:cNvSpPr txBox="1"/>
          <p:nvPr/>
        </p:nvSpPr>
        <p:spPr>
          <a:xfrm>
            <a:off x="9015835" y="634425"/>
            <a:ext cx="25799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2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3200" b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626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AD24E7BD-BDB8-993D-D4E3-DF7D1A60DE5E}"/>
              </a:ext>
            </a:extLst>
          </p:cNvPr>
          <p:cNvSpPr txBox="1"/>
          <p:nvPr/>
        </p:nvSpPr>
        <p:spPr>
          <a:xfrm>
            <a:off x="2133600" y="5652506"/>
            <a:ext cx="9448800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en-US" sz="4000" spc="-4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00BCA136-AA58-9672-E8B8-A45B5245A7F6}"/>
              </a:ext>
            </a:extLst>
          </p:cNvPr>
          <p:cNvSpPr txBox="1"/>
          <p:nvPr/>
        </p:nvSpPr>
        <p:spPr>
          <a:xfrm>
            <a:off x="2133600" y="4633915"/>
            <a:ext cx="9448800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4000" spc="-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Chạy tiếp sức có:    </a:t>
            </a:r>
            <a:r>
              <a:rPr lang="en-US" sz="4000" spc="-4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000" spc="-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bạn tham gia.</a:t>
            </a:r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230B3A44-B6DB-B4D9-D8F8-7706A992E50F}"/>
              </a:ext>
            </a:extLst>
          </p:cNvPr>
          <p:cNvSpPr/>
          <p:nvPr/>
        </p:nvSpPr>
        <p:spPr>
          <a:xfrm>
            <a:off x="6599316" y="4569273"/>
            <a:ext cx="868284" cy="736736"/>
          </a:xfrm>
          <a:prstGeom prst="roundRect">
            <a:avLst/>
          </a:prstGeom>
          <a:gradFill>
            <a:gsLst>
              <a:gs pos="0">
                <a:srgbClr val="91E4D6"/>
              </a:gs>
              <a:gs pos="21000">
                <a:schemeClr val="accent1">
                  <a:lumMod val="5000"/>
                  <a:lumOff val="95000"/>
                </a:schemeClr>
              </a:gs>
              <a:gs pos="100000">
                <a:srgbClr val="3BCCFF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F5C6B689-DE87-C338-194C-110304BD5852}"/>
              </a:ext>
            </a:extLst>
          </p:cNvPr>
          <p:cNvSpPr/>
          <p:nvPr/>
        </p:nvSpPr>
        <p:spPr>
          <a:xfrm>
            <a:off x="6553200" y="5587864"/>
            <a:ext cx="868284" cy="736736"/>
          </a:xfrm>
          <a:prstGeom prst="roundRect">
            <a:avLst/>
          </a:prstGeom>
          <a:gradFill>
            <a:gsLst>
              <a:gs pos="0">
                <a:srgbClr val="91E4D6"/>
              </a:gs>
              <a:gs pos="21000">
                <a:schemeClr val="accent1">
                  <a:lumMod val="5000"/>
                  <a:lumOff val="95000"/>
                </a:schemeClr>
              </a:gs>
              <a:gs pos="100000">
                <a:srgbClr val="3BCCFF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5 - 9Slide.vn">
            <a:extLst>
              <a:ext uri="{FF2B5EF4-FFF2-40B4-BE49-F238E27FC236}">
                <a16:creationId xmlns:a16="http://schemas.microsoft.com/office/drawing/2014/main" id="{738EDDC7-D477-050D-2C7D-CB979B00DF89}"/>
              </a:ext>
            </a:extLst>
          </p:cNvPr>
          <p:cNvSpPr txBox="1"/>
          <p:nvPr/>
        </p:nvSpPr>
        <p:spPr>
          <a:xfrm>
            <a:off x="2133600" y="3576640"/>
            <a:ext cx="8098228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en-US" sz="4000" spc="-4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3" name="PHẠM DUYÊN 6 - 9Slide.vn">
            <a:extLst>
              <a:ext uri="{FF2B5EF4-FFF2-40B4-BE49-F238E27FC236}">
                <a16:creationId xmlns:a16="http://schemas.microsoft.com/office/drawing/2014/main" id="{3B26DB87-9CE6-DF35-E355-825FBB531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032688"/>
              </p:ext>
            </p:extLst>
          </p:nvPr>
        </p:nvGraphicFramePr>
        <p:xfrm>
          <a:off x="457200" y="457200"/>
          <a:ext cx="11277600" cy="2000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505">
                  <a:extLst>
                    <a:ext uri="{9D8B030D-6E8A-4147-A177-3AD203B41FA5}">
                      <a16:colId xmlns:a16="http://schemas.microsoft.com/office/drawing/2014/main" val="3183354180"/>
                    </a:ext>
                  </a:extLst>
                </a:gridCol>
                <a:gridCol w="2881365">
                  <a:extLst>
                    <a:ext uri="{9D8B030D-6E8A-4147-A177-3AD203B41FA5}">
                      <a16:colId xmlns:a16="http://schemas.microsoft.com/office/drawing/2014/main" val="1150086352"/>
                    </a:ext>
                  </a:extLst>
                </a:gridCol>
                <a:gridCol w="2881365">
                  <a:extLst>
                    <a:ext uri="{9D8B030D-6E8A-4147-A177-3AD203B41FA5}">
                      <a16:colId xmlns:a16="http://schemas.microsoft.com/office/drawing/2014/main" val="2442236841"/>
                    </a:ext>
                  </a:extLst>
                </a:gridCol>
                <a:gridCol w="2881365">
                  <a:extLst>
                    <a:ext uri="{9D8B030D-6E8A-4147-A177-3AD203B41FA5}">
                      <a16:colId xmlns:a16="http://schemas.microsoft.com/office/drawing/2014/main" val="4217086188"/>
                    </a:ext>
                  </a:extLst>
                </a:gridCol>
              </a:tblGrid>
              <a:tr h="812088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Môn thi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Kéo co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Chạy tiếp sức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Nhảy bao bố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62875"/>
                  </a:ext>
                </a:extLst>
              </a:tr>
              <a:tr h="113863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bạn</a:t>
                      </a:r>
                      <a:br>
                        <a:rPr lang="en-US" sz="3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</a:br>
                      <a:r>
                        <a:rPr lang="en-US" sz="3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tham</a:t>
                      </a:r>
                      <a:r>
                        <a:rPr lang="en-US" sz="3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gia</a:t>
                      </a:r>
                      <a:endParaRPr lang="en-US" sz="3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ED7D31"/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ED7D31"/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ED7D31"/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83757"/>
                  </a:ext>
                </a:extLst>
              </a:tr>
            </a:tbl>
          </a:graphicData>
        </a:graphic>
      </p:graphicFrame>
      <p:sp>
        <p:nvSpPr>
          <p:cNvPr id="4" name="PHẠM DUYÊN 7 - 9Slide.vn">
            <a:extLst>
              <a:ext uri="{FF2B5EF4-FFF2-40B4-BE49-F238E27FC236}">
                <a16:creationId xmlns:a16="http://schemas.microsoft.com/office/drawing/2014/main" id="{2B394800-D115-A23C-D717-33A7CE9ABBD0}"/>
              </a:ext>
            </a:extLst>
          </p:cNvPr>
          <p:cNvSpPr txBox="1"/>
          <p:nvPr/>
        </p:nvSpPr>
        <p:spPr>
          <a:xfrm>
            <a:off x="4143375" y="1378803"/>
            <a:ext cx="870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" name="PHẠM DUYÊN 8 - 9Slide.vn">
            <a:extLst>
              <a:ext uri="{FF2B5EF4-FFF2-40B4-BE49-F238E27FC236}">
                <a16:creationId xmlns:a16="http://schemas.microsoft.com/office/drawing/2014/main" id="{769FE623-5DE7-CFAF-D353-FDB7F00647FC}"/>
              </a:ext>
            </a:extLst>
          </p:cNvPr>
          <p:cNvSpPr txBox="1"/>
          <p:nvPr/>
        </p:nvSpPr>
        <p:spPr>
          <a:xfrm>
            <a:off x="7199738" y="1378803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" name="PHẠM DUYÊN 9 - 9Slide.vn">
            <a:extLst>
              <a:ext uri="{FF2B5EF4-FFF2-40B4-BE49-F238E27FC236}">
                <a16:creationId xmlns:a16="http://schemas.microsoft.com/office/drawing/2014/main" id="{7821EB9E-E331-E5CA-5C82-F64A9B2C134B}"/>
              </a:ext>
            </a:extLst>
          </p:cNvPr>
          <p:cNvSpPr txBox="1"/>
          <p:nvPr/>
        </p:nvSpPr>
        <p:spPr>
          <a:xfrm>
            <a:off x="10053335" y="1378803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26E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7" name="PHẠM DUYÊN 10 - 9Slide.vn" descr="Ý nghĩa trò chơi nhảy bao bố mầm non cách chơi và luật chơi">
            <a:extLst>
              <a:ext uri="{FF2B5EF4-FFF2-40B4-BE49-F238E27FC236}">
                <a16:creationId xmlns:a16="http://schemas.microsoft.com/office/drawing/2014/main" id="{E965BA6B-6C4B-CA87-5F53-D24A2817F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493" r="1809" b="1295"/>
          <a:stretch>
            <a:fillRect/>
          </a:stretch>
        </p:blipFill>
        <p:spPr bwMode="auto">
          <a:xfrm>
            <a:off x="9829800" y="-1150737"/>
            <a:ext cx="1191926" cy="737346"/>
          </a:xfrm>
          <a:custGeom>
            <a:avLst/>
            <a:gdLst>
              <a:gd name="connsiteX0" fmla="*/ 313427 w 3553165"/>
              <a:gd name="connsiteY0" fmla="*/ 101 h 1878577"/>
              <a:gd name="connsiteX1" fmla="*/ 1762465 w 3553165"/>
              <a:gd name="connsiteY1" fmla="*/ 66775 h 1878577"/>
              <a:gd name="connsiteX2" fmla="*/ 3240079 w 3553165"/>
              <a:gd name="connsiteY2" fmla="*/ 101 h 1878577"/>
              <a:gd name="connsiteX3" fmla="*/ 3553165 w 3553165"/>
              <a:gd name="connsiteY3" fmla="*/ 313187 h 1878577"/>
              <a:gd name="connsiteX4" fmla="*/ 3438865 w 3553165"/>
              <a:gd name="connsiteY4" fmla="*/ 993875 h 1878577"/>
              <a:gd name="connsiteX5" fmla="*/ 3553165 w 3553165"/>
              <a:gd name="connsiteY5" fmla="*/ 1565491 h 1878577"/>
              <a:gd name="connsiteX6" fmla="*/ 3240079 w 3553165"/>
              <a:gd name="connsiteY6" fmla="*/ 1878577 h 1878577"/>
              <a:gd name="connsiteX7" fmla="*/ 1724365 w 3553165"/>
              <a:gd name="connsiteY7" fmla="*/ 1793975 h 1878577"/>
              <a:gd name="connsiteX8" fmla="*/ 313427 w 3553165"/>
              <a:gd name="connsiteY8" fmla="*/ 1878577 h 1878577"/>
              <a:gd name="connsiteX9" fmla="*/ 341 w 3553165"/>
              <a:gd name="connsiteY9" fmla="*/ 1565491 h 1878577"/>
              <a:gd name="connsiteX10" fmla="*/ 47965 w 3553165"/>
              <a:gd name="connsiteY10" fmla="*/ 892275 h 1878577"/>
              <a:gd name="connsiteX11" fmla="*/ 341 w 3553165"/>
              <a:gd name="connsiteY11" fmla="*/ 313187 h 1878577"/>
              <a:gd name="connsiteX12" fmla="*/ 313427 w 3553165"/>
              <a:gd name="connsiteY12" fmla="*/ 101 h 187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53165" h="1878577">
                <a:moveTo>
                  <a:pt x="313427" y="101"/>
                </a:moveTo>
                <a:cubicBezTo>
                  <a:pt x="792206" y="-3074"/>
                  <a:pt x="1283686" y="69950"/>
                  <a:pt x="1762465" y="66775"/>
                </a:cubicBezTo>
                <a:cubicBezTo>
                  <a:pt x="2259236" y="69950"/>
                  <a:pt x="2743308" y="-3074"/>
                  <a:pt x="3240079" y="101"/>
                </a:cubicBezTo>
                <a:cubicBezTo>
                  <a:pt x="3412992" y="101"/>
                  <a:pt x="3553165" y="140274"/>
                  <a:pt x="3553165" y="313187"/>
                </a:cubicBezTo>
                <a:cubicBezTo>
                  <a:pt x="3553165" y="540083"/>
                  <a:pt x="3438865" y="766979"/>
                  <a:pt x="3438865" y="993875"/>
                </a:cubicBezTo>
                <a:lnTo>
                  <a:pt x="3553165" y="1565491"/>
                </a:lnTo>
                <a:cubicBezTo>
                  <a:pt x="3553165" y="1738404"/>
                  <a:pt x="3412992" y="1878577"/>
                  <a:pt x="3240079" y="1878577"/>
                </a:cubicBezTo>
                <a:cubicBezTo>
                  <a:pt x="2709441" y="1875776"/>
                  <a:pt x="2255003" y="1796776"/>
                  <a:pt x="1724365" y="1793975"/>
                </a:cubicBezTo>
                <a:lnTo>
                  <a:pt x="313427" y="1878577"/>
                </a:lnTo>
                <a:cubicBezTo>
                  <a:pt x="140514" y="1878577"/>
                  <a:pt x="341" y="1738404"/>
                  <a:pt x="341" y="1565491"/>
                </a:cubicBezTo>
                <a:cubicBezTo>
                  <a:pt x="-4951" y="1332619"/>
                  <a:pt x="53257" y="1125147"/>
                  <a:pt x="47965" y="892275"/>
                </a:cubicBezTo>
                <a:lnTo>
                  <a:pt x="341" y="313187"/>
                </a:lnTo>
                <a:cubicBezTo>
                  <a:pt x="341" y="140274"/>
                  <a:pt x="140514" y="101"/>
                  <a:pt x="313427" y="101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PHẠM DUYÊN 11 - 9Slide.vn">
            <a:extLst>
              <a:ext uri="{FF2B5EF4-FFF2-40B4-BE49-F238E27FC236}">
                <a16:creationId xmlns:a16="http://schemas.microsoft.com/office/drawing/2014/main" id="{B6982AFA-24A1-988A-A7C0-5762037C3877}"/>
              </a:ext>
            </a:extLst>
          </p:cNvPr>
          <p:cNvGrpSpPr/>
          <p:nvPr/>
        </p:nvGrpSpPr>
        <p:grpSpPr>
          <a:xfrm>
            <a:off x="3733345" y="-1153859"/>
            <a:ext cx="1757462" cy="797058"/>
            <a:chOff x="5911359" y="3700728"/>
            <a:chExt cx="6413983" cy="290892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9DAEB60-5C3F-A185-9F49-8FF9B51EEDDA}"/>
                </a:ext>
              </a:extLst>
            </p:cNvPr>
            <p:cNvSpPr/>
            <p:nvPr/>
          </p:nvSpPr>
          <p:spPr>
            <a:xfrm>
              <a:off x="5911359" y="3700728"/>
              <a:ext cx="6413983" cy="2908927"/>
            </a:xfrm>
            <a:custGeom>
              <a:avLst/>
              <a:gdLst>
                <a:gd name="connsiteX0" fmla="*/ 0 w 3552824"/>
                <a:gd name="connsiteY0" fmla="*/ 313086 h 1878476"/>
                <a:gd name="connsiteX1" fmla="*/ 313086 w 3552824"/>
                <a:gd name="connsiteY1" fmla="*/ 0 h 1878476"/>
                <a:gd name="connsiteX2" fmla="*/ 3239738 w 3552824"/>
                <a:gd name="connsiteY2" fmla="*/ 0 h 1878476"/>
                <a:gd name="connsiteX3" fmla="*/ 3552824 w 3552824"/>
                <a:gd name="connsiteY3" fmla="*/ 313086 h 1878476"/>
                <a:gd name="connsiteX4" fmla="*/ 3552824 w 3552824"/>
                <a:gd name="connsiteY4" fmla="*/ 1565390 h 1878476"/>
                <a:gd name="connsiteX5" fmla="*/ 3239738 w 3552824"/>
                <a:gd name="connsiteY5" fmla="*/ 1878476 h 1878476"/>
                <a:gd name="connsiteX6" fmla="*/ 313086 w 3552824"/>
                <a:gd name="connsiteY6" fmla="*/ 1878476 h 1878476"/>
                <a:gd name="connsiteX7" fmla="*/ 0 w 3552824"/>
                <a:gd name="connsiteY7" fmla="*/ 1565390 h 1878476"/>
                <a:gd name="connsiteX8" fmla="*/ 0 w 3552824"/>
                <a:gd name="connsiteY8" fmla="*/ 313086 h 1878476"/>
                <a:gd name="connsiteX0" fmla="*/ 0 w 3552824"/>
                <a:gd name="connsiteY0" fmla="*/ 313186 h 1878576"/>
                <a:gd name="connsiteX1" fmla="*/ 313086 w 3552824"/>
                <a:gd name="connsiteY1" fmla="*/ 100 h 1878576"/>
                <a:gd name="connsiteX2" fmla="*/ 1762124 w 3552824"/>
                <a:gd name="connsiteY2" fmla="*/ 66774 h 1878576"/>
                <a:gd name="connsiteX3" fmla="*/ 3239738 w 3552824"/>
                <a:gd name="connsiteY3" fmla="*/ 100 h 1878576"/>
                <a:gd name="connsiteX4" fmla="*/ 3552824 w 3552824"/>
                <a:gd name="connsiteY4" fmla="*/ 313186 h 1878576"/>
                <a:gd name="connsiteX5" fmla="*/ 3552824 w 3552824"/>
                <a:gd name="connsiteY5" fmla="*/ 1565490 h 1878576"/>
                <a:gd name="connsiteX6" fmla="*/ 3239738 w 3552824"/>
                <a:gd name="connsiteY6" fmla="*/ 1878576 h 1878576"/>
                <a:gd name="connsiteX7" fmla="*/ 313086 w 3552824"/>
                <a:gd name="connsiteY7" fmla="*/ 1878576 h 1878576"/>
                <a:gd name="connsiteX8" fmla="*/ 0 w 3552824"/>
                <a:gd name="connsiteY8" fmla="*/ 1565490 h 1878576"/>
                <a:gd name="connsiteX9" fmla="*/ 0 w 3552824"/>
                <a:gd name="connsiteY9" fmla="*/ 313186 h 1878576"/>
                <a:gd name="connsiteX0" fmla="*/ 0 w 3552824"/>
                <a:gd name="connsiteY0" fmla="*/ 313186 h 1878576"/>
                <a:gd name="connsiteX1" fmla="*/ 313086 w 3552824"/>
                <a:gd name="connsiteY1" fmla="*/ 100 h 1878576"/>
                <a:gd name="connsiteX2" fmla="*/ 1762124 w 3552824"/>
                <a:gd name="connsiteY2" fmla="*/ 66774 h 1878576"/>
                <a:gd name="connsiteX3" fmla="*/ 3239738 w 3552824"/>
                <a:gd name="connsiteY3" fmla="*/ 100 h 1878576"/>
                <a:gd name="connsiteX4" fmla="*/ 3552824 w 3552824"/>
                <a:gd name="connsiteY4" fmla="*/ 313186 h 1878576"/>
                <a:gd name="connsiteX5" fmla="*/ 3438524 w 3552824"/>
                <a:gd name="connsiteY5" fmla="*/ 993874 h 1878576"/>
                <a:gd name="connsiteX6" fmla="*/ 3552824 w 3552824"/>
                <a:gd name="connsiteY6" fmla="*/ 1565490 h 1878576"/>
                <a:gd name="connsiteX7" fmla="*/ 3239738 w 3552824"/>
                <a:gd name="connsiteY7" fmla="*/ 1878576 h 1878576"/>
                <a:gd name="connsiteX8" fmla="*/ 313086 w 3552824"/>
                <a:gd name="connsiteY8" fmla="*/ 1878576 h 1878576"/>
                <a:gd name="connsiteX9" fmla="*/ 0 w 3552824"/>
                <a:gd name="connsiteY9" fmla="*/ 1565490 h 1878576"/>
                <a:gd name="connsiteX10" fmla="*/ 0 w 3552824"/>
                <a:gd name="connsiteY10" fmla="*/ 313186 h 1878576"/>
                <a:gd name="connsiteX0" fmla="*/ 0 w 3552824"/>
                <a:gd name="connsiteY0" fmla="*/ 313186 h 1878576"/>
                <a:gd name="connsiteX1" fmla="*/ 313086 w 3552824"/>
                <a:gd name="connsiteY1" fmla="*/ 100 h 1878576"/>
                <a:gd name="connsiteX2" fmla="*/ 1762124 w 3552824"/>
                <a:gd name="connsiteY2" fmla="*/ 66774 h 1878576"/>
                <a:gd name="connsiteX3" fmla="*/ 3239738 w 3552824"/>
                <a:gd name="connsiteY3" fmla="*/ 100 h 1878576"/>
                <a:gd name="connsiteX4" fmla="*/ 3552824 w 3552824"/>
                <a:gd name="connsiteY4" fmla="*/ 313186 h 1878576"/>
                <a:gd name="connsiteX5" fmla="*/ 3438524 w 3552824"/>
                <a:gd name="connsiteY5" fmla="*/ 993874 h 1878576"/>
                <a:gd name="connsiteX6" fmla="*/ 3552824 w 3552824"/>
                <a:gd name="connsiteY6" fmla="*/ 1565490 h 1878576"/>
                <a:gd name="connsiteX7" fmla="*/ 3239738 w 3552824"/>
                <a:gd name="connsiteY7" fmla="*/ 1878576 h 1878576"/>
                <a:gd name="connsiteX8" fmla="*/ 1724024 w 3552824"/>
                <a:gd name="connsiteY8" fmla="*/ 1793974 h 1878576"/>
                <a:gd name="connsiteX9" fmla="*/ 313086 w 3552824"/>
                <a:gd name="connsiteY9" fmla="*/ 1878576 h 1878576"/>
                <a:gd name="connsiteX10" fmla="*/ 0 w 3552824"/>
                <a:gd name="connsiteY10" fmla="*/ 1565490 h 1878576"/>
                <a:gd name="connsiteX11" fmla="*/ 0 w 3552824"/>
                <a:gd name="connsiteY11" fmla="*/ 313186 h 1878576"/>
                <a:gd name="connsiteX0" fmla="*/ 340 w 3553164"/>
                <a:gd name="connsiteY0" fmla="*/ 313186 h 1878576"/>
                <a:gd name="connsiteX1" fmla="*/ 313426 w 3553164"/>
                <a:gd name="connsiteY1" fmla="*/ 100 h 1878576"/>
                <a:gd name="connsiteX2" fmla="*/ 1762464 w 3553164"/>
                <a:gd name="connsiteY2" fmla="*/ 66774 h 1878576"/>
                <a:gd name="connsiteX3" fmla="*/ 3240078 w 3553164"/>
                <a:gd name="connsiteY3" fmla="*/ 100 h 1878576"/>
                <a:gd name="connsiteX4" fmla="*/ 3553164 w 3553164"/>
                <a:gd name="connsiteY4" fmla="*/ 313186 h 1878576"/>
                <a:gd name="connsiteX5" fmla="*/ 3438864 w 3553164"/>
                <a:gd name="connsiteY5" fmla="*/ 993874 h 1878576"/>
                <a:gd name="connsiteX6" fmla="*/ 3553164 w 3553164"/>
                <a:gd name="connsiteY6" fmla="*/ 1565490 h 1878576"/>
                <a:gd name="connsiteX7" fmla="*/ 3240078 w 3553164"/>
                <a:gd name="connsiteY7" fmla="*/ 1878576 h 1878576"/>
                <a:gd name="connsiteX8" fmla="*/ 1724364 w 3553164"/>
                <a:gd name="connsiteY8" fmla="*/ 1793974 h 1878576"/>
                <a:gd name="connsiteX9" fmla="*/ 313426 w 3553164"/>
                <a:gd name="connsiteY9" fmla="*/ 1878576 h 1878576"/>
                <a:gd name="connsiteX10" fmla="*/ 340 w 3553164"/>
                <a:gd name="connsiteY10" fmla="*/ 1565490 h 1878576"/>
                <a:gd name="connsiteX11" fmla="*/ 47964 w 3553164"/>
                <a:gd name="connsiteY11" fmla="*/ 892274 h 1878576"/>
                <a:gd name="connsiteX12" fmla="*/ 340 w 3553164"/>
                <a:gd name="connsiteY12" fmla="*/ 313186 h 1878576"/>
                <a:gd name="connsiteX0" fmla="*/ 340 w 3553164"/>
                <a:gd name="connsiteY0" fmla="*/ 313186 h 1878576"/>
                <a:gd name="connsiteX1" fmla="*/ 313426 w 3553164"/>
                <a:gd name="connsiteY1" fmla="*/ 100 h 1878576"/>
                <a:gd name="connsiteX2" fmla="*/ 1762464 w 3553164"/>
                <a:gd name="connsiteY2" fmla="*/ 66774 h 1878576"/>
                <a:gd name="connsiteX3" fmla="*/ 3240078 w 3553164"/>
                <a:gd name="connsiteY3" fmla="*/ 100 h 1878576"/>
                <a:gd name="connsiteX4" fmla="*/ 3553164 w 3553164"/>
                <a:gd name="connsiteY4" fmla="*/ 313186 h 1878576"/>
                <a:gd name="connsiteX5" fmla="*/ 3491419 w 3553164"/>
                <a:gd name="connsiteY5" fmla="*/ 1014928 h 1878576"/>
                <a:gd name="connsiteX6" fmla="*/ 3553164 w 3553164"/>
                <a:gd name="connsiteY6" fmla="*/ 1565490 h 1878576"/>
                <a:gd name="connsiteX7" fmla="*/ 3240078 w 3553164"/>
                <a:gd name="connsiteY7" fmla="*/ 1878576 h 1878576"/>
                <a:gd name="connsiteX8" fmla="*/ 1724364 w 3553164"/>
                <a:gd name="connsiteY8" fmla="*/ 1793974 h 1878576"/>
                <a:gd name="connsiteX9" fmla="*/ 313426 w 3553164"/>
                <a:gd name="connsiteY9" fmla="*/ 1878576 h 1878576"/>
                <a:gd name="connsiteX10" fmla="*/ 340 w 3553164"/>
                <a:gd name="connsiteY10" fmla="*/ 1565490 h 1878576"/>
                <a:gd name="connsiteX11" fmla="*/ 47964 w 3553164"/>
                <a:gd name="connsiteY11" fmla="*/ 892274 h 1878576"/>
                <a:gd name="connsiteX12" fmla="*/ 340 w 3553164"/>
                <a:gd name="connsiteY12" fmla="*/ 313186 h 187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3164" h="1878576">
                  <a:moveTo>
                    <a:pt x="340" y="313186"/>
                  </a:moveTo>
                  <a:cubicBezTo>
                    <a:pt x="340" y="140273"/>
                    <a:pt x="140513" y="100"/>
                    <a:pt x="313426" y="100"/>
                  </a:cubicBezTo>
                  <a:cubicBezTo>
                    <a:pt x="792205" y="-3075"/>
                    <a:pt x="1283685" y="69949"/>
                    <a:pt x="1762464" y="66774"/>
                  </a:cubicBezTo>
                  <a:cubicBezTo>
                    <a:pt x="2259235" y="69949"/>
                    <a:pt x="2743307" y="-3075"/>
                    <a:pt x="3240078" y="100"/>
                  </a:cubicBezTo>
                  <a:cubicBezTo>
                    <a:pt x="3412991" y="100"/>
                    <a:pt x="3553164" y="140273"/>
                    <a:pt x="3553164" y="313186"/>
                  </a:cubicBezTo>
                  <a:cubicBezTo>
                    <a:pt x="3553164" y="540082"/>
                    <a:pt x="3491419" y="788032"/>
                    <a:pt x="3491419" y="1014928"/>
                  </a:cubicBezTo>
                  <a:lnTo>
                    <a:pt x="3553164" y="1565490"/>
                  </a:lnTo>
                  <a:cubicBezTo>
                    <a:pt x="3553164" y="1738403"/>
                    <a:pt x="3412991" y="1878576"/>
                    <a:pt x="3240078" y="1878576"/>
                  </a:cubicBezTo>
                  <a:cubicBezTo>
                    <a:pt x="2709440" y="1875775"/>
                    <a:pt x="2255002" y="1796775"/>
                    <a:pt x="1724364" y="1793974"/>
                  </a:cubicBezTo>
                  <a:lnTo>
                    <a:pt x="313426" y="1878576"/>
                  </a:lnTo>
                  <a:cubicBezTo>
                    <a:pt x="140513" y="1878576"/>
                    <a:pt x="340" y="1738403"/>
                    <a:pt x="340" y="1565490"/>
                  </a:cubicBezTo>
                  <a:cubicBezTo>
                    <a:pt x="-4952" y="1332618"/>
                    <a:pt x="53256" y="1125146"/>
                    <a:pt x="47964" y="892274"/>
                  </a:cubicBezTo>
                  <a:lnTo>
                    <a:pt x="340" y="313186"/>
                  </a:lnTo>
                  <a:close/>
                </a:path>
              </a:pathLst>
            </a:custGeom>
            <a:solidFill>
              <a:srgbClr val="CBE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6705B19-7C0B-EDC9-7DDD-B6F25E931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095999" y="4191000"/>
              <a:ext cx="6044702" cy="1737852"/>
            </a:xfrm>
            <a:prstGeom prst="rect">
              <a:avLst/>
            </a:prstGeom>
          </p:spPr>
        </p:pic>
      </p:grpSp>
      <p:pic>
        <p:nvPicPr>
          <p:cNvPr id="11" name="PHẠM DUYÊN 12 - 9Slide.vn">
            <a:extLst>
              <a:ext uri="{FF2B5EF4-FFF2-40B4-BE49-F238E27FC236}">
                <a16:creationId xmlns:a16="http://schemas.microsoft.com/office/drawing/2014/main" id="{D161B9C5-C0DF-F69B-F33D-A2DDCC9B4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89628" y="-1176380"/>
            <a:ext cx="935436" cy="800968"/>
          </a:xfrm>
          <a:prstGeom prst="rect">
            <a:avLst/>
          </a:prstGeom>
        </p:spPr>
      </p:pic>
      <p:sp>
        <p:nvSpPr>
          <p:cNvPr id="12" name="PHẠM DUYÊN 13 - 9Slide.vn">
            <a:extLst>
              <a:ext uri="{FF2B5EF4-FFF2-40B4-BE49-F238E27FC236}">
                <a16:creationId xmlns:a16="http://schemas.microsoft.com/office/drawing/2014/main" id="{741B3C7B-5720-9FC4-5823-61BD2D00D136}"/>
              </a:ext>
            </a:extLst>
          </p:cNvPr>
          <p:cNvSpPr txBox="1"/>
          <p:nvPr/>
        </p:nvSpPr>
        <p:spPr>
          <a:xfrm>
            <a:off x="359972" y="2758047"/>
            <a:ext cx="5583628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4000" spc="-4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vào bảng ta biết:</a:t>
            </a:r>
          </a:p>
        </p:txBody>
      </p:sp>
      <p:sp>
        <p:nvSpPr>
          <p:cNvPr id="17" name="PHẠM DUYÊN 15 - 9Slide.vn">
            <a:extLst>
              <a:ext uri="{FF2B5EF4-FFF2-40B4-BE49-F238E27FC236}">
                <a16:creationId xmlns:a16="http://schemas.microsoft.com/office/drawing/2014/main" id="{58D5BE2D-F268-6F36-FF56-5B50C99712CB}"/>
              </a:ext>
            </a:extLst>
          </p:cNvPr>
          <p:cNvSpPr/>
          <p:nvPr/>
        </p:nvSpPr>
        <p:spPr>
          <a:xfrm>
            <a:off x="5132778" y="3511441"/>
            <a:ext cx="868284" cy="736736"/>
          </a:xfrm>
          <a:prstGeom prst="roundRect">
            <a:avLst/>
          </a:prstGeom>
          <a:gradFill>
            <a:gsLst>
              <a:gs pos="0">
                <a:srgbClr val="91E4D6"/>
              </a:gs>
              <a:gs pos="21000">
                <a:schemeClr val="accent1">
                  <a:lumMod val="5000"/>
                  <a:lumOff val="95000"/>
                </a:schemeClr>
              </a:gs>
              <a:gs pos="100000">
                <a:srgbClr val="3BCCFF"/>
              </a:gs>
              <a:gs pos="8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  <a:endParaRPr lang="vi-VN" sz="4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632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5" grpId="0"/>
      <p:bldP spid="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PHẠM DUYÊN 1 - 9Slide.vn">
            <a:extLst>
              <a:ext uri="{FF2B5EF4-FFF2-40B4-BE49-F238E27FC236}">
                <a16:creationId xmlns:a16="http://schemas.microsoft.com/office/drawing/2014/main" id="{B775FE15-58E4-2D1E-C841-455E13F4A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253071"/>
              </p:ext>
            </p:extLst>
          </p:nvPr>
        </p:nvGraphicFramePr>
        <p:xfrm>
          <a:off x="457200" y="533400"/>
          <a:ext cx="1127760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505">
                  <a:extLst>
                    <a:ext uri="{9D8B030D-6E8A-4147-A177-3AD203B41FA5}">
                      <a16:colId xmlns:a16="http://schemas.microsoft.com/office/drawing/2014/main" val="3183354180"/>
                    </a:ext>
                  </a:extLst>
                </a:gridCol>
                <a:gridCol w="2881365">
                  <a:extLst>
                    <a:ext uri="{9D8B030D-6E8A-4147-A177-3AD203B41FA5}">
                      <a16:colId xmlns:a16="http://schemas.microsoft.com/office/drawing/2014/main" val="1150086352"/>
                    </a:ext>
                  </a:extLst>
                </a:gridCol>
                <a:gridCol w="2881365">
                  <a:extLst>
                    <a:ext uri="{9D8B030D-6E8A-4147-A177-3AD203B41FA5}">
                      <a16:colId xmlns:a16="http://schemas.microsoft.com/office/drawing/2014/main" val="2442236841"/>
                    </a:ext>
                  </a:extLst>
                </a:gridCol>
                <a:gridCol w="2881365">
                  <a:extLst>
                    <a:ext uri="{9D8B030D-6E8A-4147-A177-3AD203B41FA5}">
                      <a16:colId xmlns:a16="http://schemas.microsoft.com/office/drawing/2014/main" val="4217086188"/>
                    </a:ext>
                  </a:extLst>
                </a:gridCol>
              </a:tblGrid>
              <a:tr h="812088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Môn thi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Kéo co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 tiếp sức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Nhảy bao bố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62875"/>
                  </a:ext>
                </a:extLst>
              </a:tr>
              <a:tr h="113863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br>
                        <a:rPr lang="en-US" sz="3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3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3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endParaRPr lang="en-US" sz="3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rgbClr val="226E7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rgbClr val="226E7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226E7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83757"/>
                  </a:ext>
                </a:extLst>
              </a:tr>
            </a:tbl>
          </a:graphicData>
        </a:graphic>
      </p:graphicFrame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193A3933-1A70-AE6A-D328-7B88023872A7}"/>
              </a:ext>
            </a:extLst>
          </p:cNvPr>
          <p:cNvSpPr txBox="1"/>
          <p:nvPr/>
        </p:nvSpPr>
        <p:spPr>
          <a:xfrm>
            <a:off x="359972" y="2834247"/>
            <a:ext cx="5583628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spc="-40" dirty="0" err="1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spc="-40" dirty="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77B3F18F-6A1C-0BC7-72A8-925A7BBEE152}"/>
              </a:ext>
            </a:extLst>
          </p:cNvPr>
          <p:cNvSpPr txBox="1"/>
          <p:nvPr/>
        </p:nvSpPr>
        <p:spPr>
          <a:xfrm>
            <a:off x="359972" y="3626924"/>
            <a:ext cx="11374828" cy="113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Ba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co,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spc="-4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12EA2B76-F513-CBE1-6451-5E61505C4C0B}"/>
              </a:ext>
            </a:extLst>
          </p:cNvPr>
          <p:cNvSpPr txBox="1"/>
          <p:nvPr/>
        </p:nvSpPr>
        <p:spPr>
          <a:xfrm>
            <a:off x="359972" y="4846124"/>
            <a:ext cx="11374828" cy="113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3341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2288</TotalTime>
  <Words>797</Words>
  <Application>Microsoft Office PowerPoint</Application>
  <PresentationFormat>Widescreen</PresentationFormat>
  <Paragraphs>143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#9Slide03 Ralewayv4020 Black</vt:lpstr>
      <vt:lpstr>#9Slide03 Sofia Pro Soft</vt:lpstr>
      <vt:lpstr>#9Slide04 Taviraj ExtraBold</vt:lpstr>
      <vt:lpstr>Arial</vt:lpstr>
      <vt:lpstr>Calibri Light</vt:lpstr>
      <vt:lpstr>#9Slide03 IcielPanton Black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1003</cp:revision>
  <dcterms:created xsi:type="dcterms:W3CDTF">2021-11-18T08:18:08Z</dcterms:created>
  <dcterms:modified xsi:type="dcterms:W3CDTF">2024-04-25T04:50:34Z</dcterms:modified>
  <cp:category>9Slide.vn</cp:category>
</cp:coreProperties>
</file>