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343" r:id="rId4"/>
    <p:sldId id="366" r:id="rId5"/>
    <p:sldId id="367" r:id="rId6"/>
    <p:sldId id="365" r:id="rId7"/>
    <p:sldId id="361" r:id="rId8"/>
    <p:sldId id="372" r:id="rId9"/>
    <p:sldId id="362" r:id="rId10"/>
    <p:sldId id="363" r:id="rId11"/>
    <p:sldId id="323" r:id="rId12"/>
  </p:sldIdLst>
  <p:sldSz cx="12192000" cy="6858000"/>
  <p:notesSz cx="6858000" cy="9144000"/>
  <p:embeddedFontLst>
    <p:embeddedFont>
      <p:font typeface="#9Slide03 Sofia Pro Soft" panose="020B0604020202020204" charset="0"/>
      <p:regular r:id="rId15"/>
    </p:embeddedFont>
    <p:embeddedFont>
      <p:font typeface="#9Slide03 Sofia Pro Soft Bold" panose="020B0604020202020204" charset="0"/>
      <p:bold r:id="rId16"/>
    </p:embeddedFont>
    <p:embeddedFont>
      <p:font typeface="Cambria Math" panose="02040503050406030204" pitchFamily="18" charset="0"/>
      <p:regular r:id="rId17"/>
    </p:embeddedFont>
    <p:embeddedFont>
      <p:font typeface="UVN Huong Que Nang" panose="020E0804040705030404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B60"/>
    <a:srgbClr val="AE4B24"/>
    <a:srgbClr val="FFEEE8"/>
    <a:srgbClr val="FEDBCF"/>
    <a:srgbClr val="A56951"/>
    <a:srgbClr val="C49885"/>
    <a:srgbClr val="D37503"/>
    <a:srgbClr val="C19381"/>
    <a:srgbClr val="EF8607"/>
    <a:srgbClr val="D9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6" autoAdjust="0"/>
    <p:restoredTop sz="86410"/>
  </p:normalViewPr>
  <p:slideViewPr>
    <p:cSldViewPr>
      <p:cViewPr varScale="1">
        <p:scale>
          <a:sx n="70" d="100"/>
          <a:sy n="70" d="100"/>
        </p:scale>
        <p:origin x="780" y="72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4362-39EE-466E-B47A-AA20AE5B8EB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E7E3C-5371-47EA-8EC8-950AB3396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41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8 - 9Slide.vn">
            <a:extLst>
              <a:ext uri="{FF2B5EF4-FFF2-40B4-BE49-F238E27FC236}">
                <a16:creationId xmlns:a16="http://schemas.microsoft.com/office/drawing/2014/main" id="{0E60EF3B-4D5D-9C2C-E6F9-92E74B1379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800"/>
            <a:ext cx="12192000" cy="10795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D4C0F51-3201-DA05-DAAA-43FAC552B5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798364" y="5382592"/>
            <a:ext cx="1611735" cy="1460635"/>
          </a:xfrm>
          <a:prstGeom prst="rect">
            <a:avLst/>
          </a:prstGeom>
        </p:spPr>
      </p:pic>
      <p:pic>
        <p:nvPicPr>
          <p:cNvPr id="29" name="PHẠM DUYÊN 2 - 9Slide.vn">
            <a:extLst>
              <a:ext uri="{FF2B5EF4-FFF2-40B4-BE49-F238E27FC236}">
                <a16:creationId xmlns:a16="http://schemas.microsoft.com/office/drawing/2014/main" id="{9604C0DB-6B64-A6CA-B8F1-2F58E735C4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30" name="PHẠM DUYÊN 3 - 9Slide.vn">
            <a:extLst>
              <a:ext uri="{FF2B5EF4-FFF2-40B4-BE49-F238E27FC236}">
                <a16:creationId xmlns:a16="http://schemas.microsoft.com/office/drawing/2014/main" id="{B7B3FF8B-D918-38CD-9BAE-E09A8AA92C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26891D65-28B4-AB3C-C0D9-F59813EE12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32" name="PHẠM DUYÊN 5 - 9Slide.vn">
            <a:extLst>
              <a:ext uri="{FF2B5EF4-FFF2-40B4-BE49-F238E27FC236}">
                <a16:creationId xmlns:a16="http://schemas.microsoft.com/office/drawing/2014/main" id="{71FE3995-6DD6-23AA-300E-8554BDEA1E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33" name="PHẠM DUYÊN 6 - 9Slide.vn">
            <a:extLst>
              <a:ext uri="{FF2B5EF4-FFF2-40B4-BE49-F238E27FC236}">
                <a16:creationId xmlns:a16="http://schemas.microsoft.com/office/drawing/2014/main" id="{3DAFBC20-8F53-F606-ACB2-70D986F2C3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34" name="PHẠM DUYÊN 7 - 9Slide.vn">
            <a:extLst>
              <a:ext uri="{FF2B5EF4-FFF2-40B4-BE49-F238E27FC236}">
                <a16:creationId xmlns:a16="http://schemas.microsoft.com/office/drawing/2014/main" id="{AEC430DA-B348-50A4-AE62-7F15ACD52D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35" name="PHẠM DUYÊN 8 - 9Slide.vn">
            <a:extLst>
              <a:ext uri="{FF2B5EF4-FFF2-40B4-BE49-F238E27FC236}">
                <a16:creationId xmlns:a16="http://schemas.microsoft.com/office/drawing/2014/main" id="{ACCBDA16-FA9F-79FC-8E53-CC668D544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36" name="PHẠM DUYÊN 9 - 9Slide.vn">
            <a:extLst>
              <a:ext uri="{FF2B5EF4-FFF2-40B4-BE49-F238E27FC236}">
                <a16:creationId xmlns:a16="http://schemas.microsoft.com/office/drawing/2014/main" id="{AC3F4B23-9BA6-A15B-E65D-1E6833E139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49214" y="3081738"/>
            <a:ext cx="2039181" cy="3776262"/>
          </a:xfrm>
          <a:prstGeom prst="rect">
            <a:avLst/>
          </a:prstGeom>
        </p:spPr>
      </p:pic>
      <p:pic>
        <p:nvPicPr>
          <p:cNvPr id="37" name="PHẠM DUYÊN 10 - 9Slide.vn">
            <a:extLst>
              <a:ext uri="{FF2B5EF4-FFF2-40B4-BE49-F238E27FC236}">
                <a16:creationId xmlns:a16="http://schemas.microsoft.com/office/drawing/2014/main" id="{1AEF4007-9858-1CEB-7FD7-6D141627969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189754" y="5157888"/>
            <a:ext cx="671206" cy="1700112"/>
          </a:xfrm>
          <a:prstGeom prst="rect">
            <a:avLst/>
          </a:prstGeom>
        </p:spPr>
      </p:pic>
      <p:pic>
        <p:nvPicPr>
          <p:cNvPr id="38" name="PHẠM DUYÊN 11 - 9Slide.vn">
            <a:extLst>
              <a:ext uri="{FF2B5EF4-FFF2-40B4-BE49-F238E27FC236}">
                <a16:creationId xmlns:a16="http://schemas.microsoft.com/office/drawing/2014/main" id="{E2D82816-7D59-A871-6A6B-9E3D60415D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0101918" y="4043487"/>
            <a:ext cx="352845" cy="619751"/>
          </a:xfrm>
          <a:prstGeom prst="rect">
            <a:avLst/>
          </a:prstGeom>
        </p:spPr>
      </p:pic>
      <p:pic>
        <p:nvPicPr>
          <p:cNvPr id="39" name="PHẠM DUYÊN 12 - 9Slide.vn">
            <a:extLst>
              <a:ext uri="{FF2B5EF4-FFF2-40B4-BE49-F238E27FC236}">
                <a16:creationId xmlns:a16="http://schemas.microsoft.com/office/drawing/2014/main" id="{04F21376-4288-2954-0F7B-B67782EAB4A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159479" y="3946756"/>
            <a:ext cx="1032521" cy="2911244"/>
          </a:xfrm>
          <a:prstGeom prst="rect">
            <a:avLst/>
          </a:prstGeom>
        </p:spPr>
      </p:pic>
      <p:pic>
        <p:nvPicPr>
          <p:cNvPr id="40" name="PHẠM DUYÊN 13 - 9Slide.vn">
            <a:extLst>
              <a:ext uri="{FF2B5EF4-FFF2-40B4-BE49-F238E27FC236}">
                <a16:creationId xmlns:a16="http://schemas.microsoft.com/office/drawing/2014/main" id="{339486E4-124A-8A8D-E263-22410E38F9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97405" y="4709158"/>
            <a:ext cx="708795" cy="2362651"/>
          </a:xfrm>
          <a:prstGeom prst="rect">
            <a:avLst/>
          </a:prstGeom>
        </p:spPr>
      </p:pic>
      <p:pic>
        <p:nvPicPr>
          <p:cNvPr id="41" name="PHẠM DUYÊN 14 - 9Slide.vn">
            <a:extLst>
              <a:ext uri="{FF2B5EF4-FFF2-40B4-BE49-F238E27FC236}">
                <a16:creationId xmlns:a16="http://schemas.microsoft.com/office/drawing/2014/main" id="{7BC6DE13-7FA3-87A2-AAFB-238FEDC24EF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444936" y="2203138"/>
            <a:ext cx="253821" cy="445821"/>
          </a:xfrm>
          <a:prstGeom prst="rect">
            <a:avLst/>
          </a:prstGeom>
        </p:spPr>
      </p:pic>
      <p:pic>
        <p:nvPicPr>
          <p:cNvPr id="42" name="PHẠM DUYÊN 15 - 9Slide.vn">
            <a:extLst>
              <a:ext uri="{FF2B5EF4-FFF2-40B4-BE49-F238E27FC236}">
                <a16:creationId xmlns:a16="http://schemas.microsoft.com/office/drawing/2014/main" id="{70537C4F-4686-C4F2-05E9-A67E7D2F53B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4026612" y="4877275"/>
            <a:ext cx="302712" cy="531695"/>
          </a:xfrm>
          <a:prstGeom prst="rect">
            <a:avLst/>
          </a:prstGeom>
        </p:spPr>
      </p:pic>
      <p:pic>
        <p:nvPicPr>
          <p:cNvPr id="43" name="PHẠM DUYÊN 16 - 9Slide.vn">
            <a:extLst>
              <a:ext uri="{FF2B5EF4-FFF2-40B4-BE49-F238E27FC236}">
                <a16:creationId xmlns:a16="http://schemas.microsoft.com/office/drawing/2014/main" id="{845EF30B-DEA1-A25E-B0C5-39FA902390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7962333" y="5347511"/>
            <a:ext cx="354088" cy="621935"/>
          </a:xfrm>
          <a:prstGeom prst="rect">
            <a:avLst/>
          </a:prstGeom>
        </p:spPr>
      </p:pic>
      <p:pic>
        <p:nvPicPr>
          <p:cNvPr id="44" name="PHẠM DUYÊN 17 - 9Slide.vn">
            <a:extLst>
              <a:ext uri="{FF2B5EF4-FFF2-40B4-BE49-F238E27FC236}">
                <a16:creationId xmlns:a16="http://schemas.microsoft.com/office/drawing/2014/main" id="{32F5D23B-C7C2-4AB2-3187-9378BEA34A3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1379290" y="1702123"/>
            <a:ext cx="253821" cy="445821"/>
          </a:xfrm>
          <a:prstGeom prst="rect">
            <a:avLst/>
          </a:prstGeom>
        </p:spPr>
      </p:pic>
      <p:pic>
        <p:nvPicPr>
          <p:cNvPr id="45" name="PHẠM DUYÊN 18 - 9Slide.vn">
            <a:extLst>
              <a:ext uri="{FF2B5EF4-FFF2-40B4-BE49-F238E27FC236}">
                <a16:creationId xmlns:a16="http://schemas.microsoft.com/office/drawing/2014/main" id="{DD887307-55D6-EC62-9495-3D3D11818F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544018" y="5309013"/>
            <a:ext cx="188530" cy="1553817"/>
          </a:xfrm>
          <a:prstGeom prst="rect">
            <a:avLst/>
          </a:prstGeom>
        </p:spPr>
      </p:pic>
      <p:pic>
        <p:nvPicPr>
          <p:cNvPr id="46" name="PHẠM DUYÊN 19 - 9Slide.vn">
            <a:extLst>
              <a:ext uri="{FF2B5EF4-FFF2-40B4-BE49-F238E27FC236}">
                <a16:creationId xmlns:a16="http://schemas.microsoft.com/office/drawing/2014/main" id="{407C95E9-47F0-D09A-6483-649C9158CCC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355488" y="5395292"/>
            <a:ext cx="188530" cy="15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HẠM DUYÊN 18 - 9Slide.vn">
            <a:extLst>
              <a:ext uri="{FF2B5EF4-FFF2-40B4-BE49-F238E27FC236}">
                <a16:creationId xmlns:a16="http://schemas.microsoft.com/office/drawing/2014/main" id="{E2CE50EB-E2E3-9F3C-8E97-2A7F8C23A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800"/>
            <a:ext cx="12192000" cy="10795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0" name="PHẠM DUYÊN 1 - 9Slide.vn">
            <a:extLst>
              <a:ext uri="{FF2B5EF4-FFF2-40B4-BE49-F238E27FC236}">
                <a16:creationId xmlns:a16="http://schemas.microsoft.com/office/drawing/2014/main" id="{6C530706-876D-A3C4-ABA7-96B8A37D2DBA}"/>
              </a:ext>
            </a:extLst>
          </p:cNvPr>
          <p:cNvSpPr/>
          <p:nvPr userDrawn="1"/>
        </p:nvSpPr>
        <p:spPr>
          <a:xfrm>
            <a:off x="3131127" y="1504810"/>
            <a:ext cx="5929746" cy="2974474"/>
          </a:xfrm>
          <a:custGeom>
            <a:avLst/>
            <a:gdLst/>
            <a:ahLst/>
            <a:cxnLst/>
            <a:rect l="l" t="t" r="r" b="b"/>
            <a:pathLst>
              <a:path w="7843520" h="3934460">
                <a:moveTo>
                  <a:pt x="7797800" y="1043940"/>
                </a:moveTo>
                <a:cubicBezTo>
                  <a:pt x="7791450" y="952500"/>
                  <a:pt x="7766050" y="863600"/>
                  <a:pt x="7727950" y="777240"/>
                </a:cubicBezTo>
                <a:cubicBezTo>
                  <a:pt x="7592060" y="478790"/>
                  <a:pt x="7280910" y="233680"/>
                  <a:pt x="6954519" y="189230"/>
                </a:cubicBezTo>
                <a:cubicBezTo>
                  <a:pt x="6681469" y="156210"/>
                  <a:pt x="6409689" y="127000"/>
                  <a:pt x="6139179" y="102870"/>
                </a:cubicBezTo>
                <a:cubicBezTo>
                  <a:pt x="5712459" y="64770"/>
                  <a:pt x="5287009" y="36830"/>
                  <a:pt x="4864099" y="20320"/>
                </a:cubicBezTo>
                <a:cubicBezTo>
                  <a:pt x="4464049" y="5080"/>
                  <a:pt x="4065269" y="0"/>
                  <a:pt x="3665219" y="3810"/>
                </a:cubicBezTo>
                <a:cubicBezTo>
                  <a:pt x="2744470" y="12700"/>
                  <a:pt x="1823720" y="74930"/>
                  <a:pt x="889000" y="189230"/>
                </a:cubicBezTo>
                <a:cubicBezTo>
                  <a:pt x="469900" y="246380"/>
                  <a:pt x="76200" y="635000"/>
                  <a:pt x="45720" y="1042670"/>
                </a:cubicBezTo>
                <a:cubicBezTo>
                  <a:pt x="0" y="1657350"/>
                  <a:pt x="0" y="2274570"/>
                  <a:pt x="45720" y="2890520"/>
                </a:cubicBezTo>
                <a:cubicBezTo>
                  <a:pt x="76200" y="3299460"/>
                  <a:pt x="468630" y="3688080"/>
                  <a:pt x="889000" y="3743960"/>
                </a:cubicBezTo>
                <a:cubicBezTo>
                  <a:pt x="1336040" y="3798570"/>
                  <a:pt x="1780540" y="3841750"/>
                  <a:pt x="2223770" y="3872230"/>
                </a:cubicBezTo>
                <a:cubicBezTo>
                  <a:pt x="2600960" y="3898900"/>
                  <a:pt x="2978150" y="3916680"/>
                  <a:pt x="3352800" y="3924300"/>
                </a:cubicBezTo>
                <a:cubicBezTo>
                  <a:pt x="3804920" y="3934460"/>
                  <a:pt x="4258310" y="3933190"/>
                  <a:pt x="4710430" y="3917950"/>
                </a:cubicBezTo>
                <a:cubicBezTo>
                  <a:pt x="5030470" y="3907790"/>
                  <a:pt x="5350510" y="3891280"/>
                  <a:pt x="5670550" y="3867150"/>
                </a:cubicBezTo>
                <a:cubicBezTo>
                  <a:pt x="5797550" y="3858260"/>
                  <a:pt x="5925820" y="3848100"/>
                  <a:pt x="6052820" y="3836670"/>
                </a:cubicBezTo>
                <a:cubicBezTo>
                  <a:pt x="6245860" y="3820161"/>
                  <a:pt x="6438900" y="3801111"/>
                  <a:pt x="6631940" y="3779520"/>
                </a:cubicBezTo>
                <a:cubicBezTo>
                  <a:pt x="6738620" y="3768090"/>
                  <a:pt x="6845300" y="3755390"/>
                  <a:pt x="6951980" y="3742690"/>
                </a:cubicBezTo>
                <a:cubicBezTo>
                  <a:pt x="7372350" y="3685540"/>
                  <a:pt x="7764780" y="3296920"/>
                  <a:pt x="7796530" y="2889251"/>
                </a:cubicBezTo>
                <a:cubicBezTo>
                  <a:pt x="7843520" y="2275840"/>
                  <a:pt x="7843520" y="1658620"/>
                  <a:pt x="7797800" y="1043940"/>
                </a:cubicBezTo>
                <a:close/>
              </a:path>
            </a:pathLst>
          </a:custGeom>
          <a:solidFill>
            <a:srgbClr val="F9F7FA"/>
          </a:solidFill>
          <a:ln w="38100">
            <a:solidFill>
              <a:srgbClr val="C19381"/>
            </a:solidFill>
            <a:prstDash val="sys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31" name="PHẠM DUYÊN 2 - 9Slide.vn">
            <a:extLst>
              <a:ext uri="{FF2B5EF4-FFF2-40B4-BE49-F238E27FC236}">
                <a16:creationId xmlns:a16="http://schemas.microsoft.com/office/drawing/2014/main" id="{FED7313D-F805-796E-53F0-06854628BC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823764" y="5378383"/>
            <a:ext cx="1611735" cy="1460635"/>
          </a:xfrm>
          <a:prstGeom prst="rect">
            <a:avLst/>
          </a:prstGeom>
        </p:spPr>
      </p:pic>
      <p:pic>
        <p:nvPicPr>
          <p:cNvPr id="32" name="PHẠM DUYÊN 3 - 9Slide.vn">
            <a:extLst>
              <a:ext uri="{FF2B5EF4-FFF2-40B4-BE49-F238E27FC236}">
                <a16:creationId xmlns:a16="http://schemas.microsoft.com/office/drawing/2014/main" id="{6E25F1B6-3A51-9D81-6CA4-599F137BAE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33" name="PHẠM DUYÊN 4 - 9Slide.vn">
            <a:extLst>
              <a:ext uri="{FF2B5EF4-FFF2-40B4-BE49-F238E27FC236}">
                <a16:creationId xmlns:a16="http://schemas.microsoft.com/office/drawing/2014/main" id="{32A33EEC-CBC6-5EA4-EBFE-5231861C45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34" name="PHẠM DUYÊN 5 - 9Slide.vn">
            <a:extLst>
              <a:ext uri="{FF2B5EF4-FFF2-40B4-BE49-F238E27FC236}">
                <a16:creationId xmlns:a16="http://schemas.microsoft.com/office/drawing/2014/main" id="{47CC796C-63F6-BEA9-0C55-7ECA62A0B5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36" name="PHẠM DUYÊN 6 - 9Slide.vn">
            <a:extLst>
              <a:ext uri="{FF2B5EF4-FFF2-40B4-BE49-F238E27FC236}">
                <a16:creationId xmlns:a16="http://schemas.microsoft.com/office/drawing/2014/main" id="{E3918BA4-927D-C58D-D24C-B5E1B4C4D9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37" name="PHẠM DUYÊN 7 - 9Slide.vn">
            <a:extLst>
              <a:ext uri="{FF2B5EF4-FFF2-40B4-BE49-F238E27FC236}">
                <a16:creationId xmlns:a16="http://schemas.microsoft.com/office/drawing/2014/main" id="{36F9AA07-C7E8-FABF-D30A-3DE956C977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38" name="PHẠM DUYÊN 8 - 9Slide.vn">
            <a:extLst>
              <a:ext uri="{FF2B5EF4-FFF2-40B4-BE49-F238E27FC236}">
                <a16:creationId xmlns:a16="http://schemas.microsoft.com/office/drawing/2014/main" id="{C0D1C1CB-35B1-93D0-CB33-62E7437EC9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42" name="PHẠM DUYÊN 9 - 9Slide.vn">
            <a:extLst>
              <a:ext uri="{FF2B5EF4-FFF2-40B4-BE49-F238E27FC236}">
                <a16:creationId xmlns:a16="http://schemas.microsoft.com/office/drawing/2014/main" id="{D718647E-D5FA-8926-1062-097AB34654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43" name="PHẠM DUYÊN 10 - 9Slide.vn">
            <a:extLst>
              <a:ext uri="{FF2B5EF4-FFF2-40B4-BE49-F238E27FC236}">
                <a16:creationId xmlns:a16="http://schemas.microsoft.com/office/drawing/2014/main" id="{8A44D6E1-EFA1-3DB8-8683-507FC4157A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12714" y="3018238"/>
            <a:ext cx="2039181" cy="3776262"/>
          </a:xfrm>
          <a:prstGeom prst="rect">
            <a:avLst/>
          </a:prstGeom>
        </p:spPr>
      </p:pic>
      <p:pic>
        <p:nvPicPr>
          <p:cNvPr id="44" name="PHẠM DUYÊN 11 - 9Slide.vn">
            <a:extLst>
              <a:ext uri="{FF2B5EF4-FFF2-40B4-BE49-F238E27FC236}">
                <a16:creationId xmlns:a16="http://schemas.microsoft.com/office/drawing/2014/main" id="{0D9B1319-8B10-8813-53D3-EC260AA84D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316754" y="5094388"/>
            <a:ext cx="671206" cy="1700112"/>
          </a:xfrm>
          <a:prstGeom prst="rect">
            <a:avLst/>
          </a:prstGeom>
        </p:spPr>
      </p:pic>
      <p:pic>
        <p:nvPicPr>
          <p:cNvPr id="45" name="PHẠM DUYÊN 12 - 9Slide.vn">
            <a:extLst>
              <a:ext uri="{FF2B5EF4-FFF2-40B4-BE49-F238E27FC236}">
                <a16:creationId xmlns:a16="http://schemas.microsoft.com/office/drawing/2014/main" id="{573A9CCE-A144-73B5-6F9A-05ED587E0E1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0089218" y="3827587"/>
            <a:ext cx="352845" cy="619751"/>
          </a:xfrm>
          <a:prstGeom prst="rect">
            <a:avLst/>
          </a:prstGeom>
        </p:spPr>
      </p:pic>
      <p:pic>
        <p:nvPicPr>
          <p:cNvPr id="46" name="PHẠM DUYÊN 13 - 9Slide.vn">
            <a:extLst>
              <a:ext uri="{FF2B5EF4-FFF2-40B4-BE49-F238E27FC236}">
                <a16:creationId xmlns:a16="http://schemas.microsoft.com/office/drawing/2014/main" id="{2CC51058-90C9-5734-BDEA-F10EB2A07F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159479" y="3946756"/>
            <a:ext cx="1032521" cy="2911244"/>
          </a:xfrm>
          <a:prstGeom prst="rect">
            <a:avLst/>
          </a:prstGeom>
        </p:spPr>
      </p:pic>
      <p:pic>
        <p:nvPicPr>
          <p:cNvPr id="47" name="PHẠM DUYÊN 14 - 9Slide.vn">
            <a:extLst>
              <a:ext uri="{FF2B5EF4-FFF2-40B4-BE49-F238E27FC236}">
                <a16:creationId xmlns:a16="http://schemas.microsoft.com/office/drawing/2014/main" id="{297F06F7-3890-14C4-8638-646E72EE66B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97405" y="4709158"/>
            <a:ext cx="708795" cy="2362651"/>
          </a:xfrm>
          <a:prstGeom prst="rect">
            <a:avLst/>
          </a:prstGeom>
        </p:spPr>
      </p:pic>
      <p:pic>
        <p:nvPicPr>
          <p:cNvPr id="48" name="PHẠM DUYÊN 15 - 9Slide.vn">
            <a:extLst>
              <a:ext uri="{FF2B5EF4-FFF2-40B4-BE49-F238E27FC236}">
                <a16:creationId xmlns:a16="http://schemas.microsoft.com/office/drawing/2014/main" id="{BEA0D8B0-4F13-CDEE-DC1B-011365B22EC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444936" y="2203138"/>
            <a:ext cx="253821" cy="445821"/>
          </a:xfrm>
          <a:prstGeom prst="rect">
            <a:avLst/>
          </a:prstGeom>
        </p:spPr>
      </p:pic>
      <p:pic>
        <p:nvPicPr>
          <p:cNvPr id="49" name="PHẠM DUYÊN 16 - 9Slide.vn">
            <a:extLst>
              <a:ext uri="{FF2B5EF4-FFF2-40B4-BE49-F238E27FC236}">
                <a16:creationId xmlns:a16="http://schemas.microsoft.com/office/drawing/2014/main" id="{98D7721D-41EA-B075-A620-5233375EE6B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4026612" y="4877275"/>
            <a:ext cx="302712" cy="531695"/>
          </a:xfrm>
          <a:prstGeom prst="rect">
            <a:avLst/>
          </a:prstGeom>
        </p:spPr>
      </p:pic>
      <p:pic>
        <p:nvPicPr>
          <p:cNvPr id="50" name="PHẠM DUYÊN 17 - 9Slide.vn">
            <a:extLst>
              <a:ext uri="{FF2B5EF4-FFF2-40B4-BE49-F238E27FC236}">
                <a16:creationId xmlns:a16="http://schemas.microsoft.com/office/drawing/2014/main" id="{63425BB6-CE27-0AAD-7B4D-DA71E2CA5ED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7962333" y="5347511"/>
            <a:ext cx="354088" cy="621935"/>
          </a:xfrm>
          <a:prstGeom prst="rect">
            <a:avLst/>
          </a:prstGeom>
        </p:spPr>
      </p:pic>
      <p:pic>
        <p:nvPicPr>
          <p:cNvPr id="51" name="PHẠM DUYÊN 18 - 9Slide.vn">
            <a:extLst>
              <a:ext uri="{FF2B5EF4-FFF2-40B4-BE49-F238E27FC236}">
                <a16:creationId xmlns:a16="http://schemas.microsoft.com/office/drawing/2014/main" id="{0064ACA2-4C68-F6A5-3C1F-E142DAA8B1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1379290" y="1702123"/>
            <a:ext cx="253821" cy="445821"/>
          </a:xfrm>
          <a:prstGeom prst="rect">
            <a:avLst/>
          </a:prstGeom>
        </p:spPr>
      </p:pic>
      <p:pic>
        <p:nvPicPr>
          <p:cNvPr id="52" name="PHẠM DUYÊN 19 - 9Slide.vn">
            <a:extLst>
              <a:ext uri="{FF2B5EF4-FFF2-40B4-BE49-F238E27FC236}">
                <a16:creationId xmlns:a16="http://schemas.microsoft.com/office/drawing/2014/main" id="{0674A779-17BB-F517-402C-0CF4EDEC5BC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544018" y="5309013"/>
            <a:ext cx="188530" cy="1553817"/>
          </a:xfrm>
          <a:prstGeom prst="rect">
            <a:avLst/>
          </a:prstGeom>
        </p:spPr>
      </p:pic>
      <p:pic>
        <p:nvPicPr>
          <p:cNvPr id="53" name="PHẠM DUYÊN 20 - 9Slide.vn">
            <a:extLst>
              <a:ext uri="{FF2B5EF4-FFF2-40B4-BE49-F238E27FC236}">
                <a16:creationId xmlns:a16="http://schemas.microsoft.com/office/drawing/2014/main" id="{36F53709-3E12-1D93-EEE4-714697EF0ED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355488" y="5395292"/>
            <a:ext cx="188530" cy="15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73000">
              <a:srgbClr val="B8D9FF"/>
            </a:gs>
            <a:gs pos="2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B54DE8BD-C26B-B343-8A79-A641CAF6BFC4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C95C84AB-439C-9433-A5D3-A1779F35925D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9" name="PHẠM DUYÊN 5 - 9Slide.vn">
            <a:extLst>
              <a:ext uri="{FF2B5EF4-FFF2-40B4-BE49-F238E27FC236}">
                <a16:creationId xmlns:a16="http://schemas.microsoft.com/office/drawing/2014/main" id="{3050B841-8B03-AF6B-3297-3D45E17C3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45343" y="5909290"/>
            <a:ext cx="847031" cy="767621"/>
          </a:xfrm>
          <a:prstGeom prst="rect">
            <a:avLst/>
          </a:prstGeom>
        </p:spPr>
      </p:pic>
      <p:pic>
        <p:nvPicPr>
          <p:cNvPr id="20" name="PHẠM DUYÊN 6 - 9Slide.vn">
            <a:extLst>
              <a:ext uri="{FF2B5EF4-FFF2-40B4-BE49-F238E27FC236}">
                <a16:creationId xmlns:a16="http://schemas.microsoft.com/office/drawing/2014/main" id="{73A116D9-83B1-3EF1-1B6C-447F802BA8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 rot="19075813">
            <a:off x="10985204" y="5529315"/>
            <a:ext cx="185434" cy="325704"/>
          </a:xfrm>
          <a:prstGeom prst="rect">
            <a:avLst/>
          </a:prstGeom>
        </p:spPr>
      </p:pic>
      <p:pic>
        <p:nvPicPr>
          <p:cNvPr id="21" name="PHẠM DUYÊN 7 - 9Slide.vn">
            <a:extLst>
              <a:ext uri="{FF2B5EF4-FFF2-40B4-BE49-F238E27FC236}">
                <a16:creationId xmlns:a16="http://schemas.microsoft.com/office/drawing/2014/main" id="{BE906CF3-06F6-C3C5-D7E7-4CFEE94E84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1560663" y="5123542"/>
            <a:ext cx="542631" cy="1529973"/>
          </a:xfrm>
          <a:prstGeom prst="rect">
            <a:avLst/>
          </a:prstGeom>
        </p:spPr>
      </p:pic>
      <p:pic>
        <p:nvPicPr>
          <p:cNvPr id="22" name="PHẠM DUYÊN 8 - 9Slide.vn">
            <a:extLst>
              <a:ext uri="{FF2B5EF4-FFF2-40B4-BE49-F238E27FC236}">
                <a16:creationId xmlns:a16="http://schemas.microsoft.com/office/drawing/2014/main" id="{2BEFD805-8B0D-5345-1103-B8B7E20DDA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370379" y="5524214"/>
            <a:ext cx="372500" cy="1241666"/>
          </a:xfrm>
          <a:prstGeom prst="rect">
            <a:avLst/>
          </a:prstGeom>
        </p:spPr>
      </p:pic>
      <p:pic>
        <p:nvPicPr>
          <p:cNvPr id="26" name="PHẠM DUYÊN 9 - 9Slide.vn">
            <a:extLst>
              <a:ext uri="{FF2B5EF4-FFF2-40B4-BE49-F238E27FC236}">
                <a16:creationId xmlns:a16="http://schemas.microsoft.com/office/drawing/2014/main" id="{781237B0-81DE-2FFE-20C7-55ADB537C7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711674" y="5839462"/>
            <a:ext cx="99080" cy="816592"/>
          </a:xfrm>
          <a:prstGeom prst="rect">
            <a:avLst/>
          </a:prstGeom>
        </p:spPr>
      </p:pic>
      <p:pic>
        <p:nvPicPr>
          <p:cNvPr id="27" name="PHẠM DUYÊN 10 - 9Slide.vn">
            <a:extLst>
              <a:ext uri="{FF2B5EF4-FFF2-40B4-BE49-F238E27FC236}">
                <a16:creationId xmlns:a16="http://schemas.microsoft.com/office/drawing/2014/main" id="{4A3FA352-C115-D4E7-B271-01D1EBF2D2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612594" y="5884805"/>
            <a:ext cx="99080" cy="8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flip="none" rotWithShape="1">
          <a:gsLst>
            <a:gs pos="73000">
              <a:srgbClr val="B8D9FF"/>
            </a:gs>
            <a:gs pos="2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377CB8FD-AF6E-E7D2-32BC-40C020A1192D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68B7C8CB-F52F-512A-67B7-0FB078061BCE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5" name="PHẠM DUYÊN 2 - 9Slide.vn">
            <a:extLst>
              <a:ext uri="{FF2B5EF4-FFF2-40B4-BE49-F238E27FC236}">
                <a16:creationId xmlns:a16="http://schemas.microsoft.com/office/drawing/2014/main" id="{92F658EC-503F-C85F-128A-E8BE19BB8D0F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6" name="PHẠM DUYÊN 10 - 9Slide.vn">
            <a:extLst>
              <a:ext uri="{FF2B5EF4-FFF2-40B4-BE49-F238E27FC236}">
                <a16:creationId xmlns:a16="http://schemas.microsoft.com/office/drawing/2014/main" id="{E5779409-D829-472A-325A-6F0AE2407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1146" y="4555802"/>
            <a:ext cx="1152585" cy="2134418"/>
          </a:xfrm>
          <a:prstGeom prst="rect">
            <a:avLst/>
          </a:prstGeom>
        </p:spPr>
      </p:pic>
      <p:pic>
        <p:nvPicPr>
          <p:cNvPr id="7" name="PHẠM DUYÊN 11 - 9Slide.vn">
            <a:extLst>
              <a:ext uri="{FF2B5EF4-FFF2-40B4-BE49-F238E27FC236}">
                <a16:creationId xmlns:a16="http://schemas.microsoft.com/office/drawing/2014/main" id="{550483ED-A6E0-4D94-E46F-C0813F80F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551021" y="5729283"/>
            <a:ext cx="379379" cy="960937"/>
          </a:xfrm>
          <a:prstGeom prst="rect">
            <a:avLst/>
          </a:prstGeom>
        </p:spPr>
      </p:pic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220B3570-D7B1-2389-312A-C1F8A01354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8F080777-035C-BCA9-44B9-65DD762C4B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5BCF6297-928E-307C-3C04-8BBA039704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1A70D99E-5BA8-A390-659E-7518B7ABB1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F137E3F4-CD54-2BE3-CBBE-69561B8306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3F4B7E33-4851-758B-ECDD-7A9481F681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9C771B01-5591-2D59-7436-7405A7CF77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15" name="PHẠM DUYÊN 5 - 9Slide.vn">
            <a:extLst>
              <a:ext uri="{FF2B5EF4-FFF2-40B4-BE49-F238E27FC236}">
                <a16:creationId xmlns:a16="http://schemas.microsoft.com/office/drawing/2014/main" id="{E77DF3C6-CF2A-8924-2AC6-612D2AA60B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845343" y="5909290"/>
            <a:ext cx="847031" cy="767621"/>
          </a:xfrm>
          <a:prstGeom prst="rect">
            <a:avLst/>
          </a:prstGeom>
        </p:spPr>
      </p:pic>
      <p:pic>
        <p:nvPicPr>
          <p:cNvPr id="16" name="PHẠM DUYÊN 6 - 9Slide.vn">
            <a:extLst>
              <a:ext uri="{FF2B5EF4-FFF2-40B4-BE49-F238E27FC236}">
                <a16:creationId xmlns:a16="http://schemas.microsoft.com/office/drawing/2014/main" id="{1E1A9323-1748-8B59-0C95-16A4B15134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 rot="19075813">
            <a:off x="10985204" y="5529315"/>
            <a:ext cx="185434" cy="325704"/>
          </a:xfrm>
          <a:prstGeom prst="rect">
            <a:avLst/>
          </a:prstGeom>
        </p:spPr>
      </p:pic>
      <p:pic>
        <p:nvPicPr>
          <p:cNvPr id="17" name="PHẠM DUYÊN 7 - 9Slide.vn">
            <a:extLst>
              <a:ext uri="{FF2B5EF4-FFF2-40B4-BE49-F238E27FC236}">
                <a16:creationId xmlns:a16="http://schemas.microsoft.com/office/drawing/2014/main" id="{6F4A620C-888E-631E-3D53-38492B4FD71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1560663" y="5123542"/>
            <a:ext cx="542631" cy="1529973"/>
          </a:xfrm>
          <a:prstGeom prst="rect">
            <a:avLst/>
          </a:prstGeom>
        </p:spPr>
      </p:pic>
      <p:pic>
        <p:nvPicPr>
          <p:cNvPr id="23" name="PHẠM DUYÊN 8 - 9Slide.vn">
            <a:extLst>
              <a:ext uri="{FF2B5EF4-FFF2-40B4-BE49-F238E27FC236}">
                <a16:creationId xmlns:a16="http://schemas.microsoft.com/office/drawing/2014/main" id="{91A4659B-C52C-34EB-0A57-D920AD4C2EF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370379" y="5524214"/>
            <a:ext cx="372500" cy="1241666"/>
          </a:xfrm>
          <a:prstGeom prst="rect">
            <a:avLst/>
          </a:prstGeom>
        </p:spPr>
      </p:pic>
      <p:pic>
        <p:nvPicPr>
          <p:cNvPr id="24" name="PHẠM DUYÊN 9 - 9Slide.vn">
            <a:extLst>
              <a:ext uri="{FF2B5EF4-FFF2-40B4-BE49-F238E27FC236}">
                <a16:creationId xmlns:a16="http://schemas.microsoft.com/office/drawing/2014/main" id="{3F07852E-3DE1-284E-F76E-F0797193907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11674" y="5839462"/>
            <a:ext cx="99080" cy="816592"/>
          </a:xfrm>
          <a:prstGeom prst="rect">
            <a:avLst/>
          </a:prstGeom>
        </p:spPr>
      </p:pic>
      <p:pic>
        <p:nvPicPr>
          <p:cNvPr id="25" name="PHẠM DUYÊN 10 - 9Slide.vn">
            <a:extLst>
              <a:ext uri="{FF2B5EF4-FFF2-40B4-BE49-F238E27FC236}">
                <a16:creationId xmlns:a16="http://schemas.microsoft.com/office/drawing/2014/main" id="{805F70A3-ECC3-3AC4-4513-A8E40C2DB6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612594" y="5884805"/>
            <a:ext cx="99080" cy="8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9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9F840219-0D32-8834-E86B-D495CE3083DC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4E01C2CB-0B91-4835-44A8-4046A8CAFE68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7" name="PHẠM DUYÊN 5 - 9Slide.vn">
            <a:extLst>
              <a:ext uri="{FF2B5EF4-FFF2-40B4-BE49-F238E27FC236}">
                <a16:creationId xmlns:a16="http://schemas.microsoft.com/office/drawing/2014/main" id="{23CF0C7F-0388-262B-DE10-D8E864BC4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45343" y="5909290"/>
            <a:ext cx="847031" cy="767621"/>
          </a:xfrm>
          <a:prstGeom prst="rect">
            <a:avLst/>
          </a:prstGeom>
        </p:spPr>
      </p:pic>
      <p:pic>
        <p:nvPicPr>
          <p:cNvPr id="18" name="PHẠM DUYÊN 6 - 9Slide.vn">
            <a:extLst>
              <a:ext uri="{FF2B5EF4-FFF2-40B4-BE49-F238E27FC236}">
                <a16:creationId xmlns:a16="http://schemas.microsoft.com/office/drawing/2014/main" id="{D48C8161-9B72-BBCB-E822-D73A6F3270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 rot="19075813">
            <a:off x="10985204" y="5529315"/>
            <a:ext cx="185434" cy="325704"/>
          </a:xfrm>
          <a:prstGeom prst="rect">
            <a:avLst/>
          </a:prstGeom>
        </p:spPr>
      </p:pic>
      <p:pic>
        <p:nvPicPr>
          <p:cNvPr id="19" name="PHẠM DUYÊN 7 - 9Slide.vn">
            <a:extLst>
              <a:ext uri="{FF2B5EF4-FFF2-40B4-BE49-F238E27FC236}">
                <a16:creationId xmlns:a16="http://schemas.microsoft.com/office/drawing/2014/main" id="{8FB1C958-4F7C-DC92-0E5D-BD7C0F5D8E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1560663" y="5123542"/>
            <a:ext cx="542631" cy="1529973"/>
          </a:xfrm>
          <a:prstGeom prst="rect">
            <a:avLst/>
          </a:prstGeom>
        </p:spPr>
      </p:pic>
      <p:pic>
        <p:nvPicPr>
          <p:cNvPr id="20" name="PHẠM DUYÊN 8 - 9Slide.vn">
            <a:extLst>
              <a:ext uri="{FF2B5EF4-FFF2-40B4-BE49-F238E27FC236}">
                <a16:creationId xmlns:a16="http://schemas.microsoft.com/office/drawing/2014/main" id="{90979254-09BD-6636-B2A8-3D675B9598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370379" y="5524214"/>
            <a:ext cx="372500" cy="1241666"/>
          </a:xfrm>
          <a:prstGeom prst="rect">
            <a:avLst/>
          </a:prstGeom>
        </p:spPr>
      </p:pic>
      <p:pic>
        <p:nvPicPr>
          <p:cNvPr id="21" name="PHẠM DUYÊN 9 - 9Slide.vn">
            <a:extLst>
              <a:ext uri="{FF2B5EF4-FFF2-40B4-BE49-F238E27FC236}">
                <a16:creationId xmlns:a16="http://schemas.microsoft.com/office/drawing/2014/main" id="{8138F597-3440-0C9E-9EB6-AB3E8BB07A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711674" y="5839462"/>
            <a:ext cx="99080" cy="816592"/>
          </a:xfrm>
          <a:prstGeom prst="rect">
            <a:avLst/>
          </a:prstGeom>
        </p:spPr>
      </p:pic>
      <p:pic>
        <p:nvPicPr>
          <p:cNvPr id="22" name="PHẠM DUYÊN 10 - 9Slide.vn">
            <a:extLst>
              <a:ext uri="{FF2B5EF4-FFF2-40B4-BE49-F238E27FC236}">
                <a16:creationId xmlns:a16="http://schemas.microsoft.com/office/drawing/2014/main" id="{9C69FBF1-0A92-B7F0-6158-6AE07DE960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612594" y="5884805"/>
            <a:ext cx="99080" cy="816592"/>
          </a:xfrm>
          <a:prstGeom prst="rect">
            <a:avLst/>
          </a:prstGeom>
        </p:spPr>
      </p:pic>
      <p:pic>
        <p:nvPicPr>
          <p:cNvPr id="23" name="PHẠM DUYÊN 10 - 9Slide.vn">
            <a:extLst>
              <a:ext uri="{FF2B5EF4-FFF2-40B4-BE49-F238E27FC236}">
                <a16:creationId xmlns:a16="http://schemas.microsoft.com/office/drawing/2014/main" id="{085B4B53-ADDF-5906-B8A0-92F1DA90D93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341146" y="4555802"/>
            <a:ext cx="1152585" cy="2134418"/>
          </a:xfrm>
          <a:prstGeom prst="rect">
            <a:avLst/>
          </a:prstGeom>
        </p:spPr>
      </p:pic>
      <p:pic>
        <p:nvPicPr>
          <p:cNvPr id="24" name="PHẠM DUYÊN 11 - 9Slide.vn">
            <a:extLst>
              <a:ext uri="{FF2B5EF4-FFF2-40B4-BE49-F238E27FC236}">
                <a16:creationId xmlns:a16="http://schemas.microsoft.com/office/drawing/2014/main" id="{4606E9C2-8C64-9DAB-87A6-A1BED84629F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551021" y="5729283"/>
            <a:ext cx="379379" cy="9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25444B59-56E6-8BD5-96D9-27E856F483F4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C7FAFE30-2F94-83EB-DB70-F610153D4D8B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192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78000">
              <a:srgbClr val="B8D9FF"/>
            </a:gs>
            <a:gs pos="3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2AF15279-845E-C40E-399A-89438468090B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PHẠM DUYÊN 2 - 9Slide.vn">
            <a:extLst>
              <a:ext uri="{FF2B5EF4-FFF2-40B4-BE49-F238E27FC236}">
                <a16:creationId xmlns:a16="http://schemas.microsoft.com/office/drawing/2014/main" id="{3BBFBF21-6369-C8CB-C35C-2C2CD98B4610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PHẠM DUYÊN 1 - 9Slide.vn">
            <a:extLst>
              <a:ext uri="{FF2B5EF4-FFF2-40B4-BE49-F238E27FC236}">
                <a16:creationId xmlns:a16="http://schemas.microsoft.com/office/drawing/2014/main" id="{1DFFB7B4-8D46-8CB8-1C57-EFA92F3A69F4}"/>
              </a:ext>
            </a:extLst>
          </p:cNvPr>
          <p:cNvSpPr/>
          <p:nvPr userDrawn="1"/>
        </p:nvSpPr>
        <p:spPr>
          <a:xfrm>
            <a:off x="119013" y="129309"/>
            <a:ext cx="11943677" cy="5283200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PHẠM DUYÊN 2 - 9Slide.vn">
            <a:extLst>
              <a:ext uri="{FF2B5EF4-FFF2-40B4-BE49-F238E27FC236}">
                <a16:creationId xmlns:a16="http://schemas.microsoft.com/office/drawing/2014/main" id="{D0E9FDA6-8EF1-428C-150C-9BD5A17C7BD2}"/>
              </a:ext>
            </a:extLst>
          </p:cNvPr>
          <p:cNvSpPr/>
          <p:nvPr userDrawn="1"/>
        </p:nvSpPr>
        <p:spPr>
          <a:xfrm>
            <a:off x="286951" y="310862"/>
            <a:ext cx="11607800" cy="49200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28" name="PHẠM DUYÊN 18 - 9Slide.vn">
            <a:extLst>
              <a:ext uri="{FF2B5EF4-FFF2-40B4-BE49-F238E27FC236}">
                <a16:creationId xmlns:a16="http://schemas.microsoft.com/office/drawing/2014/main" id="{53CA20AD-77FA-8EEB-C312-02B15B323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800"/>
            <a:ext cx="12192000" cy="107951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2 - 9Slide.vn">
            <a:extLst>
              <a:ext uri="{FF2B5EF4-FFF2-40B4-BE49-F238E27FC236}">
                <a16:creationId xmlns:a16="http://schemas.microsoft.com/office/drawing/2014/main" id="{F7896A1B-9041-33F5-3976-EF2531986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823764" y="5378383"/>
            <a:ext cx="1611735" cy="1460635"/>
          </a:xfrm>
          <a:prstGeom prst="rect">
            <a:avLst/>
          </a:prstGeom>
        </p:spPr>
      </p:pic>
      <p:pic>
        <p:nvPicPr>
          <p:cNvPr id="30" name="PHẠM DUYÊN 3 - 9Slide.vn">
            <a:extLst>
              <a:ext uri="{FF2B5EF4-FFF2-40B4-BE49-F238E27FC236}">
                <a16:creationId xmlns:a16="http://schemas.microsoft.com/office/drawing/2014/main" id="{649E7DEC-C01E-2932-6699-235D741BFC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036284" y="-57150"/>
            <a:ext cx="2130316" cy="572523"/>
          </a:xfrm>
          <a:prstGeom prst="rect">
            <a:avLst/>
          </a:prstGeom>
        </p:spPr>
      </p:pic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888BC18A-3477-AA43-C83E-0ED6FE21C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956769" y="-25400"/>
            <a:ext cx="2130316" cy="572523"/>
          </a:xfrm>
          <a:prstGeom prst="rect">
            <a:avLst/>
          </a:prstGeom>
        </p:spPr>
      </p:pic>
      <p:pic>
        <p:nvPicPr>
          <p:cNvPr id="32" name="PHẠM DUYÊN 5 - 9Slide.vn">
            <a:extLst>
              <a:ext uri="{FF2B5EF4-FFF2-40B4-BE49-F238E27FC236}">
                <a16:creationId xmlns:a16="http://schemas.microsoft.com/office/drawing/2014/main" id="{32DFCA50-19B6-6E88-7A30-493F446504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31352">
            <a:off x="5854395" y="-25400"/>
            <a:ext cx="2130316" cy="572523"/>
          </a:xfrm>
          <a:prstGeom prst="rect">
            <a:avLst/>
          </a:prstGeom>
        </p:spPr>
      </p:pic>
      <p:pic>
        <p:nvPicPr>
          <p:cNvPr id="33" name="PHẠM DUYÊN 6 - 9Slide.vn">
            <a:extLst>
              <a:ext uri="{FF2B5EF4-FFF2-40B4-BE49-F238E27FC236}">
                <a16:creationId xmlns:a16="http://schemas.microsoft.com/office/drawing/2014/main" id="{9D87944F-C4C0-B174-6CE3-406FC2EDBC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3769489" y="-43422"/>
            <a:ext cx="2130316" cy="572523"/>
          </a:xfrm>
          <a:prstGeom prst="rect">
            <a:avLst/>
          </a:prstGeom>
        </p:spPr>
      </p:pic>
      <p:pic>
        <p:nvPicPr>
          <p:cNvPr id="34" name="PHẠM DUYÊN 7 - 9Slide.vn">
            <a:extLst>
              <a:ext uri="{FF2B5EF4-FFF2-40B4-BE49-F238E27FC236}">
                <a16:creationId xmlns:a16="http://schemas.microsoft.com/office/drawing/2014/main" id="{8A986411-899A-BA3C-95FA-9FB3340626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1725703" y="-43422"/>
            <a:ext cx="2130316" cy="572523"/>
          </a:xfrm>
          <a:prstGeom prst="rect">
            <a:avLst/>
          </a:prstGeom>
        </p:spPr>
      </p:pic>
      <p:pic>
        <p:nvPicPr>
          <p:cNvPr id="35" name="PHẠM DUYÊN 8 - 9Slide.vn">
            <a:extLst>
              <a:ext uri="{FF2B5EF4-FFF2-40B4-BE49-F238E27FC236}">
                <a16:creationId xmlns:a16="http://schemas.microsoft.com/office/drawing/2014/main" id="{F1D81E6D-0DBE-C557-3E60-9F800DD42B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 rot="114001">
            <a:off x="-318083" y="-43422"/>
            <a:ext cx="2130316" cy="572523"/>
          </a:xfrm>
          <a:prstGeom prst="rect">
            <a:avLst/>
          </a:prstGeom>
        </p:spPr>
      </p:pic>
      <p:pic>
        <p:nvPicPr>
          <p:cNvPr id="36" name="PHẠM DUYÊN 9 - 9Slide.vn">
            <a:extLst>
              <a:ext uri="{FF2B5EF4-FFF2-40B4-BE49-F238E27FC236}">
                <a16:creationId xmlns:a16="http://schemas.microsoft.com/office/drawing/2014/main" id="{D8CBD3E4-65C0-8FB7-8F57-DC547D0232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-119038" y="-39622"/>
            <a:ext cx="2050789" cy="1109990"/>
          </a:xfrm>
          <a:prstGeom prst="rect">
            <a:avLst/>
          </a:prstGeom>
        </p:spPr>
      </p:pic>
      <p:pic>
        <p:nvPicPr>
          <p:cNvPr id="37" name="PHẠM DUYÊN 10 - 9Slide.vn">
            <a:extLst>
              <a:ext uri="{FF2B5EF4-FFF2-40B4-BE49-F238E27FC236}">
                <a16:creationId xmlns:a16="http://schemas.microsoft.com/office/drawing/2014/main" id="{3241356F-C97F-8D39-5510-2B5BF1683F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12714" y="3018238"/>
            <a:ext cx="2039181" cy="3776262"/>
          </a:xfrm>
          <a:prstGeom prst="rect">
            <a:avLst/>
          </a:prstGeom>
        </p:spPr>
      </p:pic>
      <p:pic>
        <p:nvPicPr>
          <p:cNvPr id="38" name="PHẠM DUYÊN 11 - 9Slide.vn">
            <a:extLst>
              <a:ext uri="{FF2B5EF4-FFF2-40B4-BE49-F238E27FC236}">
                <a16:creationId xmlns:a16="http://schemas.microsoft.com/office/drawing/2014/main" id="{720CF8FF-A466-F124-DB33-5C6BC4D044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316754" y="5094388"/>
            <a:ext cx="671206" cy="1700112"/>
          </a:xfrm>
          <a:prstGeom prst="rect">
            <a:avLst/>
          </a:prstGeom>
        </p:spPr>
      </p:pic>
      <p:pic>
        <p:nvPicPr>
          <p:cNvPr id="39" name="PHẠM DUYÊN 12 - 9Slide.vn">
            <a:extLst>
              <a:ext uri="{FF2B5EF4-FFF2-40B4-BE49-F238E27FC236}">
                <a16:creationId xmlns:a16="http://schemas.microsoft.com/office/drawing/2014/main" id="{995A3CE2-868C-38C1-EBF3-7124DB00D22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0089218" y="3827587"/>
            <a:ext cx="352845" cy="619751"/>
          </a:xfrm>
          <a:prstGeom prst="rect">
            <a:avLst/>
          </a:prstGeom>
        </p:spPr>
      </p:pic>
      <p:pic>
        <p:nvPicPr>
          <p:cNvPr id="40" name="PHẠM DUYÊN 13 - 9Slide.vn">
            <a:extLst>
              <a:ext uri="{FF2B5EF4-FFF2-40B4-BE49-F238E27FC236}">
                <a16:creationId xmlns:a16="http://schemas.microsoft.com/office/drawing/2014/main" id="{E253EEF4-EEB1-CC48-9858-9DA888A108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11159479" y="3946756"/>
            <a:ext cx="1032521" cy="2911244"/>
          </a:xfrm>
          <a:prstGeom prst="rect">
            <a:avLst/>
          </a:prstGeom>
        </p:spPr>
      </p:pic>
      <p:pic>
        <p:nvPicPr>
          <p:cNvPr id="41" name="PHẠM DUYÊN 14 - 9Slide.vn">
            <a:extLst>
              <a:ext uri="{FF2B5EF4-FFF2-40B4-BE49-F238E27FC236}">
                <a16:creationId xmlns:a16="http://schemas.microsoft.com/office/drawing/2014/main" id="{725C2D2F-B96F-0F79-4948-DE89CB041CD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97405" y="4709158"/>
            <a:ext cx="708795" cy="2362651"/>
          </a:xfrm>
          <a:prstGeom prst="rect">
            <a:avLst/>
          </a:prstGeom>
        </p:spPr>
      </p:pic>
      <p:pic>
        <p:nvPicPr>
          <p:cNvPr id="42" name="PHẠM DUYÊN 15 - 9Slide.vn">
            <a:extLst>
              <a:ext uri="{FF2B5EF4-FFF2-40B4-BE49-F238E27FC236}">
                <a16:creationId xmlns:a16="http://schemas.microsoft.com/office/drawing/2014/main" id="{5CC843DC-4559-60D9-055C-FCFE04DB067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444936" y="2203138"/>
            <a:ext cx="253821" cy="445821"/>
          </a:xfrm>
          <a:prstGeom prst="rect">
            <a:avLst/>
          </a:prstGeom>
        </p:spPr>
      </p:pic>
      <p:pic>
        <p:nvPicPr>
          <p:cNvPr id="43" name="PHẠM DUYÊN 16 - 9Slide.vn">
            <a:extLst>
              <a:ext uri="{FF2B5EF4-FFF2-40B4-BE49-F238E27FC236}">
                <a16:creationId xmlns:a16="http://schemas.microsoft.com/office/drawing/2014/main" id="{113589C7-E124-C301-7E6B-122BC3F9459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4026612" y="4877275"/>
            <a:ext cx="302712" cy="531695"/>
          </a:xfrm>
          <a:prstGeom prst="rect">
            <a:avLst/>
          </a:prstGeom>
        </p:spPr>
      </p:pic>
      <p:pic>
        <p:nvPicPr>
          <p:cNvPr id="44" name="PHẠM DUYÊN 17 - 9Slide.vn">
            <a:extLst>
              <a:ext uri="{FF2B5EF4-FFF2-40B4-BE49-F238E27FC236}">
                <a16:creationId xmlns:a16="http://schemas.microsoft.com/office/drawing/2014/main" id="{8AA47F2F-9A99-3072-0CEC-F766A893F3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7962333" y="5347511"/>
            <a:ext cx="354088" cy="621935"/>
          </a:xfrm>
          <a:prstGeom prst="rect">
            <a:avLst/>
          </a:prstGeom>
        </p:spPr>
      </p:pic>
      <p:pic>
        <p:nvPicPr>
          <p:cNvPr id="45" name="PHẠM DUYÊN 18 - 9Slide.vn">
            <a:extLst>
              <a:ext uri="{FF2B5EF4-FFF2-40B4-BE49-F238E27FC236}">
                <a16:creationId xmlns:a16="http://schemas.microsoft.com/office/drawing/2014/main" id="{34D16D27-0AB5-3A8F-AA18-83C83870AA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 rot="19075813">
            <a:off x="11379290" y="1702123"/>
            <a:ext cx="253821" cy="445821"/>
          </a:xfrm>
          <a:prstGeom prst="rect">
            <a:avLst/>
          </a:prstGeom>
        </p:spPr>
      </p:pic>
      <p:pic>
        <p:nvPicPr>
          <p:cNvPr id="46" name="PHẠM DUYÊN 19 - 9Slide.vn">
            <a:extLst>
              <a:ext uri="{FF2B5EF4-FFF2-40B4-BE49-F238E27FC236}">
                <a16:creationId xmlns:a16="http://schemas.microsoft.com/office/drawing/2014/main" id="{8034A5C8-1D5C-171D-FCAE-AB6E588BE55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544018" y="5309013"/>
            <a:ext cx="188530" cy="1553817"/>
          </a:xfrm>
          <a:prstGeom prst="rect">
            <a:avLst/>
          </a:prstGeom>
        </p:spPr>
      </p:pic>
      <p:pic>
        <p:nvPicPr>
          <p:cNvPr id="47" name="PHẠM DUYÊN 20 - 9Slide.vn">
            <a:extLst>
              <a:ext uri="{FF2B5EF4-FFF2-40B4-BE49-F238E27FC236}">
                <a16:creationId xmlns:a16="http://schemas.microsoft.com/office/drawing/2014/main" id="{44C87F89-A461-BB4E-2BDD-BC55265541B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>
          <a:xfrm>
            <a:off x="9355488" y="5395292"/>
            <a:ext cx="188530" cy="15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gradFill flip="none" rotWithShape="1">
          <a:gsLst>
            <a:gs pos="78000">
              <a:srgbClr val="B8D9FF"/>
            </a:gs>
            <a:gs pos="3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B1BD133D-8259-A4FE-EBDA-8AD1A543DE6D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rgbClr val="C1938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PHẠM DUYÊN 2 - 9Slide.vn">
            <a:extLst>
              <a:ext uri="{FF2B5EF4-FFF2-40B4-BE49-F238E27FC236}">
                <a16:creationId xmlns:a16="http://schemas.microsoft.com/office/drawing/2014/main" id="{054CE481-101F-6B33-877B-E42C20707213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16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D 8 - 9Slide.vn">
            <a:extLst>
              <a:ext uri="{FF2B5EF4-FFF2-40B4-BE49-F238E27FC236}">
                <a16:creationId xmlns:a16="http://schemas.microsoft.com/office/drawing/2014/main" id="{1F79BFA9-A163-F0D2-78D8-3C56F18B77DB}"/>
              </a:ext>
            </a:extLst>
          </p:cNvPr>
          <p:cNvSpPr/>
          <p:nvPr userDrawn="1"/>
        </p:nvSpPr>
        <p:spPr>
          <a:xfrm>
            <a:off x="3258882" y="3421797"/>
            <a:ext cx="8428880" cy="23223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7200" b="1">
                <a:ln w="15875">
                  <a:solidFill>
                    <a:schemeClr val="bg1"/>
                  </a:solidFill>
                </a:ln>
                <a:solidFill>
                  <a:srgbClr val="F8941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  <a:t>Làm quen với</a:t>
            </a:r>
            <a:br>
              <a:rPr lang="en-US" sz="7200" b="1">
                <a:ln w="15875">
                  <a:solidFill>
                    <a:schemeClr val="bg1"/>
                  </a:solidFill>
                </a:ln>
                <a:solidFill>
                  <a:srgbClr val="F8941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</a:br>
            <a:r>
              <a:rPr lang="en-US" sz="7200" b="1">
                <a:ln w="15875">
                  <a:solidFill>
                    <a:schemeClr val="bg1"/>
                  </a:solidFill>
                </a:ln>
                <a:solidFill>
                  <a:srgbClr val="F8941C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VN Huong Que Nang" panose="020E0804040705030404" pitchFamily="34" charset="0"/>
                <a:ea typeface="Tahoma" panose="020B0604030504040204" pitchFamily="34" charset="0"/>
                <a:cs typeface="+mn-ea"/>
              </a:rPr>
              <a:t>chữ số La Mã</a:t>
            </a:r>
            <a:endParaRPr lang="en-US" sz="7200" b="1" dirty="0">
              <a:ln w="15875">
                <a:solidFill>
                  <a:schemeClr val="bg1"/>
                </a:solidFill>
              </a:ln>
              <a:solidFill>
                <a:srgbClr val="F8941C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  <p:sp>
        <p:nvSpPr>
          <p:cNvPr id="5" name="PD 8 - 9Slide.vn">
            <a:extLst>
              <a:ext uri="{FF2B5EF4-FFF2-40B4-BE49-F238E27FC236}">
                <a16:creationId xmlns:a16="http://schemas.microsoft.com/office/drawing/2014/main" id="{E468B241-6D9A-D72F-48BA-C1DE92717647}"/>
              </a:ext>
            </a:extLst>
          </p:cNvPr>
          <p:cNvSpPr/>
          <p:nvPr userDrawn="1"/>
        </p:nvSpPr>
        <p:spPr>
          <a:xfrm>
            <a:off x="504238" y="2081115"/>
            <a:ext cx="7161086" cy="200420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8000"/>
              </a:lnSpc>
            </a:pPr>
            <a:r>
              <a:rPr lang="en-US" sz="11500" b="1" spc="200">
                <a:ln w="41275" cap="rnd" cmpd="thinThick">
                  <a:solidFill>
                    <a:schemeClr val="bg1"/>
                  </a:solidFill>
                </a:ln>
                <a:gradFill>
                  <a:gsLst>
                    <a:gs pos="66000">
                      <a:srgbClr val="CC0000"/>
                    </a:gs>
                    <a:gs pos="41000">
                      <a:srgbClr val="F57379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25400" stA="47000" endPos="31000" dir="5400000" sy="-100000" algn="bl" rotWithShape="0"/>
                </a:effectLst>
                <a:latin typeface="UTM Cancel" panose="02040603050506020204" pitchFamily="18" charset="0"/>
                <a:ea typeface="Tahoma" panose="020B0604030504040204" pitchFamily="34" charset="0"/>
                <a:cs typeface="+mn-ea"/>
              </a:rPr>
              <a:t>Bài 49</a:t>
            </a:r>
            <a:endParaRPr lang="en-US" sz="9600" b="1" spc="200" dirty="0">
              <a:ln w="41275" cap="rnd" cmpd="thinThick">
                <a:solidFill>
                  <a:schemeClr val="bg1"/>
                </a:solidFill>
              </a:ln>
              <a:gradFill>
                <a:gsLst>
                  <a:gs pos="66000">
                    <a:srgbClr val="CC0000"/>
                  </a:gs>
                  <a:gs pos="41000">
                    <a:srgbClr val="F57379"/>
                  </a:gs>
                </a:gsLst>
                <a:lin ang="5400000" scaled="1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25400" stA="47000" endPos="31000" dir="5400000" sy="-100000" algn="bl" rotWithShape="0"/>
              </a:effectLst>
              <a:latin typeface="UVN Huong Que Nang" panose="020E0804040705030404" pitchFamily="34" charset="0"/>
              <a:ea typeface="Tahoma" panose="020B0604030504040204" pitchFamily="34" charset="0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2.29167E-6 3.7037E-7 L 0.00026 -0.02338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5.55112E-17 -3.7037E-6 L 0.00026 -0.02338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B8D9FF"/>
            </a:gs>
            <a:gs pos="91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B167A15-5832-DC96-D87F-87D66ED2A45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3" name="PHẠM DUYÊN 4 - 9Slide.vn">
            <a:extLst>
              <a:ext uri="{FF2B5EF4-FFF2-40B4-BE49-F238E27FC236}">
                <a16:creationId xmlns:a16="http://schemas.microsoft.com/office/drawing/2014/main" id="{E7DDF946-0FF6-6271-986D-D616E2214C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r="1488" b="169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8" r:id="rId4"/>
    <p:sldLayoutId id="2147483662" r:id="rId5"/>
    <p:sldLayoutId id="2147483667" r:id="rId6"/>
    <p:sldLayoutId id="2147483666" r:id="rId7"/>
    <p:sldLayoutId id="2147483669" r:id="rId8"/>
    <p:sldLayoutId id="2147483659" r:id="rId9"/>
    <p:sldLayoutId id="2147483696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8DBC508E-4135-F9B5-D353-10AB03347B39}"/>
              </a:ext>
            </a:extLst>
          </p:cNvPr>
          <p:cNvSpPr txBox="1"/>
          <p:nvPr/>
        </p:nvSpPr>
        <p:spPr>
          <a:xfrm>
            <a:off x="4155933" y="4876800"/>
            <a:ext cx="4182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 </a:t>
            </a:r>
          </a:p>
        </p:txBody>
      </p:sp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3A0C5F19-6C98-F4E4-2CFD-5E88F1EDB8C9}"/>
              </a:ext>
            </a:extLst>
          </p:cNvPr>
          <p:cNvGrpSpPr/>
          <p:nvPr/>
        </p:nvGrpSpPr>
        <p:grpSpPr>
          <a:xfrm>
            <a:off x="9067800" y="609600"/>
            <a:ext cx="2895602" cy="535386"/>
            <a:chOff x="4835046" y="3447431"/>
            <a:chExt cx="3010835" cy="556691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2">
              <a:extLst>
                <a:ext uri="{FF2B5EF4-FFF2-40B4-BE49-F238E27FC236}">
                  <a16:creationId xmlns:a16="http://schemas.microsoft.com/office/drawing/2014/main" id="{6ACB25BB-24C1-4F26-A037-FCD0A557D5B0}"/>
                </a:ext>
              </a:extLst>
            </p:cNvPr>
            <p:cNvSpPr/>
            <p:nvPr/>
          </p:nvSpPr>
          <p:spPr>
            <a:xfrm>
              <a:off x="4835046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T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3">
              <a:extLst>
                <a:ext uri="{FF2B5EF4-FFF2-40B4-BE49-F238E27FC236}">
                  <a16:creationId xmlns:a16="http://schemas.microsoft.com/office/drawing/2014/main" id="{E87BE036-8FA6-5F5C-652F-EDEA8E22E00E}"/>
                </a:ext>
              </a:extLst>
            </p:cNvPr>
            <p:cNvSpPr/>
            <p:nvPr/>
          </p:nvSpPr>
          <p:spPr>
            <a:xfrm>
              <a:off x="5348613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O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4">
              <a:extLst>
                <a:ext uri="{FF2B5EF4-FFF2-40B4-BE49-F238E27FC236}">
                  <a16:creationId xmlns:a16="http://schemas.microsoft.com/office/drawing/2014/main" id="{B5751D35-DD9E-6328-D2D8-6FD4FC177EE9}"/>
                </a:ext>
              </a:extLst>
            </p:cNvPr>
            <p:cNvSpPr/>
            <p:nvPr/>
          </p:nvSpPr>
          <p:spPr>
            <a:xfrm>
              <a:off x="5862180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Á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25F6DE4A-12B8-7CA6-5B23-190164D21F6C}"/>
                </a:ext>
              </a:extLst>
            </p:cNvPr>
            <p:cNvSpPr/>
            <p:nvPr/>
          </p:nvSpPr>
          <p:spPr>
            <a:xfrm>
              <a:off x="6375747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N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5">
              <a:extLst>
                <a:ext uri="{FF2B5EF4-FFF2-40B4-BE49-F238E27FC236}">
                  <a16:creationId xmlns:a16="http://schemas.microsoft.com/office/drawing/2014/main" id="{46E620AA-5613-6B8B-7365-B54F94BCB9FE}"/>
                </a:ext>
              </a:extLst>
            </p:cNvPr>
            <p:cNvSpPr/>
            <p:nvPr/>
          </p:nvSpPr>
          <p:spPr>
            <a:xfrm>
              <a:off x="6865794" y="3447431"/>
              <a:ext cx="513567" cy="51356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-</a:t>
              </a:r>
              <a:endParaRPr lang="zh-CN" alt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5">
              <a:extLst>
                <a:ext uri="{FF2B5EF4-FFF2-40B4-BE49-F238E27FC236}">
                  <a16:creationId xmlns:a16="http://schemas.microsoft.com/office/drawing/2014/main" id="{22C1477E-2DBB-3AD7-1789-C9B6FAEAD22B}"/>
                </a:ext>
              </a:extLst>
            </p:cNvPr>
            <p:cNvSpPr/>
            <p:nvPr/>
          </p:nvSpPr>
          <p:spPr>
            <a:xfrm>
              <a:off x="7332314" y="3490555"/>
              <a:ext cx="513567" cy="513567"/>
            </a:xfrm>
            <a:prstGeom prst="ellipse">
              <a:avLst/>
            </a:prstGeom>
            <a:solidFill>
              <a:srgbClr val="C498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4" name="PHẠM DUYÊN 3 - 9Slide.vn">
            <a:extLst>
              <a:ext uri="{FF2B5EF4-FFF2-40B4-BE49-F238E27FC236}">
                <a16:creationId xmlns:a16="http://schemas.microsoft.com/office/drawing/2014/main" id="{F1EAC80A-C8C5-3DD8-51A1-1C93286C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685800"/>
            <a:ext cx="3937000" cy="2382362"/>
          </a:xfrm>
          <a:prstGeom prst="rect">
            <a:avLst/>
          </a:prstGeom>
        </p:spPr>
      </p:pic>
      <p:pic>
        <p:nvPicPr>
          <p:cNvPr id="15" name="PHẠM DUYÊN 4 - 9Slide.vn">
            <a:extLst>
              <a:ext uri="{FF2B5EF4-FFF2-40B4-BE49-F238E27FC236}">
                <a16:creationId xmlns:a16="http://schemas.microsoft.com/office/drawing/2014/main" id="{3809516E-D5BD-6466-BDB9-7C4BC984C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93425"/>
            <a:ext cx="8991600" cy="281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F76AE1C0-0F24-90BD-47E9-2BBEBC2CB692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AFC48D-A80C-5978-CCA5-0518D5FA501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82E2ED-9557-4548-D6CA-35C6CD52C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32A81F-FC40-D197-4DA4-C4B2A345395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C597CA-387D-B8DD-CA91-BE503275BB2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4FFCE8BA-4E68-BC4E-36C6-15B514E43D78}"/>
              </a:ext>
            </a:extLst>
          </p:cNvPr>
          <p:cNvSpPr>
            <a:spLocks/>
          </p:cNvSpPr>
          <p:nvPr/>
        </p:nvSpPr>
        <p:spPr>
          <a:xfrm>
            <a:off x="1792513" y="3810000"/>
            <a:ext cx="8701316" cy="2421961"/>
          </a:xfrm>
          <a:prstGeom prst="roundRect">
            <a:avLst>
              <a:gd name="adj" fmla="val 6263"/>
            </a:avLst>
          </a:prstGeom>
          <a:solidFill>
            <a:srgbClr val="FDEAE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8" name="PHẠM DUYÊN 8 - 9Slide.vn">
            <a:extLst>
              <a:ext uri="{FF2B5EF4-FFF2-40B4-BE49-F238E27FC236}">
                <a16:creationId xmlns:a16="http://schemas.microsoft.com/office/drawing/2014/main" id="{89685BC9-C567-9478-D69B-960679BFFE1C}"/>
              </a:ext>
            </a:extLst>
          </p:cNvPr>
          <p:cNvSpPr txBox="1"/>
          <p:nvPr/>
        </p:nvSpPr>
        <p:spPr>
          <a:xfrm>
            <a:off x="1990003" y="4001869"/>
            <a:ext cx="82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E42ED4B5-00CC-09B1-70A9-797A66E1F6CA}"/>
              </a:ext>
            </a:extLst>
          </p:cNvPr>
          <p:cNvSpPr txBox="1"/>
          <p:nvPr/>
        </p:nvSpPr>
        <p:spPr>
          <a:xfrm>
            <a:off x="5189342" y="2935069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94395209-E187-8323-73B9-D468DA81CB6C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876219" y="1252669"/>
            <a:ext cx="3118955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bút sáp:</a:t>
            </a: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9B8472B5-54BF-7BD0-04EE-5F1BCA4AA2DA}"/>
              </a:ext>
            </a:extLst>
          </p:cNvPr>
          <p:cNvSpPr txBox="1"/>
          <p:nvPr/>
        </p:nvSpPr>
        <p:spPr>
          <a:xfrm>
            <a:off x="5189342" y="408585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15" name="PHẠM DUYÊN 5 - 9Slide.vn">
            <a:extLst>
              <a:ext uri="{FF2B5EF4-FFF2-40B4-BE49-F238E27FC236}">
                <a16:creationId xmlns:a16="http://schemas.microsoft.com/office/drawing/2014/main" id="{0D0D5A8E-A47E-6719-411B-4C47B91F41C7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086019" y="1252669"/>
            <a:ext cx="2829381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 spc="-100" dirty="0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-100" dirty="0" err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1DEEE4BD-2C1D-1E35-A698-CC703ECDFD45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876219" y="1951911"/>
            <a:ext cx="4107059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bút sáp:</a:t>
            </a:r>
            <a:endParaRPr lang="vi-VN" sz="36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C1362D85-955A-D141-73C1-915E3D56F86A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52820" y="1951911"/>
            <a:ext cx="191498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349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hộp?</a:t>
            </a:r>
          </a:p>
        </p:txBody>
      </p:sp>
      <p:sp>
        <p:nvSpPr>
          <p:cNvPr id="22" name="PHẠM DUYÊN 9 - 9Slide.vn">
            <a:extLst>
              <a:ext uri="{FF2B5EF4-FFF2-40B4-BE49-F238E27FC236}">
                <a16:creationId xmlns:a16="http://schemas.microsoft.com/office/drawing/2014/main" id="{026FDC3D-B37B-A654-8154-A40C8FF631B9}"/>
              </a:ext>
            </a:extLst>
          </p:cNvPr>
          <p:cNvSpPr txBox="1"/>
          <p:nvPr/>
        </p:nvSpPr>
        <p:spPr>
          <a:xfrm>
            <a:off x="3581400" y="4767591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12 000 : 6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PHẠM DUYÊN 11 - 9Slide.vn">
            <a:extLst>
              <a:ext uri="{FF2B5EF4-FFF2-40B4-BE49-F238E27FC236}">
                <a16:creationId xmlns:a16="http://schemas.microsoft.com/office/drawing/2014/main" id="{B8ED6879-411B-B660-0586-48B177417F47}"/>
              </a:ext>
            </a:extLst>
          </p:cNvPr>
          <p:cNvSpPr txBox="1"/>
          <p:nvPr/>
        </p:nvSpPr>
        <p:spPr>
          <a:xfrm>
            <a:off x="4333626" y="5355582"/>
            <a:ext cx="163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</a:t>
            </a:r>
            <a:endParaRPr lang="vi-VN" sz="32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HẠM DUYÊN 12 - 9Slide.vn">
            <a:extLst>
              <a:ext uri="{FF2B5EF4-FFF2-40B4-BE49-F238E27FC236}">
                <a16:creationId xmlns:a16="http://schemas.microsoft.com/office/drawing/2014/main" id="{B0896657-8172-8EC9-E1DF-0F672746EC1B}"/>
              </a:ext>
            </a:extLst>
          </p:cNvPr>
          <p:cNvSpPr txBox="1"/>
          <p:nvPr/>
        </p:nvSpPr>
        <p:spPr>
          <a:xfrm>
            <a:off x="5698809" y="5355582"/>
            <a:ext cx="450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2 000</a:t>
            </a:r>
            <a:r>
              <a:rPr lang="en-US" sz="3200" spc="-1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3200" spc="-6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6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</a:t>
            </a:r>
            <a:endParaRPr lang="vi-VN" sz="3200" spc="-14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4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4" grpId="0"/>
      <p:bldP spid="22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8A54A643-E9F9-BF62-F7BA-4C12366F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01" y="1371600"/>
            <a:ext cx="6625399" cy="3322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62C1A8-DDE8-6AF1-B861-0B87FC5E5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 flipH="1">
            <a:off x="258027" y="2827489"/>
            <a:ext cx="2509737" cy="2946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6224E-9CDB-682D-1D29-4CB3F41F2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9779" y="-760899"/>
            <a:ext cx="7003339" cy="29426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FF89AC-EE96-9450-915D-430521C816C0}"/>
              </a:ext>
            </a:extLst>
          </p:cNvPr>
          <p:cNvGrpSpPr/>
          <p:nvPr/>
        </p:nvGrpSpPr>
        <p:grpSpPr>
          <a:xfrm>
            <a:off x="1143000" y="838200"/>
            <a:ext cx="2682472" cy="2421754"/>
            <a:chOff x="1771076" y="932681"/>
            <a:chExt cx="2682472" cy="2421754"/>
          </a:xfrm>
        </p:grpSpPr>
        <p:sp>
          <p:nvSpPr>
            <p:cNvPr id="5" name="椭圆 4"/>
            <p:cNvSpPr/>
            <p:nvPr/>
          </p:nvSpPr>
          <p:spPr>
            <a:xfrm>
              <a:off x="1901435" y="932681"/>
              <a:ext cx="2421754" cy="2421754"/>
            </a:xfrm>
            <a:prstGeom prst="ellipse">
              <a:avLst/>
            </a:prstGeom>
            <a:solidFill>
              <a:srgbClr val="61ADFB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  <a:sym typeface="字魂105号-简雅黑" panose="00000500000000000000" pitchFamily="2" charset="-122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4F8BBE-0FC7-0D9F-771F-D33C23DA3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1076" y="1285444"/>
              <a:ext cx="2682472" cy="184724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85F112-1060-A3B8-F86A-E9261307A086}"/>
              </a:ext>
            </a:extLst>
          </p:cNvPr>
          <p:cNvSpPr txBox="1"/>
          <p:nvPr/>
        </p:nvSpPr>
        <p:spPr>
          <a:xfrm>
            <a:off x="3429000" y="836650"/>
            <a:ext cx="7152794" cy="518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Thực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(chia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solidFill>
                <a:srgbClr val="D6BDF7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vi-VN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Giải được bài toán thực tế liên quan đến 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D6BDF7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vi-VN" sz="2800" b="1" dirty="0">
              <a:solidFill>
                <a:srgbClr val="D6BDF7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650F7F0A-A661-7521-518F-7B19F3034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35" y="1905000"/>
            <a:ext cx="4733730" cy="23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84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747050B2-4605-408A-DE81-9DA68FF73F3B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D3BCA0-2E19-A6E3-AF75-D3A22C4BF69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8FB281F-E464-106A-4663-8BEC6F9F204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2B6F3D-34B5-DEB4-8145-A9FF63B8320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124E86-29BD-FC6B-46FB-AA951F369054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3B9DD55C-B74D-8222-BE28-8A1FFECF77EB}"/>
              </a:ext>
            </a:extLst>
          </p:cNvPr>
          <p:cNvSpPr txBox="1"/>
          <p:nvPr/>
        </p:nvSpPr>
        <p:spPr>
          <a:xfrm>
            <a:off x="1332341" y="488362"/>
            <a:ext cx="583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nhẩm (theo mẫu).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9B4CCDF0-85AA-624A-AC74-9E40F5C5AB55}"/>
              </a:ext>
            </a:extLst>
          </p:cNvPr>
          <p:cNvSpPr/>
          <p:nvPr/>
        </p:nvSpPr>
        <p:spPr>
          <a:xfrm>
            <a:off x="1410995" y="1387929"/>
            <a:ext cx="9370009" cy="2405742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B448A421-BEA7-FDC0-49A6-7529DFCEB8EC}"/>
              </a:ext>
            </a:extLst>
          </p:cNvPr>
          <p:cNvSpPr txBox="1"/>
          <p:nvPr/>
        </p:nvSpPr>
        <p:spPr>
          <a:xfrm>
            <a:off x="2114751" y="1621971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8BC1C5AB-128B-8B94-EEE5-35EE1DD28B04}"/>
                  </a:ext>
                </a:extLst>
              </p:cNvPr>
              <p:cNvSpPr txBox="1"/>
              <p:nvPr/>
            </p:nvSpPr>
            <p:spPr>
              <a:xfrm>
                <a:off x="3494616" y="1621971"/>
                <a:ext cx="3602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15 000  :</a:t>
                </a:r>
                <a14:m>
                  <m:oMath xmlns:m="http://schemas.openxmlformats.org/officeDocument/2006/math">
                    <m:r>
                      <a:rPr lang="en-US" sz="3600" b="1" i="1" spc="-100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8BC1C5AB-128B-8B94-EEE5-35EE1DD28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616" y="1621971"/>
                <a:ext cx="3602139" cy="646331"/>
              </a:xfrm>
              <a:prstGeom prst="rect">
                <a:avLst/>
              </a:prstGeom>
              <a:blipFill>
                <a:blip r:embed="rId2"/>
                <a:stretch>
                  <a:fillRect l="-5076" t="-14151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4E3AC8B1-DA66-DBD1-F38F-60D7BB6373A4}"/>
              </a:ext>
            </a:extLst>
          </p:cNvPr>
          <p:cNvSpPr txBox="1"/>
          <p:nvPr/>
        </p:nvSpPr>
        <p:spPr>
          <a:xfrm>
            <a:off x="5775938" y="162197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77033EDB-BB88-8B83-B0FF-1EA757CE8385}"/>
              </a:ext>
            </a:extLst>
          </p:cNvPr>
          <p:cNvSpPr txBox="1"/>
          <p:nvPr/>
        </p:nvSpPr>
        <p:spPr>
          <a:xfrm>
            <a:off x="6309338" y="1621971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D1466BAB-CE44-B184-69DB-4EB74C738060}"/>
              </a:ext>
            </a:extLst>
          </p:cNvPr>
          <p:cNvSpPr txBox="1"/>
          <p:nvPr/>
        </p:nvSpPr>
        <p:spPr>
          <a:xfrm>
            <a:off x="3508122" y="2279236"/>
            <a:ext cx="150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Nhẩm: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F5CDDB23-A0AC-3421-A810-92E0AC8FB285}"/>
              </a:ext>
            </a:extLst>
          </p:cNvPr>
          <p:cNvSpPr txBox="1"/>
          <p:nvPr/>
        </p:nvSpPr>
        <p:spPr>
          <a:xfrm>
            <a:off x="4887987" y="2279236"/>
            <a:ext cx="2823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3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:  </a:t>
            </a:r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285EC5CD-D74D-F8F7-1973-4480D0A91FAF}"/>
              </a:ext>
            </a:extLst>
          </p:cNvPr>
          <p:cNvSpPr txBox="1"/>
          <p:nvPr/>
        </p:nvSpPr>
        <p:spPr>
          <a:xfrm>
            <a:off x="7937935" y="227923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spc="-1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07C38F81-878A-EB6B-D3AD-C1A1BCFBC22A}"/>
              </a:ext>
            </a:extLst>
          </p:cNvPr>
          <p:cNvSpPr txBox="1"/>
          <p:nvPr/>
        </p:nvSpPr>
        <p:spPr>
          <a:xfrm>
            <a:off x="7483170" y="227923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HẠM DUYÊN 12 - 9Slide.vn">
                <a:extLst>
                  <a:ext uri="{FF2B5EF4-FFF2-40B4-BE49-F238E27FC236}">
                    <a16:creationId xmlns:a16="http://schemas.microsoft.com/office/drawing/2014/main" id="{E9AE58FD-4CF1-B46E-6FBE-2DA8143EDB58}"/>
                  </a:ext>
                </a:extLst>
              </p:cNvPr>
              <p:cNvSpPr txBox="1"/>
              <p:nvPr/>
            </p:nvSpPr>
            <p:spPr>
              <a:xfrm>
                <a:off x="4865453" y="3039192"/>
                <a:ext cx="3602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15 000  :</a:t>
                </a:r>
                <a14:m>
                  <m:oMath xmlns:m="http://schemas.openxmlformats.org/officeDocument/2006/math">
                    <m:r>
                      <a:rPr lang="en-US" sz="3600" spc="-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7" name="PHẠM DUYÊN 12 - 9Slide.vn">
                <a:extLst>
                  <a:ext uri="{FF2B5EF4-FFF2-40B4-BE49-F238E27FC236}">
                    <a16:creationId xmlns:a16="http://schemas.microsoft.com/office/drawing/2014/main" id="{E9AE58FD-4CF1-B46E-6FBE-2DA8143ED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453" y="3039192"/>
                <a:ext cx="3602139" cy="646331"/>
              </a:xfrm>
              <a:prstGeom prst="rect">
                <a:avLst/>
              </a:prstGeom>
              <a:blipFill>
                <a:blip r:embed="rId3"/>
                <a:stretch>
                  <a:fillRect l="-5076" t="-15094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53EECFBF-1270-3F47-A452-C2DB61872531}"/>
              </a:ext>
            </a:extLst>
          </p:cNvPr>
          <p:cNvSpPr txBox="1"/>
          <p:nvPr/>
        </p:nvSpPr>
        <p:spPr>
          <a:xfrm>
            <a:off x="7086600" y="3039192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623D0681-904C-51FD-29E4-CC76E29D571F}"/>
              </a:ext>
            </a:extLst>
          </p:cNvPr>
          <p:cNvSpPr txBox="1"/>
          <p:nvPr/>
        </p:nvSpPr>
        <p:spPr>
          <a:xfrm>
            <a:off x="7620000" y="3039192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3 000</a:t>
            </a:r>
          </a:p>
        </p:txBody>
      </p:sp>
      <p:sp>
        <p:nvSpPr>
          <p:cNvPr id="20" name="PHẠM DUYÊN 15 - 9Slide.vn">
            <a:extLst>
              <a:ext uri="{FF2B5EF4-FFF2-40B4-BE49-F238E27FC236}">
                <a16:creationId xmlns:a16="http://schemas.microsoft.com/office/drawing/2014/main" id="{4B512746-39A1-17BE-AF70-195E08C35A28}"/>
              </a:ext>
            </a:extLst>
          </p:cNvPr>
          <p:cNvSpPr/>
          <p:nvPr/>
        </p:nvSpPr>
        <p:spPr>
          <a:xfrm>
            <a:off x="696549" y="42672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a) 21 000 : 3</a:t>
            </a:r>
          </a:p>
        </p:txBody>
      </p:sp>
      <p:sp>
        <p:nvSpPr>
          <p:cNvPr id="21" name="PHẠM DUYÊN 15 - 9Slide.vn">
            <a:extLst>
              <a:ext uri="{FF2B5EF4-FFF2-40B4-BE49-F238E27FC236}">
                <a16:creationId xmlns:a16="http://schemas.microsoft.com/office/drawing/2014/main" id="{D490681B-70F2-ECD9-C685-0DD7E073921C}"/>
              </a:ext>
            </a:extLst>
          </p:cNvPr>
          <p:cNvSpPr/>
          <p:nvPr/>
        </p:nvSpPr>
        <p:spPr>
          <a:xfrm>
            <a:off x="4397692" y="42672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b) 24 000 : 4</a:t>
            </a:r>
          </a:p>
        </p:txBody>
      </p:sp>
      <p:sp>
        <p:nvSpPr>
          <p:cNvPr id="22" name="PHẠM DUYÊN 15 - 9Slide.vn">
            <a:extLst>
              <a:ext uri="{FF2B5EF4-FFF2-40B4-BE49-F238E27FC236}">
                <a16:creationId xmlns:a16="http://schemas.microsoft.com/office/drawing/2014/main" id="{2D9B1C80-A625-A3A9-5A1F-5E021FC02D6D}"/>
              </a:ext>
            </a:extLst>
          </p:cNvPr>
          <p:cNvSpPr/>
          <p:nvPr/>
        </p:nvSpPr>
        <p:spPr>
          <a:xfrm>
            <a:off x="8098835" y="4267200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c) 56 000 : 7</a:t>
            </a:r>
          </a:p>
        </p:txBody>
      </p:sp>
    </p:spTree>
    <p:extLst>
      <p:ext uri="{BB962C8B-B14F-4D97-AF65-F5344CB8AC3E}">
        <p14:creationId xmlns:p14="http://schemas.microsoft.com/office/powerpoint/2010/main" val="1360302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4E38B3CD-CA28-E7E3-BEAE-0C5ED1363041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59774DE-35F3-E84A-7E2C-8B17419AFBE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BEBCF36-AA72-2572-028A-5199EAC4F0CF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E1DB9EF-C205-271E-66F2-5A4F3704C88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DB6DD2-F8F9-E36A-994F-4F6D8FC0379A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5643FD77-9A0C-A5BD-0FA1-81C8A7224C24}"/>
              </a:ext>
            </a:extLst>
          </p:cNvPr>
          <p:cNvSpPr txBox="1"/>
          <p:nvPr/>
        </p:nvSpPr>
        <p:spPr>
          <a:xfrm>
            <a:off x="1332341" y="488362"/>
            <a:ext cx="5830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nhẩm (theo mẫu).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9 - 9Slide.vn">
            <a:extLst>
              <a:ext uri="{FF2B5EF4-FFF2-40B4-BE49-F238E27FC236}">
                <a16:creationId xmlns:a16="http://schemas.microsoft.com/office/drawing/2014/main" id="{EE5FAB3E-27B2-ABBE-C1FC-650D46D15CBA}"/>
              </a:ext>
            </a:extLst>
          </p:cNvPr>
          <p:cNvSpPr/>
          <p:nvPr/>
        </p:nvSpPr>
        <p:spPr>
          <a:xfrm>
            <a:off x="6640421" y="1593064"/>
            <a:ext cx="2677749" cy="775176"/>
          </a:xfrm>
          <a:prstGeom prst="roundRect">
            <a:avLst>
              <a:gd name="adj" fmla="val 23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9" name="PHẠM DUYÊN 9 - 9Slide.vn">
            <a:extLst>
              <a:ext uri="{FF2B5EF4-FFF2-40B4-BE49-F238E27FC236}">
                <a16:creationId xmlns:a16="http://schemas.microsoft.com/office/drawing/2014/main" id="{ED196F38-C27A-B6E6-F5D3-17791117C6CB}"/>
              </a:ext>
            </a:extLst>
          </p:cNvPr>
          <p:cNvSpPr/>
          <p:nvPr/>
        </p:nvSpPr>
        <p:spPr>
          <a:xfrm>
            <a:off x="6640421" y="2774905"/>
            <a:ext cx="2677749" cy="775176"/>
          </a:xfrm>
          <a:prstGeom prst="roundRect">
            <a:avLst>
              <a:gd name="adj" fmla="val 23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10" name="PHẠM DUYÊN 9 - 9Slide.vn">
            <a:extLst>
              <a:ext uri="{FF2B5EF4-FFF2-40B4-BE49-F238E27FC236}">
                <a16:creationId xmlns:a16="http://schemas.microsoft.com/office/drawing/2014/main" id="{CDC22DC3-963E-8C11-4ACB-5E07016C472C}"/>
              </a:ext>
            </a:extLst>
          </p:cNvPr>
          <p:cNvSpPr/>
          <p:nvPr/>
        </p:nvSpPr>
        <p:spPr>
          <a:xfrm>
            <a:off x="6621050" y="3956746"/>
            <a:ext cx="2677749" cy="775176"/>
          </a:xfrm>
          <a:prstGeom prst="roundRect">
            <a:avLst>
              <a:gd name="adj" fmla="val 2341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11" name="PHẠM DUYÊN 15 - 9Slide.vn">
            <a:extLst>
              <a:ext uri="{FF2B5EF4-FFF2-40B4-BE49-F238E27FC236}">
                <a16:creationId xmlns:a16="http://schemas.microsoft.com/office/drawing/2014/main" id="{F4D3FE3B-DF1A-E315-7000-0AD8DA501BCD}"/>
              </a:ext>
            </a:extLst>
          </p:cNvPr>
          <p:cNvSpPr/>
          <p:nvPr/>
        </p:nvSpPr>
        <p:spPr>
          <a:xfrm>
            <a:off x="3058749" y="1593064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21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: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PHẠM DUYÊN 15 - 9Slide.vn">
            <a:extLst>
              <a:ext uri="{FF2B5EF4-FFF2-40B4-BE49-F238E27FC236}">
                <a16:creationId xmlns:a16="http://schemas.microsoft.com/office/drawing/2014/main" id="{1CCC7B60-260E-75BF-1379-654B8F025E65}"/>
              </a:ext>
            </a:extLst>
          </p:cNvPr>
          <p:cNvSpPr/>
          <p:nvPr/>
        </p:nvSpPr>
        <p:spPr>
          <a:xfrm>
            <a:off x="3058749" y="2774905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24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: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PHẠM DUYÊN 15 - 9Slide.vn">
            <a:extLst>
              <a:ext uri="{FF2B5EF4-FFF2-40B4-BE49-F238E27FC236}">
                <a16:creationId xmlns:a16="http://schemas.microsoft.com/office/drawing/2014/main" id="{6C08B998-B7BB-6DA7-B1DC-95E6373F4C60}"/>
              </a:ext>
            </a:extLst>
          </p:cNvPr>
          <p:cNvSpPr/>
          <p:nvPr/>
        </p:nvSpPr>
        <p:spPr>
          <a:xfrm>
            <a:off x="3058749" y="3956746"/>
            <a:ext cx="3342051" cy="775176"/>
          </a:xfrm>
          <a:prstGeom prst="roundRect">
            <a:avLst>
              <a:gd name="adj" fmla="val 23414"/>
            </a:avLst>
          </a:prstGeom>
          <a:solidFill>
            <a:srgbClr val="648E6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c)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56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: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93023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HẠM DUYÊN 4 - 9Slide.vn">
            <a:extLst>
              <a:ext uri="{FF2B5EF4-FFF2-40B4-BE49-F238E27FC236}">
                <a16:creationId xmlns:a16="http://schemas.microsoft.com/office/drawing/2014/main" id="{8C51A34C-D8A1-E5D1-35FD-4D8A203D2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28217"/>
              </p:ext>
            </p:extLst>
          </p:nvPr>
        </p:nvGraphicFramePr>
        <p:xfrm>
          <a:off x="463296" y="1113670"/>
          <a:ext cx="11265408" cy="290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88">
                  <a:extLst>
                    <a:ext uri="{9D8B030D-6E8A-4147-A177-3AD203B41FA5}">
                      <a16:colId xmlns:a16="http://schemas.microsoft.com/office/drawing/2014/main" val="2807514119"/>
                    </a:ext>
                  </a:extLst>
                </a:gridCol>
                <a:gridCol w="1328928">
                  <a:extLst>
                    <a:ext uri="{9D8B030D-6E8A-4147-A177-3AD203B41FA5}">
                      <a16:colId xmlns:a16="http://schemas.microsoft.com/office/drawing/2014/main" val="2799343231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val="6766618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111127330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2340470931"/>
                    </a:ext>
                  </a:extLst>
                </a:gridCol>
              </a:tblGrid>
              <a:tr h="857956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</a:t>
                      </a:r>
                      <a:b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</a:t>
                      </a:r>
                      <a:r>
                        <a:rPr lang="en-US" sz="3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Số dư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Viết là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05482"/>
                  </a:ext>
                </a:extLst>
              </a:tr>
              <a:tr h="857956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16 945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56705"/>
                  </a:ext>
                </a:extLst>
              </a:tr>
              <a:tr h="85795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j-lt"/>
                        </a:rPr>
                        <a:t>36 747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98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55335"/>
                  </a:ext>
                </a:extLst>
              </a:tr>
            </a:tbl>
          </a:graphicData>
        </a:graphic>
      </p:graphicFrame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B09AA9DC-A587-767A-2828-2870FF808637}"/>
              </a:ext>
            </a:extLst>
          </p:cNvPr>
          <p:cNvGrpSpPr/>
          <p:nvPr/>
        </p:nvGrpSpPr>
        <p:grpSpPr>
          <a:xfrm>
            <a:off x="454115" y="190053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3E62A6-6B90-EE57-51D1-2E2E4D48C14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506B55F-503A-7C71-2521-C79AAD574716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FA181B1-0996-F412-E418-B11935B7A84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B3D3A1-427D-246B-7B11-57B3EA99466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PHẠM DUYÊN 3 - 9Slide.vn">
            <a:extLst>
              <a:ext uri="{FF2B5EF4-FFF2-40B4-BE49-F238E27FC236}">
                <a16:creationId xmlns:a16="http://schemas.microsoft.com/office/drawing/2014/main" id="{C38D812C-BE0D-EFC3-AC91-618EA077EA78}"/>
              </a:ext>
            </a:extLst>
          </p:cNvPr>
          <p:cNvGrpSpPr/>
          <p:nvPr/>
        </p:nvGrpSpPr>
        <p:grpSpPr>
          <a:xfrm>
            <a:off x="1274863" y="152400"/>
            <a:ext cx="1319183" cy="783193"/>
            <a:chOff x="1295400" y="457200"/>
            <a:chExt cx="1319183" cy="783193"/>
          </a:xfrm>
        </p:grpSpPr>
        <p:sp>
          <p:nvSpPr>
            <p:cNvPr id="10" name="PHẠM DUYÊN 1 - 9Slide.vn">
              <a:extLst>
                <a:ext uri="{FF2B5EF4-FFF2-40B4-BE49-F238E27FC236}">
                  <a16:creationId xmlns:a16="http://schemas.microsoft.com/office/drawing/2014/main" id="{5C2A7E22-74CD-3BEA-C835-9ADF86CB9465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22000">
                  <a:srgbClr val="A54C26"/>
                </a:gs>
                <a:gs pos="87000">
                  <a:srgbClr val="FFBD59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rgbClr val="FC8C05"/>
                </a:solidFill>
              </a:endParaRPr>
            </a:p>
          </p:txBody>
        </p:sp>
        <p:sp>
          <p:nvSpPr>
            <p:cNvPr id="11" name="PHẠM DUYÊN 3 - 9Slide.vn">
              <a:extLst>
                <a:ext uri="{FF2B5EF4-FFF2-40B4-BE49-F238E27FC236}">
                  <a16:creationId xmlns:a16="http://schemas.microsoft.com/office/drawing/2014/main" id="{B92D0395-8B9F-3C7A-6432-80CB29D26DD1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12" name="PHẠM DUYÊN 4 - 9Slide.vn">
              <a:extLst>
                <a:ext uri="{FF2B5EF4-FFF2-40B4-BE49-F238E27FC236}">
                  <a16:creationId xmlns:a16="http://schemas.microsoft.com/office/drawing/2014/main" id="{4A994778-8DDA-DDBE-8186-06FEC2A47973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C8C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77DBC3F-CDB0-2985-6129-0B6CED94AD9B}"/>
              </a:ext>
            </a:extLst>
          </p:cNvPr>
          <p:cNvGrpSpPr/>
          <p:nvPr/>
        </p:nvGrpSpPr>
        <p:grpSpPr>
          <a:xfrm>
            <a:off x="6511692" y="4038600"/>
            <a:ext cx="2920795" cy="2413575"/>
            <a:chOff x="6511692" y="4038600"/>
            <a:chExt cx="2920795" cy="2413575"/>
          </a:xfrm>
        </p:grpSpPr>
        <p:sp>
          <p:nvSpPr>
            <p:cNvPr id="50" name="PHẠM DUYÊN 7 - 9Slide.vn">
              <a:extLst>
                <a:ext uri="{FF2B5EF4-FFF2-40B4-BE49-F238E27FC236}">
                  <a16:creationId xmlns:a16="http://schemas.microsoft.com/office/drawing/2014/main" id="{EDD168EE-3243-AE3C-1BE4-32419C24669C}"/>
                </a:ext>
              </a:extLst>
            </p:cNvPr>
            <p:cNvSpPr txBox="1"/>
            <p:nvPr/>
          </p:nvSpPr>
          <p:spPr>
            <a:xfrm>
              <a:off x="8241031" y="4608155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51" name="PHẠM DUYÊN 8 - 9Slide.vn">
              <a:extLst>
                <a:ext uri="{FF2B5EF4-FFF2-40B4-BE49-F238E27FC236}">
                  <a16:creationId xmlns:a16="http://schemas.microsoft.com/office/drawing/2014/main" id="{9F4E2E3B-C6A6-406A-4F8F-4BB4B4AE25E0}"/>
                </a:ext>
              </a:extLst>
            </p:cNvPr>
            <p:cNvCxnSpPr>
              <a:cxnSpLocks/>
            </p:cNvCxnSpPr>
            <p:nvPr/>
          </p:nvCxnSpPr>
          <p:spPr>
            <a:xfrm>
              <a:off x="8122843" y="4207867"/>
              <a:ext cx="0" cy="1015599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HẠM DUYÊN 9 - 9Slide.vn">
              <a:extLst>
                <a:ext uri="{FF2B5EF4-FFF2-40B4-BE49-F238E27FC236}">
                  <a16:creationId xmlns:a16="http://schemas.microsoft.com/office/drawing/2014/main" id="{459FFB61-ACA1-E926-B565-229029C16DA3}"/>
                </a:ext>
              </a:extLst>
            </p:cNvPr>
            <p:cNvSpPr txBox="1"/>
            <p:nvPr/>
          </p:nvSpPr>
          <p:spPr>
            <a:xfrm>
              <a:off x="6800180" y="4608155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53" name="PHẠM DUYÊN 10 - 9Slide.vn">
              <a:extLst>
                <a:ext uri="{FF2B5EF4-FFF2-40B4-BE49-F238E27FC236}">
                  <a16:creationId xmlns:a16="http://schemas.microsoft.com/office/drawing/2014/main" id="{A92605DC-19A1-C0CB-AD80-CC4CE707D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33578" y="4639467"/>
              <a:ext cx="1264741" cy="0"/>
            </a:xfrm>
            <a:prstGeom prst="line">
              <a:avLst/>
            </a:prstGeom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HẠM DUYÊN 11 - 9Slide.vn">
              <a:extLst>
                <a:ext uri="{FF2B5EF4-FFF2-40B4-BE49-F238E27FC236}">
                  <a16:creationId xmlns:a16="http://schemas.microsoft.com/office/drawing/2014/main" id="{F0CB082C-96FE-F30C-3691-9BB654909983}"/>
                </a:ext>
              </a:extLst>
            </p:cNvPr>
            <p:cNvSpPr txBox="1"/>
            <p:nvPr/>
          </p:nvSpPr>
          <p:spPr>
            <a:xfrm>
              <a:off x="8625592" y="4038600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5" name="PHẠM DUYÊN 12 - 9Slide.vn">
              <a:extLst>
                <a:ext uri="{FF2B5EF4-FFF2-40B4-BE49-F238E27FC236}">
                  <a16:creationId xmlns:a16="http://schemas.microsoft.com/office/drawing/2014/main" id="{E7D460CC-3C5A-4AB1-EC57-F4D3788D407D}"/>
                </a:ext>
              </a:extLst>
            </p:cNvPr>
            <p:cNvSpPr txBox="1"/>
            <p:nvPr/>
          </p:nvSpPr>
          <p:spPr>
            <a:xfrm>
              <a:off x="7088668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6" name="PHẠM DUYÊN 13 - 9Slide.vn">
              <a:extLst>
                <a:ext uri="{FF2B5EF4-FFF2-40B4-BE49-F238E27FC236}">
                  <a16:creationId xmlns:a16="http://schemas.microsoft.com/office/drawing/2014/main" id="{052C51AD-6D36-B87C-6A2E-C6101C67AB81}"/>
                </a:ext>
              </a:extLst>
            </p:cNvPr>
            <p:cNvSpPr txBox="1"/>
            <p:nvPr/>
          </p:nvSpPr>
          <p:spPr>
            <a:xfrm>
              <a:off x="7377156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7" name="PHẠM DUYÊN 14 - 9Slide.vn">
              <a:extLst>
                <a:ext uri="{FF2B5EF4-FFF2-40B4-BE49-F238E27FC236}">
                  <a16:creationId xmlns:a16="http://schemas.microsoft.com/office/drawing/2014/main" id="{BB981779-247B-5B6D-9B36-8F404B10D345}"/>
                </a:ext>
              </a:extLst>
            </p:cNvPr>
            <p:cNvSpPr txBox="1"/>
            <p:nvPr/>
          </p:nvSpPr>
          <p:spPr>
            <a:xfrm>
              <a:off x="7088668" y="4608155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8" name="PHẠM DUYÊN 15 - 9Slide.vn">
              <a:extLst>
                <a:ext uri="{FF2B5EF4-FFF2-40B4-BE49-F238E27FC236}">
                  <a16:creationId xmlns:a16="http://schemas.microsoft.com/office/drawing/2014/main" id="{95846C6B-5C41-0856-A0B0-143431BFC7F8}"/>
                </a:ext>
              </a:extLst>
            </p:cNvPr>
            <p:cNvSpPr txBox="1"/>
            <p:nvPr/>
          </p:nvSpPr>
          <p:spPr>
            <a:xfrm>
              <a:off x="7665643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9" name="PHẠM DUYÊN 16 - 9Slide.vn">
              <a:extLst>
                <a:ext uri="{FF2B5EF4-FFF2-40B4-BE49-F238E27FC236}">
                  <a16:creationId xmlns:a16="http://schemas.microsoft.com/office/drawing/2014/main" id="{ACF25074-3E63-054B-960D-D1AA2D52B286}"/>
                </a:ext>
              </a:extLst>
            </p:cNvPr>
            <p:cNvSpPr txBox="1"/>
            <p:nvPr/>
          </p:nvSpPr>
          <p:spPr>
            <a:xfrm>
              <a:off x="6800180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0" name="PHẠM DUYÊN 18 - 9Slide.vn">
              <a:extLst>
                <a:ext uri="{FF2B5EF4-FFF2-40B4-BE49-F238E27FC236}">
                  <a16:creationId xmlns:a16="http://schemas.microsoft.com/office/drawing/2014/main" id="{E0B14246-9A94-1579-E440-61DB6B9C3756}"/>
                </a:ext>
              </a:extLst>
            </p:cNvPr>
            <p:cNvSpPr txBox="1"/>
            <p:nvPr/>
          </p:nvSpPr>
          <p:spPr>
            <a:xfrm>
              <a:off x="8545831" y="4608155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1" name="PHẠM DUYÊN 19 - 9Slide.vn">
              <a:extLst>
                <a:ext uri="{FF2B5EF4-FFF2-40B4-BE49-F238E27FC236}">
                  <a16:creationId xmlns:a16="http://schemas.microsoft.com/office/drawing/2014/main" id="{3A7B4807-D52C-37E7-AD9E-2D51BA798112}"/>
                </a:ext>
              </a:extLst>
            </p:cNvPr>
            <p:cNvSpPr txBox="1"/>
            <p:nvPr/>
          </p:nvSpPr>
          <p:spPr>
            <a:xfrm>
              <a:off x="7088668" y="50292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2" name="PHẠM DUYÊN 20 - 9Slide.vn">
              <a:extLst>
                <a:ext uri="{FF2B5EF4-FFF2-40B4-BE49-F238E27FC236}">
                  <a16:creationId xmlns:a16="http://schemas.microsoft.com/office/drawing/2014/main" id="{0C976547-C001-A169-C755-C77E01F820E3}"/>
                </a:ext>
              </a:extLst>
            </p:cNvPr>
            <p:cNvSpPr txBox="1"/>
            <p:nvPr/>
          </p:nvSpPr>
          <p:spPr>
            <a:xfrm>
              <a:off x="8850631" y="4608155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3" name="PHẠM DUYÊN 21 - 9Slide.vn">
              <a:extLst>
                <a:ext uri="{FF2B5EF4-FFF2-40B4-BE49-F238E27FC236}">
                  <a16:creationId xmlns:a16="http://schemas.microsoft.com/office/drawing/2014/main" id="{F8DC0CE8-7ED0-BF83-AE39-9F5060881CA4}"/>
                </a:ext>
              </a:extLst>
            </p:cNvPr>
            <p:cNvSpPr txBox="1"/>
            <p:nvPr/>
          </p:nvSpPr>
          <p:spPr>
            <a:xfrm>
              <a:off x="7377156" y="50292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4" name="PHẠM DUYÊN 22 - 9Slide.vn">
              <a:extLst>
                <a:ext uri="{FF2B5EF4-FFF2-40B4-BE49-F238E27FC236}">
                  <a16:creationId xmlns:a16="http://schemas.microsoft.com/office/drawing/2014/main" id="{F3FC95ED-C1F9-5DD4-7012-D0C46225A430}"/>
                </a:ext>
              </a:extLst>
            </p:cNvPr>
            <p:cNvSpPr txBox="1"/>
            <p:nvPr/>
          </p:nvSpPr>
          <p:spPr>
            <a:xfrm>
              <a:off x="7377156" y="5486400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5" name="PHẠM DUYÊN 23 - 9Slide.vn">
              <a:extLst>
                <a:ext uri="{FF2B5EF4-FFF2-40B4-BE49-F238E27FC236}">
                  <a16:creationId xmlns:a16="http://schemas.microsoft.com/office/drawing/2014/main" id="{7D9644FF-6119-D013-C3C1-B518C284BF6D}"/>
                </a:ext>
              </a:extLst>
            </p:cNvPr>
            <p:cNvSpPr txBox="1"/>
            <p:nvPr/>
          </p:nvSpPr>
          <p:spPr>
            <a:xfrm>
              <a:off x="7665643" y="54864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6" name="PHẠM DUYÊN 24 - 9Slide.vn">
              <a:extLst>
                <a:ext uri="{FF2B5EF4-FFF2-40B4-BE49-F238E27FC236}">
                  <a16:creationId xmlns:a16="http://schemas.microsoft.com/office/drawing/2014/main" id="{7A4770B6-3714-249D-429E-EF4872B43BE1}"/>
                </a:ext>
              </a:extLst>
            </p:cNvPr>
            <p:cNvSpPr txBox="1"/>
            <p:nvPr/>
          </p:nvSpPr>
          <p:spPr>
            <a:xfrm>
              <a:off x="7665643" y="5867400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7" name="PHẠM DUYÊN 25 - 9Slide.vn">
              <a:extLst>
                <a:ext uri="{FF2B5EF4-FFF2-40B4-BE49-F238E27FC236}">
                  <a16:creationId xmlns:a16="http://schemas.microsoft.com/office/drawing/2014/main" id="{AB8F3197-AFE0-4461-AAD9-B52F64EA883E}"/>
                </a:ext>
              </a:extLst>
            </p:cNvPr>
            <p:cNvSpPr txBox="1"/>
            <p:nvPr/>
          </p:nvSpPr>
          <p:spPr>
            <a:xfrm>
              <a:off x="9155431" y="4608155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8" name="PHẠM DUYÊN 26 - 9Slide.vn">
              <a:extLst>
                <a:ext uri="{FF2B5EF4-FFF2-40B4-BE49-F238E27FC236}">
                  <a16:creationId xmlns:a16="http://schemas.microsoft.com/office/drawing/2014/main" id="{E28CBC08-5C6F-2EC4-45EB-9BFA62B65DA6}"/>
                </a:ext>
              </a:extLst>
            </p:cNvPr>
            <p:cNvSpPr txBox="1"/>
            <p:nvPr/>
          </p:nvSpPr>
          <p:spPr>
            <a:xfrm>
              <a:off x="6511692" y="4038600"/>
              <a:ext cx="285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9" name="PHẠM DUYÊN 12 - 9Slide.vn">
            <a:extLst>
              <a:ext uri="{FF2B5EF4-FFF2-40B4-BE49-F238E27FC236}">
                <a16:creationId xmlns:a16="http://schemas.microsoft.com/office/drawing/2014/main" id="{246E6560-BCD9-9689-D8D7-D87E4E89DF24}"/>
              </a:ext>
            </a:extLst>
          </p:cNvPr>
          <p:cNvSpPr txBox="1"/>
          <p:nvPr/>
        </p:nvSpPr>
        <p:spPr>
          <a:xfrm>
            <a:off x="4065641" y="2372261"/>
            <a:ext cx="1538515" cy="584775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8 472</a:t>
            </a:r>
          </a:p>
        </p:txBody>
      </p:sp>
      <p:sp>
        <p:nvSpPr>
          <p:cNvPr id="70" name="PHẠM DUYÊN 13 - 9Slide.vn">
            <a:extLst>
              <a:ext uri="{FF2B5EF4-FFF2-40B4-BE49-F238E27FC236}">
                <a16:creationId xmlns:a16="http://schemas.microsoft.com/office/drawing/2014/main" id="{57B5AD99-AC17-D7CE-5A47-C629B7986863}"/>
              </a:ext>
            </a:extLst>
          </p:cNvPr>
          <p:cNvSpPr txBox="1"/>
          <p:nvPr/>
        </p:nvSpPr>
        <p:spPr>
          <a:xfrm>
            <a:off x="5956582" y="2372261"/>
            <a:ext cx="1023938" cy="584775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PHẠM DUYÊN 14 - 9Slide.vn">
            <a:extLst>
              <a:ext uri="{FF2B5EF4-FFF2-40B4-BE49-F238E27FC236}">
                <a16:creationId xmlns:a16="http://schemas.microsoft.com/office/drawing/2014/main" id="{B20964CE-0587-182F-DF64-1EFFA2C66E68}"/>
              </a:ext>
            </a:extLst>
          </p:cNvPr>
          <p:cNvSpPr txBox="1"/>
          <p:nvPr/>
        </p:nvSpPr>
        <p:spPr>
          <a:xfrm>
            <a:off x="7332944" y="2372261"/>
            <a:ext cx="4343400" cy="584775"/>
          </a:xfrm>
          <a:prstGeom prst="rect">
            <a:avLst/>
          </a:prstGeom>
          <a:solidFill>
            <a:srgbClr val="FEDBCF"/>
          </a:solidFill>
        </p:spPr>
        <p:txBody>
          <a:bodyPr wrap="square" rtlCol="0">
            <a:spAutoFit/>
          </a:bodyPr>
          <a:lstStyle/>
          <a:p>
            <a:r>
              <a:rPr lang="en-US" sz="3200" b="1" spc="-6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16 945 : 2 = 8 472 (</a:t>
            </a:r>
            <a:r>
              <a:rPr lang="en-US" sz="3200" b="1" spc="-6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dư</a:t>
            </a:r>
            <a:r>
              <a:rPr lang="en-US" sz="3200" b="1" spc="-6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72" name="PHẠM DUYÊN 16 - 9Slide.vn">
            <a:extLst>
              <a:ext uri="{FF2B5EF4-FFF2-40B4-BE49-F238E27FC236}">
                <a16:creationId xmlns:a16="http://schemas.microsoft.com/office/drawing/2014/main" id="{8C9CE3C9-BDE0-ACFE-2F40-61D22F812AF6}"/>
              </a:ext>
            </a:extLst>
          </p:cNvPr>
          <p:cNvSpPr txBox="1"/>
          <p:nvPr/>
        </p:nvSpPr>
        <p:spPr>
          <a:xfrm>
            <a:off x="3972144" y="3277450"/>
            <a:ext cx="1538515" cy="584775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6 124</a:t>
            </a:r>
          </a:p>
        </p:txBody>
      </p:sp>
      <p:sp>
        <p:nvSpPr>
          <p:cNvPr id="73" name="PHẠM DUYÊN 17 - 9Slide.vn">
            <a:extLst>
              <a:ext uri="{FF2B5EF4-FFF2-40B4-BE49-F238E27FC236}">
                <a16:creationId xmlns:a16="http://schemas.microsoft.com/office/drawing/2014/main" id="{891D757D-EC43-49BA-CCA9-2A9F4CBB96FF}"/>
              </a:ext>
            </a:extLst>
          </p:cNvPr>
          <p:cNvSpPr txBox="1"/>
          <p:nvPr/>
        </p:nvSpPr>
        <p:spPr>
          <a:xfrm>
            <a:off x="5863085" y="3277450"/>
            <a:ext cx="1023938" cy="584775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4" name="PHẠM DUYÊN 18 - 9Slide.vn">
            <a:extLst>
              <a:ext uri="{FF2B5EF4-FFF2-40B4-BE49-F238E27FC236}">
                <a16:creationId xmlns:a16="http://schemas.microsoft.com/office/drawing/2014/main" id="{D18728F2-C5F4-D922-CF14-2D0436A7554F}"/>
              </a:ext>
            </a:extLst>
          </p:cNvPr>
          <p:cNvSpPr txBox="1"/>
          <p:nvPr/>
        </p:nvSpPr>
        <p:spPr>
          <a:xfrm>
            <a:off x="7372374" y="3287875"/>
            <a:ext cx="4343400" cy="584775"/>
          </a:xfrm>
          <a:prstGeom prst="rect">
            <a:avLst/>
          </a:prstGeom>
          <a:solidFill>
            <a:srgbClr val="FFEEE8"/>
          </a:solidFill>
        </p:spPr>
        <p:txBody>
          <a:bodyPr wrap="square" rtlCol="0">
            <a:spAutoFit/>
          </a:bodyPr>
          <a:lstStyle/>
          <a:p>
            <a:r>
              <a:rPr lang="en-US" sz="3200" b="1" spc="-6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36 747 : 6 = 6 124 (</a:t>
            </a:r>
            <a:r>
              <a:rPr lang="en-US" sz="3200" b="1" spc="-60" dirty="0" err="1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dư</a:t>
            </a:r>
            <a:r>
              <a:rPr lang="en-US" sz="3200" b="1" spc="-6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3)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93204D3-DD1A-25E0-76AB-46C84C57543C}"/>
              </a:ext>
            </a:extLst>
          </p:cNvPr>
          <p:cNvGrpSpPr/>
          <p:nvPr/>
        </p:nvGrpSpPr>
        <p:grpSpPr>
          <a:xfrm>
            <a:off x="1894050" y="4030237"/>
            <a:ext cx="2920795" cy="2498138"/>
            <a:chOff x="1894049" y="4030237"/>
            <a:chExt cx="2920795" cy="2498138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9D4323E-F5CF-CD6E-B56C-3CFE7DA33ABA}"/>
                </a:ext>
              </a:extLst>
            </p:cNvPr>
            <p:cNvGrpSpPr/>
            <p:nvPr/>
          </p:nvGrpSpPr>
          <p:grpSpPr>
            <a:xfrm>
              <a:off x="1894049" y="4030237"/>
              <a:ext cx="2920795" cy="2040938"/>
              <a:chOff x="1894049" y="4030237"/>
              <a:chExt cx="2920795" cy="2040938"/>
            </a:xfrm>
          </p:grpSpPr>
          <p:sp>
            <p:nvSpPr>
              <p:cNvPr id="31" name="PHẠM DUYÊN 7 - 9Slide.vn">
                <a:extLst>
                  <a:ext uri="{FF2B5EF4-FFF2-40B4-BE49-F238E27FC236}">
                    <a16:creationId xmlns:a16="http://schemas.microsoft.com/office/drawing/2014/main" id="{318D71CB-F8E7-C1F9-26AD-F1A8BC890910}"/>
                  </a:ext>
                </a:extLst>
              </p:cNvPr>
              <p:cNvSpPr txBox="1"/>
              <p:nvPr/>
            </p:nvSpPr>
            <p:spPr>
              <a:xfrm>
                <a:off x="3623388" y="4599792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32" name="PHẠM DUYÊN 8 - 9Slide.vn">
                <a:extLst>
                  <a:ext uri="{FF2B5EF4-FFF2-40B4-BE49-F238E27FC236}">
                    <a16:creationId xmlns:a16="http://schemas.microsoft.com/office/drawing/2014/main" id="{F6FAC314-EB10-748B-EE20-F4C05EBBB4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5200" y="4199504"/>
                <a:ext cx="0" cy="1015599"/>
              </a:xfrm>
              <a:prstGeom prst="line">
                <a:avLst/>
              </a:prstGeom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HẠM DUYÊN 9 - 9Slide.vn">
                <a:extLst>
                  <a:ext uri="{FF2B5EF4-FFF2-40B4-BE49-F238E27FC236}">
                    <a16:creationId xmlns:a16="http://schemas.microsoft.com/office/drawing/2014/main" id="{11E2B4EC-ECA3-2F87-9598-5EAB74564728}"/>
                  </a:ext>
                </a:extLst>
              </p:cNvPr>
              <p:cNvSpPr txBox="1"/>
              <p:nvPr/>
            </p:nvSpPr>
            <p:spPr>
              <a:xfrm>
                <a:off x="2182537" y="45720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34" name="PHẠM DUYÊN 10 - 9Slide.vn">
                <a:extLst>
                  <a:ext uri="{FF2B5EF4-FFF2-40B4-BE49-F238E27FC236}">
                    <a16:creationId xmlns:a16="http://schemas.microsoft.com/office/drawing/2014/main" id="{6048CE6B-541A-EADA-222F-0208C98012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15935" y="4631104"/>
                <a:ext cx="1264741" cy="0"/>
              </a:xfrm>
              <a:prstGeom prst="line">
                <a:avLst/>
              </a:prstGeom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PHẠM DUYÊN 11 - 9Slide.vn">
                <a:extLst>
                  <a:ext uri="{FF2B5EF4-FFF2-40B4-BE49-F238E27FC236}">
                    <a16:creationId xmlns:a16="http://schemas.microsoft.com/office/drawing/2014/main" id="{9F5AB981-95FF-D106-6ADD-21BDD3A5171F}"/>
                  </a:ext>
                </a:extLst>
              </p:cNvPr>
              <p:cNvSpPr txBox="1"/>
              <p:nvPr/>
            </p:nvSpPr>
            <p:spPr>
              <a:xfrm>
                <a:off x="4007949" y="4030237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6" name="PHẠM DUYÊN 12 - 9Slide.vn">
                <a:extLst>
                  <a:ext uri="{FF2B5EF4-FFF2-40B4-BE49-F238E27FC236}">
                    <a16:creationId xmlns:a16="http://schemas.microsoft.com/office/drawing/2014/main" id="{495B0B4A-968E-5D61-5CB4-0305F1A93D5F}"/>
                  </a:ext>
                </a:extLst>
              </p:cNvPr>
              <p:cNvSpPr txBox="1"/>
              <p:nvPr/>
            </p:nvSpPr>
            <p:spPr>
              <a:xfrm>
                <a:off x="2471025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37" name="PHẠM DUYÊN 13 - 9Slide.vn">
                <a:extLst>
                  <a:ext uri="{FF2B5EF4-FFF2-40B4-BE49-F238E27FC236}">
                    <a16:creationId xmlns:a16="http://schemas.microsoft.com/office/drawing/2014/main" id="{90B76AC6-FA0A-1BC8-7230-ED2CE13FF57D}"/>
                  </a:ext>
                </a:extLst>
              </p:cNvPr>
              <p:cNvSpPr txBox="1"/>
              <p:nvPr/>
            </p:nvSpPr>
            <p:spPr>
              <a:xfrm>
                <a:off x="2759513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8" name="PHẠM DUYÊN 14 - 9Slide.vn">
                <a:extLst>
                  <a:ext uri="{FF2B5EF4-FFF2-40B4-BE49-F238E27FC236}">
                    <a16:creationId xmlns:a16="http://schemas.microsoft.com/office/drawing/2014/main" id="{B6AD3BFD-694B-F040-76CC-6A0F4CE26EAD}"/>
                  </a:ext>
                </a:extLst>
              </p:cNvPr>
              <p:cNvSpPr txBox="1"/>
              <p:nvPr/>
            </p:nvSpPr>
            <p:spPr>
              <a:xfrm>
                <a:off x="2471025" y="45720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39" name="PHẠM DUYÊN 15 - 9Slide.vn">
                <a:extLst>
                  <a:ext uri="{FF2B5EF4-FFF2-40B4-BE49-F238E27FC236}">
                    <a16:creationId xmlns:a16="http://schemas.microsoft.com/office/drawing/2014/main" id="{07D07792-2446-128B-31B6-DC696A191401}"/>
                  </a:ext>
                </a:extLst>
              </p:cNvPr>
              <p:cNvSpPr txBox="1"/>
              <p:nvPr/>
            </p:nvSpPr>
            <p:spPr>
              <a:xfrm>
                <a:off x="3048000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0" name="PHẠM DUYÊN 16 - 9Slide.vn">
                <a:extLst>
                  <a:ext uri="{FF2B5EF4-FFF2-40B4-BE49-F238E27FC236}">
                    <a16:creationId xmlns:a16="http://schemas.microsoft.com/office/drawing/2014/main" id="{3828FA94-C275-CB98-7C68-4B0875909963}"/>
                  </a:ext>
                </a:extLst>
              </p:cNvPr>
              <p:cNvSpPr txBox="1"/>
              <p:nvPr/>
            </p:nvSpPr>
            <p:spPr>
              <a:xfrm>
                <a:off x="2182537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41" name="PHẠM DUYÊN 18 - 9Slide.vn">
                <a:extLst>
                  <a:ext uri="{FF2B5EF4-FFF2-40B4-BE49-F238E27FC236}">
                    <a16:creationId xmlns:a16="http://schemas.microsoft.com/office/drawing/2014/main" id="{367B4EEA-E72A-EACE-3A3C-D6D5899E6C2A}"/>
                  </a:ext>
                </a:extLst>
              </p:cNvPr>
              <p:cNvSpPr txBox="1"/>
              <p:nvPr/>
            </p:nvSpPr>
            <p:spPr>
              <a:xfrm>
                <a:off x="3928188" y="4599792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2" name="PHẠM DUYÊN 19 - 9Slide.vn">
                <a:extLst>
                  <a:ext uri="{FF2B5EF4-FFF2-40B4-BE49-F238E27FC236}">
                    <a16:creationId xmlns:a16="http://schemas.microsoft.com/office/drawing/2014/main" id="{A31BE075-B774-90FF-0777-B9030757DC0D}"/>
                  </a:ext>
                </a:extLst>
              </p:cNvPr>
              <p:cNvSpPr txBox="1"/>
              <p:nvPr/>
            </p:nvSpPr>
            <p:spPr>
              <a:xfrm>
                <a:off x="2471025" y="50292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3" name="PHẠM DUYÊN 20 - 9Slide.vn">
                <a:extLst>
                  <a:ext uri="{FF2B5EF4-FFF2-40B4-BE49-F238E27FC236}">
                    <a16:creationId xmlns:a16="http://schemas.microsoft.com/office/drawing/2014/main" id="{E80F0A58-A522-5DFB-45FE-A51FD5D7AFA0}"/>
                  </a:ext>
                </a:extLst>
              </p:cNvPr>
              <p:cNvSpPr txBox="1"/>
              <p:nvPr/>
            </p:nvSpPr>
            <p:spPr>
              <a:xfrm>
                <a:off x="4232988" y="4599792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44" name="PHẠM DUYÊN 21 - 9Slide.vn">
                <a:extLst>
                  <a:ext uri="{FF2B5EF4-FFF2-40B4-BE49-F238E27FC236}">
                    <a16:creationId xmlns:a16="http://schemas.microsoft.com/office/drawing/2014/main" id="{DEEB73CA-6448-E1DB-C43F-699058E6A579}"/>
                  </a:ext>
                </a:extLst>
              </p:cNvPr>
              <p:cNvSpPr txBox="1"/>
              <p:nvPr/>
            </p:nvSpPr>
            <p:spPr>
              <a:xfrm>
                <a:off x="2759513" y="50292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5" name="PHẠM DUYÊN 22 - 9Slide.vn">
                <a:extLst>
                  <a:ext uri="{FF2B5EF4-FFF2-40B4-BE49-F238E27FC236}">
                    <a16:creationId xmlns:a16="http://schemas.microsoft.com/office/drawing/2014/main" id="{ABC1DF0C-B7D2-7947-FDCE-7A90B813B672}"/>
                  </a:ext>
                </a:extLst>
              </p:cNvPr>
              <p:cNvSpPr txBox="1"/>
              <p:nvPr/>
            </p:nvSpPr>
            <p:spPr>
              <a:xfrm>
                <a:off x="2759513" y="5486400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6" name="PHẠM DUYÊN 23 - 9Slide.vn">
                <a:extLst>
                  <a:ext uri="{FF2B5EF4-FFF2-40B4-BE49-F238E27FC236}">
                    <a16:creationId xmlns:a16="http://schemas.microsoft.com/office/drawing/2014/main" id="{20796554-8967-6636-D7C3-19FE8676A553}"/>
                  </a:ext>
                </a:extLst>
              </p:cNvPr>
              <p:cNvSpPr txBox="1"/>
              <p:nvPr/>
            </p:nvSpPr>
            <p:spPr>
              <a:xfrm>
                <a:off x="3048000" y="5486400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8" name="PHẠM DUYÊN 25 - 9Slide.vn">
                <a:extLst>
                  <a:ext uri="{FF2B5EF4-FFF2-40B4-BE49-F238E27FC236}">
                    <a16:creationId xmlns:a16="http://schemas.microsoft.com/office/drawing/2014/main" id="{5FF31138-28F5-36F3-611B-060D7890402E}"/>
                  </a:ext>
                </a:extLst>
              </p:cNvPr>
              <p:cNvSpPr txBox="1"/>
              <p:nvPr/>
            </p:nvSpPr>
            <p:spPr>
              <a:xfrm>
                <a:off x="4537788" y="4599792"/>
                <a:ext cx="277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9" name="PHẠM DUYÊN 26 - 9Slide.vn">
                <a:extLst>
                  <a:ext uri="{FF2B5EF4-FFF2-40B4-BE49-F238E27FC236}">
                    <a16:creationId xmlns:a16="http://schemas.microsoft.com/office/drawing/2014/main" id="{D2BD37B0-46A0-9753-7B9F-92FA88C0F936}"/>
                  </a:ext>
                </a:extLst>
              </p:cNvPr>
              <p:cNvSpPr txBox="1"/>
              <p:nvPr/>
            </p:nvSpPr>
            <p:spPr>
              <a:xfrm>
                <a:off x="1894049" y="4030237"/>
                <a:ext cx="2855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1F6B60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77" name="PHẠM DUYÊN 24 - 9Slide.vn">
              <a:extLst>
                <a:ext uri="{FF2B5EF4-FFF2-40B4-BE49-F238E27FC236}">
                  <a16:creationId xmlns:a16="http://schemas.microsoft.com/office/drawing/2014/main" id="{5382AC64-E815-D149-B18E-1A8D7445975B}"/>
                </a:ext>
              </a:extLst>
            </p:cNvPr>
            <p:cNvSpPr txBox="1"/>
            <p:nvPr/>
          </p:nvSpPr>
          <p:spPr>
            <a:xfrm>
              <a:off x="3036569" y="5943600"/>
              <a:ext cx="27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1F6B60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642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CE2222B0-3C31-ED6F-C539-40A673B75BB7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306628-F85B-D46E-FC9C-755866D3C30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F818178-0F90-8F31-1AE0-04D92138DAB6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24E850A-8A02-F720-6BA5-0DE63ED32729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10785D-2F98-F86F-3C94-432B65A92892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AFADAA10-8D94-7C6A-1CCB-F924502EA648}"/>
              </a:ext>
            </a:extLst>
          </p:cNvPr>
          <p:cNvSpPr txBox="1"/>
          <p:nvPr/>
        </p:nvSpPr>
        <p:spPr>
          <a:xfrm>
            <a:off x="1332341" y="488362"/>
            <a:ext cx="514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D3750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Đặt tính rồi tính.</a:t>
            </a:r>
            <a:endParaRPr lang="en-US" sz="4000" spc="107" dirty="0">
              <a:solidFill>
                <a:srgbClr val="D3750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64272DEE-44D8-A437-4DBA-5F4A6ECE1616}"/>
              </a:ext>
            </a:extLst>
          </p:cNvPr>
          <p:cNvSpPr/>
          <p:nvPr/>
        </p:nvSpPr>
        <p:spPr>
          <a:xfrm>
            <a:off x="550858" y="1645235"/>
            <a:ext cx="2841312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3BA541C7-B864-74DA-B903-070B9C59C7AD}"/>
              </a:ext>
            </a:extLst>
          </p:cNvPr>
          <p:cNvSpPr txBox="1"/>
          <p:nvPr/>
        </p:nvSpPr>
        <p:spPr>
          <a:xfrm>
            <a:off x="587649" y="1676400"/>
            <a:ext cx="272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45 250 : 5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DAB787A0-D0DF-F718-03C8-6C91B438C519}"/>
              </a:ext>
            </a:extLst>
          </p:cNvPr>
          <p:cNvSpPr/>
          <p:nvPr/>
        </p:nvSpPr>
        <p:spPr>
          <a:xfrm>
            <a:off x="4708552" y="1645235"/>
            <a:ext cx="2841312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8B9F9326-8C19-13C8-B5C3-200FBD267212}"/>
              </a:ext>
            </a:extLst>
          </p:cNvPr>
          <p:cNvSpPr txBox="1"/>
          <p:nvPr/>
        </p:nvSpPr>
        <p:spPr>
          <a:xfrm>
            <a:off x="4608738" y="1676400"/>
            <a:ext cx="307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27 162 : 3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PHẠM DUYÊN 7 - 9Slide.vn">
            <a:extLst>
              <a:ext uri="{FF2B5EF4-FFF2-40B4-BE49-F238E27FC236}">
                <a16:creationId xmlns:a16="http://schemas.microsoft.com/office/drawing/2014/main" id="{9396DF97-4640-DCAA-E54F-CDA4CF1E327C}"/>
              </a:ext>
            </a:extLst>
          </p:cNvPr>
          <p:cNvSpPr txBox="1"/>
          <p:nvPr/>
        </p:nvSpPr>
        <p:spPr>
          <a:xfrm>
            <a:off x="2186539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5" name="PHẠM DUYÊN 8 - 9Slide.vn">
            <a:extLst>
              <a:ext uri="{FF2B5EF4-FFF2-40B4-BE49-F238E27FC236}">
                <a16:creationId xmlns:a16="http://schemas.microsoft.com/office/drawing/2014/main" id="{F3E5B63B-166D-3284-F911-AA0DAC9615AC}"/>
              </a:ext>
            </a:extLst>
          </p:cNvPr>
          <p:cNvCxnSpPr>
            <a:cxnSpLocks/>
          </p:cNvCxnSpPr>
          <p:nvPr/>
        </p:nvCxnSpPr>
        <p:spPr>
          <a:xfrm>
            <a:off x="2068351" y="2830475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HẠM DUYÊN 9 - 9Slide.vn">
            <a:extLst>
              <a:ext uri="{FF2B5EF4-FFF2-40B4-BE49-F238E27FC236}">
                <a16:creationId xmlns:a16="http://schemas.microsoft.com/office/drawing/2014/main" id="{CC6893DD-20D2-FC88-A342-120AB2E96490}"/>
              </a:ext>
            </a:extLst>
          </p:cNvPr>
          <p:cNvSpPr txBox="1"/>
          <p:nvPr/>
        </p:nvSpPr>
        <p:spPr>
          <a:xfrm>
            <a:off x="745688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PHẠM DUYÊN 10 - 9Slide.vn">
            <a:extLst>
              <a:ext uri="{FF2B5EF4-FFF2-40B4-BE49-F238E27FC236}">
                <a16:creationId xmlns:a16="http://schemas.microsoft.com/office/drawing/2014/main" id="{A386F009-2D00-42D1-67FE-C21B4B296374}"/>
              </a:ext>
            </a:extLst>
          </p:cNvPr>
          <p:cNvCxnSpPr>
            <a:cxnSpLocks/>
          </p:cNvCxnSpPr>
          <p:nvPr/>
        </p:nvCxnSpPr>
        <p:spPr>
          <a:xfrm>
            <a:off x="2079086" y="3262075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HẠM DUYÊN 11 - 9Slide.vn">
            <a:extLst>
              <a:ext uri="{FF2B5EF4-FFF2-40B4-BE49-F238E27FC236}">
                <a16:creationId xmlns:a16="http://schemas.microsoft.com/office/drawing/2014/main" id="{01DD9358-31D8-D311-54BE-D7CC736324EC}"/>
              </a:ext>
            </a:extLst>
          </p:cNvPr>
          <p:cNvSpPr txBox="1"/>
          <p:nvPr/>
        </p:nvSpPr>
        <p:spPr>
          <a:xfrm>
            <a:off x="2571100" y="266120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PHẠM DUYÊN 12 - 9Slide.vn">
            <a:extLst>
              <a:ext uri="{FF2B5EF4-FFF2-40B4-BE49-F238E27FC236}">
                <a16:creationId xmlns:a16="http://schemas.microsoft.com/office/drawing/2014/main" id="{9034197E-F21C-63E4-CFCC-0316531A3161}"/>
              </a:ext>
            </a:extLst>
          </p:cNvPr>
          <p:cNvSpPr txBox="1"/>
          <p:nvPr/>
        </p:nvSpPr>
        <p:spPr>
          <a:xfrm>
            <a:off x="1034176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PHẠM DUYÊN 13 - 9Slide.vn">
            <a:extLst>
              <a:ext uri="{FF2B5EF4-FFF2-40B4-BE49-F238E27FC236}">
                <a16:creationId xmlns:a16="http://schemas.microsoft.com/office/drawing/2014/main" id="{96857CE0-3F9C-ADCB-B71F-BDDDD1A53932}"/>
              </a:ext>
            </a:extLst>
          </p:cNvPr>
          <p:cNvSpPr txBox="1"/>
          <p:nvPr/>
        </p:nvSpPr>
        <p:spPr>
          <a:xfrm>
            <a:off x="1322664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PHẠM DUYÊN 14 - 9Slide.vn">
            <a:extLst>
              <a:ext uri="{FF2B5EF4-FFF2-40B4-BE49-F238E27FC236}">
                <a16:creationId xmlns:a16="http://schemas.microsoft.com/office/drawing/2014/main" id="{E75F02B9-0EE5-F312-97D1-274806583924}"/>
              </a:ext>
            </a:extLst>
          </p:cNvPr>
          <p:cNvSpPr txBox="1"/>
          <p:nvPr/>
        </p:nvSpPr>
        <p:spPr>
          <a:xfrm>
            <a:off x="1034176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PHẠM DUYÊN 15 - 9Slide.vn">
            <a:extLst>
              <a:ext uri="{FF2B5EF4-FFF2-40B4-BE49-F238E27FC236}">
                <a16:creationId xmlns:a16="http://schemas.microsoft.com/office/drawing/2014/main" id="{6B2AE047-6DE5-BD04-C04C-EBD682CC8BAF}"/>
              </a:ext>
            </a:extLst>
          </p:cNvPr>
          <p:cNvSpPr txBox="1"/>
          <p:nvPr/>
        </p:nvSpPr>
        <p:spPr>
          <a:xfrm>
            <a:off x="1611151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PHẠM DUYÊN 16 - 9Slide.vn">
            <a:extLst>
              <a:ext uri="{FF2B5EF4-FFF2-40B4-BE49-F238E27FC236}">
                <a16:creationId xmlns:a16="http://schemas.microsoft.com/office/drawing/2014/main" id="{F6BA8E35-10B4-74BE-E92E-6D5C3C43127F}"/>
              </a:ext>
            </a:extLst>
          </p:cNvPr>
          <p:cNvSpPr txBox="1"/>
          <p:nvPr/>
        </p:nvSpPr>
        <p:spPr>
          <a:xfrm>
            <a:off x="745688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PHẠM DUYÊN 18 - 9Slide.vn">
            <a:extLst>
              <a:ext uri="{FF2B5EF4-FFF2-40B4-BE49-F238E27FC236}">
                <a16:creationId xmlns:a16="http://schemas.microsoft.com/office/drawing/2014/main" id="{BE533EA8-3849-06D1-B551-296B2F7487CE}"/>
              </a:ext>
            </a:extLst>
          </p:cNvPr>
          <p:cNvSpPr txBox="1"/>
          <p:nvPr/>
        </p:nvSpPr>
        <p:spPr>
          <a:xfrm>
            <a:off x="2491339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PHẠM DUYÊN 19 - 9Slide.vn">
            <a:extLst>
              <a:ext uri="{FF2B5EF4-FFF2-40B4-BE49-F238E27FC236}">
                <a16:creationId xmlns:a16="http://schemas.microsoft.com/office/drawing/2014/main" id="{3CE8F508-CF4B-D8E2-8E84-C473AF9B5A9A}"/>
              </a:ext>
            </a:extLst>
          </p:cNvPr>
          <p:cNvSpPr txBox="1"/>
          <p:nvPr/>
        </p:nvSpPr>
        <p:spPr>
          <a:xfrm>
            <a:off x="1034176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PHẠM DUYÊN 20 - 9Slide.vn">
            <a:extLst>
              <a:ext uri="{FF2B5EF4-FFF2-40B4-BE49-F238E27FC236}">
                <a16:creationId xmlns:a16="http://schemas.microsoft.com/office/drawing/2014/main" id="{E78E818B-DE06-6C0E-3108-165AE78CFC83}"/>
              </a:ext>
            </a:extLst>
          </p:cNvPr>
          <p:cNvSpPr txBox="1"/>
          <p:nvPr/>
        </p:nvSpPr>
        <p:spPr>
          <a:xfrm>
            <a:off x="2796139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PHẠM DUYÊN 21 - 9Slide.vn">
            <a:extLst>
              <a:ext uri="{FF2B5EF4-FFF2-40B4-BE49-F238E27FC236}">
                <a16:creationId xmlns:a16="http://schemas.microsoft.com/office/drawing/2014/main" id="{14D99AFC-DA03-83C9-4093-2A75AED4DE3D}"/>
              </a:ext>
            </a:extLst>
          </p:cNvPr>
          <p:cNvSpPr txBox="1"/>
          <p:nvPr/>
        </p:nvSpPr>
        <p:spPr>
          <a:xfrm>
            <a:off x="1322664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PHẠM DUYÊN 22 - 9Slide.vn">
            <a:extLst>
              <a:ext uri="{FF2B5EF4-FFF2-40B4-BE49-F238E27FC236}">
                <a16:creationId xmlns:a16="http://schemas.microsoft.com/office/drawing/2014/main" id="{CB5BB028-27AE-A599-725F-0A1C26383680}"/>
              </a:ext>
            </a:extLst>
          </p:cNvPr>
          <p:cNvSpPr txBox="1"/>
          <p:nvPr/>
        </p:nvSpPr>
        <p:spPr>
          <a:xfrm>
            <a:off x="1322664" y="4471531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" name="PHẠM DUYÊN 23 - 9Slide.vn">
            <a:extLst>
              <a:ext uri="{FF2B5EF4-FFF2-40B4-BE49-F238E27FC236}">
                <a16:creationId xmlns:a16="http://schemas.microsoft.com/office/drawing/2014/main" id="{BEC36F8E-ABEF-8394-19DE-C8301028CECE}"/>
              </a:ext>
            </a:extLst>
          </p:cNvPr>
          <p:cNvSpPr txBox="1"/>
          <p:nvPr/>
        </p:nvSpPr>
        <p:spPr>
          <a:xfrm>
            <a:off x="1611151" y="44715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PHẠM DUYÊN 24 - 9Slide.vn">
            <a:extLst>
              <a:ext uri="{FF2B5EF4-FFF2-40B4-BE49-F238E27FC236}">
                <a16:creationId xmlns:a16="http://schemas.microsoft.com/office/drawing/2014/main" id="{DB1DB91F-CF79-3004-3013-89B9B4A38CC7}"/>
              </a:ext>
            </a:extLst>
          </p:cNvPr>
          <p:cNvSpPr txBox="1"/>
          <p:nvPr/>
        </p:nvSpPr>
        <p:spPr>
          <a:xfrm>
            <a:off x="1611151" y="5058945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EDF5759B-B19F-66F0-B5E6-D72256597B2C}"/>
              </a:ext>
            </a:extLst>
          </p:cNvPr>
          <p:cNvSpPr txBox="1"/>
          <p:nvPr/>
        </p:nvSpPr>
        <p:spPr>
          <a:xfrm>
            <a:off x="3100939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3" name="PHẠM DUYÊN 26 - 9Slide.vn">
            <a:extLst>
              <a:ext uri="{FF2B5EF4-FFF2-40B4-BE49-F238E27FC236}">
                <a16:creationId xmlns:a16="http://schemas.microsoft.com/office/drawing/2014/main" id="{72013FE5-AB69-BA4F-55B3-AA64D00F540A}"/>
              </a:ext>
            </a:extLst>
          </p:cNvPr>
          <p:cNvSpPr txBox="1"/>
          <p:nvPr/>
        </p:nvSpPr>
        <p:spPr>
          <a:xfrm>
            <a:off x="457200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PHẠM DUYÊN 27 - 9Slide.vn">
            <a:extLst>
              <a:ext uri="{FF2B5EF4-FFF2-40B4-BE49-F238E27FC236}">
                <a16:creationId xmlns:a16="http://schemas.microsoft.com/office/drawing/2014/main" id="{CB3D9831-B633-CD4C-2752-697BCC58C4D1}"/>
              </a:ext>
            </a:extLst>
          </p:cNvPr>
          <p:cNvSpPr txBox="1"/>
          <p:nvPr/>
        </p:nvSpPr>
        <p:spPr>
          <a:xfrm>
            <a:off x="6428544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7" name="PHẠM DUYÊN 28 - 9Slide.vn">
            <a:extLst>
              <a:ext uri="{FF2B5EF4-FFF2-40B4-BE49-F238E27FC236}">
                <a16:creationId xmlns:a16="http://schemas.microsoft.com/office/drawing/2014/main" id="{974CF964-2FFC-8BB7-27E2-AB90B881B94E}"/>
              </a:ext>
            </a:extLst>
          </p:cNvPr>
          <p:cNvCxnSpPr>
            <a:cxnSpLocks/>
          </p:cNvCxnSpPr>
          <p:nvPr/>
        </p:nvCxnSpPr>
        <p:spPr>
          <a:xfrm>
            <a:off x="6310356" y="2830475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HẠM DUYÊN 29 - 9Slide.vn">
            <a:extLst>
              <a:ext uri="{FF2B5EF4-FFF2-40B4-BE49-F238E27FC236}">
                <a16:creationId xmlns:a16="http://schemas.microsoft.com/office/drawing/2014/main" id="{943C3F0E-CD73-BAD2-6A1C-4E473FFB6C99}"/>
              </a:ext>
            </a:extLst>
          </p:cNvPr>
          <p:cNvSpPr txBox="1"/>
          <p:nvPr/>
        </p:nvSpPr>
        <p:spPr>
          <a:xfrm>
            <a:off x="4987693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9" name="PHẠM DUYÊN 30 - 9Slide.vn">
            <a:extLst>
              <a:ext uri="{FF2B5EF4-FFF2-40B4-BE49-F238E27FC236}">
                <a16:creationId xmlns:a16="http://schemas.microsoft.com/office/drawing/2014/main" id="{120E16C8-923E-E963-2CEB-CF03B05B5559}"/>
              </a:ext>
            </a:extLst>
          </p:cNvPr>
          <p:cNvCxnSpPr>
            <a:cxnSpLocks/>
          </p:cNvCxnSpPr>
          <p:nvPr/>
        </p:nvCxnSpPr>
        <p:spPr>
          <a:xfrm>
            <a:off x="6321091" y="3262075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HẠM DUYÊN 31 - 9Slide.vn">
            <a:extLst>
              <a:ext uri="{FF2B5EF4-FFF2-40B4-BE49-F238E27FC236}">
                <a16:creationId xmlns:a16="http://schemas.microsoft.com/office/drawing/2014/main" id="{16723B2A-95DB-BFF3-2E75-103A6527D895}"/>
              </a:ext>
            </a:extLst>
          </p:cNvPr>
          <p:cNvSpPr txBox="1"/>
          <p:nvPr/>
        </p:nvSpPr>
        <p:spPr>
          <a:xfrm>
            <a:off x="6813105" y="266120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PHẠM DUYÊN 32 - 9Slide.vn">
            <a:extLst>
              <a:ext uri="{FF2B5EF4-FFF2-40B4-BE49-F238E27FC236}">
                <a16:creationId xmlns:a16="http://schemas.microsoft.com/office/drawing/2014/main" id="{4F93551D-08F9-46A3-3696-40A527EA3E32}"/>
              </a:ext>
            </a:extLst>
          </p:cNvPr>
          <p:cNvSpPr txBox="1"/>
          <p:nvPr/>
        </p:nvSpPr>
        <p:spPr>
          <a:xfrm>
            <a:off x="5276181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PHẠM DUYÊN 33 - 9Slide.vn">
            <a:extLst>
              <a:ext uri="{FF2B5EF4-FFF2-40B4-BE49-F238E27FC236}">
                <a16:creationId xmlns:a16="http://schemas.microsoft.com/office/drawing/2014/main" id="{556B3924-27ED-6FA1-A744-CB4D36132549}"/>
              </a:ext>
            </a:extLst>
          </p:cNvPr>
          <p:cNvSpPr txBox="1"/>
          <p:nvPr/>
        </p:nvSpPr>
        <p:spPr>
          <a:xfrm>
            <a:off x="5564669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3" name="PHẠM DUYÊN 34 - 9Slide.vn">
            <a:extLst>
              <a:ext uri="{FF2B5EF4-FFF2-40B4-BE49-F238E27FC236}">
                <a16:creationId xmlns:a16="http://schemas.microsoft.com/office/drawing/2014/main" id="{61758466-4DDE-E90D-DC63-ADBB5FE098E3}"/>
              </a:ext>
            </a:extLst>
          </p:cNvPr>
          <p:cNvSpPr txBox="1"/>
          <p:nvPr/>
        </p:nvSpPr>
        <p:spPr>
          <a:xfrm>
            <a:off x="5276181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4" name="PHẠM DUYÊN 35 - 9Slide.vn">
            <a:extLst>
              <a:ext uri="{FF2B5EF4-FFF2-40B4-BE49-F238E27FC236}">
                <a16:creationId xmlns:a16="http://schemas.microsoft.com/office/drawing/2014/main" id="{D95227E1-8FD7-C900-D432-8BE3829C64D4}"/>
              </a:ext>
            </a:extLst>
          </p:cNvPr>
          <p:cNvSpPr txBox="1"/>
          <p:nvPr/>
        </p:nvSpPr>
        <p:spPr>
          <a:xfrm>
            <a:off x="5853156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PHẠM DUYÊN 36 - 9Slide.vn">
            <a:extLst>
              <a:ext uri="{FF2B5EF4-FFF2-40B4-BE49-F238E27FC236}">
                <a16:creationId xmlns:a16="http://schemas.microsoft.com/office/drawing/2014/main" id="{DC369A50-5323-3A44-B7FD-F582D6040432}"/>
              </a:ext>
            </a:extLst>
          </p:cNvPr>
          <p:cNvSpPr txBox="1"/>
          <p:nvPr/>
        </p:nvSpPr>
        <p:spPr>
          <a:xfrm>
            <a:off x="4987693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PHẠM DUYÊN 38 - 9Slide.vn">
            <a:extLst>
              <a:ext uri="{FF2B5EF4-FFF2-40B4-BE49-F238E27FC236}">
                <a16:creationId xmlns:a16="http://schemas.microsoft.com/office/drawing/2014/main" id="{47F4292B-C56F-3A39-FA40-3281AE9A9A1B}"/>
              </a:ext>
            </a:extLst>
          </p:cNvPr>
          <p:cNvSpPr txBox="1"/>
          <p:nvPr/>
        </p:nvSpPr>
        <p:spPr>
          <a:xfrm>
            <a:off x="6733344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PHẠM DUYÊN 39 - 9Slide.vn">
            <a:extLst>
              <a:ext uri="{FF2B5EF4-FFF2-40B4-BE49-F238E27FC236}">
                <a16:creationId xmlns:a16="http://schemas.microsoft.com/office/drawing/2014/main" id="{C1609B09-C651-9220-E0C6-0E8A5ABB2856}"/>
              </a:ext>
            </a:extLst>
          </p:cNvPr>
          <p:cNvSpPr txBox="1"/>
          <p:nvPr/>
        </p:nvSpPr>
        <p:spPr>
          <a:xfrm>
            <a:off x="5276181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PHẠM DUYÊN 40 - 9Slide.vn">
            <a:extLst>
              <a:ext uri="{FF2B5EF4-FFF2-40B4-BE49-F238E27FC236}">
                <a16:creationId xmlns:a16="http://schemas.microsoft.com/office/drawing/2014/main" id="{DD131EFE-A02B-8E99-4483-BBB4FC13A066}"/>
              </a:ext>
            </a:extLst>
          </p:cNvPr>
          <p:cNvSpPr txBox="1"/>
          <p:nvPr/>
        </p:nvSpPr>
        <p:spPr>
          <a:xfrm>
            <a:off x="7038144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PHẠM DUYÊN 41 - 9Slide.vn">
            <a:extLst>
              <a:ext uri="{FF2B5EF4-FFF2-40B4-BE49-F238E27FC236}">
                <a16:creationId xmlns:a16="http://schemas.microsoft.com/office/drawing/2014/main" id="{C75A7DE2-E84E-8625-21C1-6BFA492A8CCB}"/>
              </a:ext>
            </a:extLst>
          </p:cNvPr>
          <p:cNvSpPr txBox="1"/>
          <p:nvPr/>
        </p:nvSpPr>
        <p:spPr>
          <a:xfrm>
            <a:off x="5564669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PHẠM DUYÊN 42 - 9Slide.vn">
            <a:extLst>
              <a:ext uri="{FF2B5EF4-FFF2-40B4-BE49-F238E27FC236}">
                <a16:creationId xmlns:a16="http://schemas.microsoft.com/office/drawing/2014/main" id="{74A2888E-829B-4A96-60E5-D6F18E8CFFE2}"/>
              </a:ext>
            </a:extLst>
          </p:cNvPr>
          <p:cNvSpPr txBox="1"/>
          <p:nvPr/>
        </p:nvSpPr>
        <p:spPr>
          <a:xfrm>
            <a:off x="5564669" y="4471531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PHẠM DUYÊN 43 - 9Slide.vn">
            <a:extLst>
              <a:ext uri="{FF2B5EF4-FFF2-40B4-BE49-F238E27FC236}">
                <a16:creationId xmlns:a16="http://schemas.microsoft.com/office/drawing/2014/main" id="{70882816-27CC-D653-6CC4-761BFD399FAB}"/>
              </a:ext>
            </a:extLst>
          </p:cNvPr>
          <p:cNvSpPr txBox="1"/>
          <p:nvPr/>
        </p:nvSpPr>
        <p:spPr>
          <a:xfrm>
            <a:off x="5853156" y="44715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PHẠM DUYÊN 44 - 9Slide.vn">
            <a:extLst>
              <a:ext uri="{FF2B5EF4-FFF2-40B4-BE49-F238E27FC236}">
                <a16:creationId xmlns:a16="http://schemas.microsoft.com/office/drawing/2014/main" id="{4BCB64E7-AB78-AD17-BA01-26EC11EA60F4}"/>
              </a:ext>
            </a:extLst>
          </p:cNvPr>
          <p:cNvSpPr txBox="1"/>
          <p:nvPr/>
        </p:nvSpPr>
        <p:spPr>
          <a:xfrm>
            <a:off x="5853156" y="5058945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PHẠM DUYÊN 45 - 9Slide.vn">
            <a:extLst>
              <a:ext uri="{FF2B5EF4-FFF2-40B4-BE49-F238E27FC236}">
                <a16:creationId xmlns:a16="http://schemas.microsoft.com/office/drawing/2014/main" id="{EDCBE8C1-9B4B-8050-EDF9-6A7F57554913}"/>
              </a:ext>
            </a:extLst>
          </p:cNvPr>
          <p:cNvSpPr txBox="1"/>
          <p:nvPr/>
        </p:nvSpPr>
        <p:spPr>
          <a:xfrm>
            <a:off x="7342944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PHẠM DUYÊN 46 - 9Slide.vn">
            <a:extLst>
              <a:ext uri="{FF2B5EF4-FFF2-40B4-BE49-F238E27FC236}">
                <a16:creationId xmlns:a16="http://schemas.microsoft.com/office/drawing/2014/main" id="{74C8CA1E-1366-ABCC-4E0A-F3D9BCA42336}"/>
              </a:ext>
            </a:extLst>
          </p:cNvPr>
          <p:cNvSpPr txBox="1"/>
          <p:nvPr/>
        </p:nvSpPr>
        <p:spPr>
          <a:xfrm>
            <a:off x="4699205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98D4AEC5-E10E-5DB2-0265-6890B1396E7B}"/>
              </a:ext>
            </a:extLst>
          </p:cNvPr>
          <p:cNvSpPr/>
          <p:nvPr/>
        </p:nvSpPr>
        <p:spPr>
          <a:xfrm>
            <a:off x="8692723" y="1645235"/>
            <a:ext cx="2841312" cy="708660"/>
          </a:xfrm>
          <a:prstGeom prst="roundRect">
            <a:avLst>
              <a:gd name="adj" fmla="val 40049"/>
            </a:avLst>
          </a:prstGeom>
          <a:solidFill>
            <a:srgbClr val="FCDCA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0F1F8474-4D2C-BFB8-A48C-B496ED5FD8BC}"/>
              </a:ext>
            </a:extLst>
          </p:cNvPr>
          <p:cNvSpPr txBox="1"/>
          <p:nvPr/>
        </p:nvSpPr>
        <p:spPr>
          <a:xfrm>
            <a:off x="8592909" y="1676400"/>
            <a:ext cx="307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36 180 : 4</a:t>
            </a:r>
            <a:endParaRPr lang="en-US" sz="3600" b="1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PHẠM DUYÊN 27 - 9Slide.vn">
            <a:extLst>
              <a:ext uri="{FF2B5EF4-FFF2-40B4-BE49-F238E27FC236}">
                <a16:creationId xmlns:a16="http://schemas.microsoft.com/office/drawing/2014/main" id="{42296588-2754-A43B-CA13-592CCD3058C8}"/>
              </a:ext>
            </a:extLst>
          </p:cNvPr>
          <p:cNvSpPr txBox="1"/>
          <p:nvPr/>
        </p:nvSpPr>
        <p:spPr>
          <a:xfrm>
            <a:off x="10412715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5" name="PHẠM DUYÊN 28 - 9Slide.vn">
            <a:extLst>
              <a:ext uri="{FF2B5EF4-FFF2-40B4-BE49-F238E27FC236}">
                <a16:creationId xmlns:a16="http://schemas.microsoft.com/office/drawing/2014/main" id="{2823917C-DE6A-C195-C509-AE4374E06346}"/>
              </a:ext>
            </a:extLst>
          </p:cNvPr>
          <p:cNvCxnSpPr>
            <a:cxnSpLocks/>
          </p:cNvCxnSpPr>
          <p:nvPr/>
        </p:nvCxnSpPr>
        <p:spPr>
          <a:xfrm>
            <a:off x="10294527" y="2830475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HẠM DUYÊN 29 - 9Slide.vn">
            <a:extLst>
              <a:ext uri="{FF2B5EF4-FFF2-40B4-BE49-F238E27FC236}">
                <a16:creationId xmlns:a16="http://schemas.microsoft.com/office/drawing/2014/main" id="{31E41C2B-CE71-0CE1-2DF8-A2A22B228938}"/>
              </a:ext>
            </a:extLst>
          </p:cNvPr>
          <p:cNvSpPr txBox="1"/>
          <p:nvPr/>
        </p:nvSpPr>
        <p:spPr>
          <a:xfrm>
            <a:off x="8971864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7" name="PHẠM DUYÊN 30 - 9Slide.vn">
            <a:extLst>
              <a:ext uri="{FF2B5EF4-FFF2-40B4-BE49-F238E27FC236}">
                <a16:creationId xmlns:a16="http://schemas.microsoft.com/office/drawing/2014/main" id="{05ADC3FF-09ED-884D-81D2-3D4CE7A93432}"/>
              </a:ext>
            </a:extLst>
          </p:cNvPr>
          <p:cNvCxnSpPr>
            <a:cxnSpLocks/>
          </p:cNvCxnSpPr>
          <p:nvPr/>
        </p:nvCxnSpPr>
        <p:spPr>
          <a:xfrm>
            <a:off x="10305262" y="3262075"/>
            <a:ext cx="1264741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HẠM DUYÊN 31 - 9Slide.vn">
            <a:extLst>
              <a:ext uri="{FF2B5EF4-FFF2-40B4-BE49-F238E27FC236}">
                <a16:creationId xmlns:a16="http://schemas.microsoft.com/office/drawing/2014/main" id="{96134DA6-8404-D817-69F2-B5EDB30B3231}"/>
              </a:ext>
            </a:extLst>
          </p:cNvPr>
          <p:cNvSpPr txBox="1"/>
          <p:nvPr/>
        </p:nvSpPr>
        <p:spPr>
          <a:xfrm>
            <a:off x="10797276" y="266120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PHẠM DUYÊN 32 - 9Slide.vn">
            <a:extLst>
              <a:ext uri="{FF2B5EF4-FFF2-40B4-BE49-F238E27FC236}">
                <a16:creationId xmlns:a16="http://schemas.microsoft.com/office/drawing/2014/main" id="{132E3CE1-767B-D6C1-3EED-3BB66FC91B12}"/>
              </a:ext>
            </a:extLst>
          </p:cNvPr>
          <p:cNvSpPr txBox="1"/>
          <p:nvPr/>
        </p:nvSpPr>
        <p:spPr>
          <a:xfrm>
            <a:off x="9260352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PHẠM DUYÊN 33 - 9Slide.vn">
            <a:extLst>
              <a:ext uri="{FF2B5EF4-FFF2-40B4-BE49-F238E27FC236}">
                <a16:creationId xmlns:a16="http://schemas.microsoft.com/office/drawing/2014/main" id="{3DA534CA-8D16-8508-7659-A517303346B9}"/>
              </a:ext>
            </a:extLst>
          </p:cNvPr>
          <p:cNvSpPr txBox="1"/>
          <p:nvPr/>
        </p:nvSpPr>
        <p:spPr>
          <a:xfrm>
            <a:off x="9548840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1" name="PHẠM DUYÊN 34 - 9Slide.vn">
            <a:extLst>
              <a:ext uri="{FF2B5EF4-FFF2-40B4-BE49-F238E27FC236}">
                <a16:creationId xmlns:a16="http://schemas.microsoft.com/office/drawing/2014/main" id="{BE1ED0B3-4615-5581-3CC9-273678658A83}"/>
              </a:ext>
            </a:extLst>
          </p:cNvPr>
          <p:cNvSpPr txBox="1"/>
          <p:nvPr/>
        </p:nvSpPr>
        <p:spPr>
          <a:xfrm>
            <a:off x="9260352" y="323076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PHẠM DUYÊN 35 - 9Slide.vn">
            <a:extLst>
              <a:ext uri="{FF2B5EF4-FFF2-40B4-BE49-F238E27FC236}">
                <a16:creationId xmlns:a16="http://schemas.microsoft.com/office/drawing/2014/main" id="{0383DF92-45F8-7E97-E723-5449BE521893}"/>
              </a:ext>
            </a:extLst>
          </p:cNvPr>
          <p:cNvSpPr txBox="1"/>
          <p:nvPr/>
        </p:nvSpPr>
        <p:spPr>
          <a:xfrm>
            <a:off x="9837327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PHẠM DUYÊN 36 - 9Slide.vn">
            <a:extLst>
              <a:ext uri="{FF2B5EF4-FFF2-40B4-BE49-F238E27FC236}">
                <a16:creationId xmlns:a16="http://schemas.microsoft.com/office/drawing/2014/main" id="{DC2290E4-226A-AA49-B004-7E3117D1E00B}"/>
              </a:ext>
            </a:extLst>
          </p:cNvPr>
          <p:cNvSpPr txBox="1"/>
          <p:nvPr/>
        </p:nvSpPr>
        <p:spPr>
          <a:xfrm>
            <a:off x="8971864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5" name="PHẠM DUYÊN 38 - 9Slide.vn">
            <a:extLst>
              <a:ext uri="{FF2B5EF4-FFF2-40B4-BE49-F238E27FC236}">
                <a16:creationId xmlns:a16="http://schemas.microsoft.com/office/drawing/2014/main" id="{CEAC6F79-5FEC-5CB1-363D-AA19433E314B}"/>
              </a:ext>
            </a:extLst>
          </p:cNvPr>
          <p:cNvSpPr txBox="1"/>
          <p:nvPr/>
        </p:nvSpPr>
        <p:spPr>
          <a:xfrm>
            <a:off x="10717515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6" name="PHẠM DUYÊN 39 - 9Slide.vn">
            <a:extLst>
              <a:ext uri="{FF2B5EF4-FFF2-40B4-BE49-F238E27FC236}">
                <a16:creationId xmlns:a16="http://schemas.microsoft.com/office/drawing/2014/main" id="{D0B890A8-C4EE-ADD5-36A6-195A7E14B1E9}"/>
              </a:ext>
            </a:extLst>
          </p:cNvPr>
          <p:cNvSpPr txBox="1"/>
          <p:nvPr/>
        </p:nvSpPr>
        <p:spPr>
          <a:xfrm>
            <a:off x="9260352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PHẠM DUYÊN 40 - 9Slide.vn">
            <a:extLst>
              <a:ext uri="{FF2B5EF4-FFF2-40B4-BE49-F238E27FC236}">
                <a16:creationId xmlns:a16="http://schemas.microsoft.com/office/drawing/2014/main" id="{4540F326-FD18-80C6-5169-8C44A2B744ED}"/>
              </a:ext>
            </a:extLst>
          </p:cNvPr>
          <p:cNvSpPr txBox="1"/>
          <p:nvPr/>
        </p:nvSpPr>
        <p:spPr>
          <a:xfrm>
            <a:off x="11022315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PHẠM DUYÊN 41 - 9Slide.vn">
            <a:extLst>
              <a:ext uri="{FF2B5EF4-FFF2-40B4-BE49-F238E27FC236}">
                <a16:creationId xmlns:a16="http://schemas.microsoft.com/office/drawing/2014/main" id="{2E0581C9-7E87-BC41-8EE3-89E070D1F4AE}"/>
              </a:ext>
            </a:extLst>
          </p:cNvPr>
          <p:cNvSpPr txBox="1"/>
          <p:nvPr/>
        </p:nvSpPr>
        <p:spPr>
          <a:xfrm>
            <a:off x="9548840" y="38619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9" name="PHẠM DUYÊN 42 - 9Slide.vn">
            <a:extLst>
              <a:ext uri="{FF2B5EF4-FFF2-40B4-BE49-F238E27FC236}">
                <a16:creationId xmlns:a16="http://schemas.microsoft.com/office/drawing/2014/main" id="{72DB614D-4357-E568-DBCE-843D6637E11E}"/>
              </a:ext>
            </a:extLst>
          </p:cNvPr>
          <p:cNvSpPr txBox="1"/>
          <p:nvPr/>
        </p:nvSpPr>
        <p:spPr>
          <a:xfrm>
            <a:off x="9548840" y="4471531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PHẠM DUYÊN 43 - 9Slide.vn">
            <a:extLst>
              <a:ext uri="{FF2B5EF4-FFF2-40B4-BE49-F238E27FC236}">
                <a16:creationId xmlns:a16="http://schemas.microsoft.com/office/drawing/2014/main" id="{0961FEB8-EEED-8647-CC1D-C2D563589744}"/>
              </a:ext>
            </a:extLst>
          </p:cNvPr>
          <p:cNvSpPr txBox="1"/>
          <p:nvPr/>
        </p:nvSpPr>
        <p:spPr>
          <a:xfrm>
            <a:off x="9837327" y="447153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PHẠM DUYÊN 44 - 9Slide.vn">
            <a:extLst>
              <a:ext uri="{FF2B5EF4-FFF2-40B4-BE49-F238E27FC236}">
                <a16:creationId xmlns:a16="http://schemas.microsoft.com/office/drawing/2014/main" id="{C6B32891-02B1-4DC9-1FEF-58D5ED8E3524}"/>
              </a:ext>
            </a:extLst>
          </p:cNvPr>
          <p:cNvSpPr txBox="1"/>
          <p:nvPr/>
        </p:nvSpPr>
        <p:spPr>
          <a:xfrm>
            <a:off x="9837327" y="5058945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PHẠM DUYÊN 45 - 9Slide.vn">
            <a:extLst>
              <a:ext uri="{FF2B5EF4-FFF2-40B4-BE49-F238E27FC236}">
                <a16:creationId xmlns:a16="http://schemas.microsoft.com/office/drawing/2014/main" id="{E8B9BAEF-4A45-43B4-7C53-F1C5EA82EA6C}"/>
              </a:ext>
            </a:extLst>
          </p:cNvPr>
          <p:cNvSpPr txBox="1"/>
          <p:nvPr/>
        </p:nvSpPr>
        <p:spPr>
          <a:xfrm>
            <a:off x="11327115" y="323076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3" name="PHẠM DUYÊN 46 - 9Slide.vn">
            <a:extLst>
              <a:ext uri="{FF2B5EF4-FFF2-40B4-BE49-F238E27FC236}">
                <a16:creationId xmlns:a16="http://schemas.microsoft.com/office/drawing/2014/main" id="{35AF81FE-EDC8-433D-4833-36775181A046}"/>
              </a:ext>
            </a:extLst>
          </p:cNvPr>
          <p:cNvSpPr txBox="1"/>
          <p:nvPr/>
        </p:nvSpPr>
        <p:spPr>
          <a:xfrm>
            <a:off x="8683376" y="266120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8494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500"/>
                            </p:stCondLst>
                            <p:childTnLst>
                              <p:par>
                                <p:cTn id="2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500"/>
                            </p:stCondLst>
                            <p:childTnLst>
                              <p:par>
                                <p:cTn id="2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500"/>
                            </p:stCondLst>
                            <p:childTnLst>
                              <p:par>
                                <p:cTn id="2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8500"/>
                            </p:stCondLst>
                            <p:childTnLst>
                              <p:par>
                                <p:cTn id="2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9500"/>
                            </p:stCondLst>
                            <p:childTnLst>
                              <p:par>
                                <p:cTn id="2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12" grpId="0" animBg="1"/>
      <p:bldP spid="13" grpId="0"/>
      <p:bldP spid="34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3183C0C2-A4D5-DAB7-B968-CE59003421A6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3C511F-B569-C36D-1253-C6BA63A2CB3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A1B5579-DC2F-CFBB-97A4-C78E608E911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D48E92-4A1E-8AA6-305D-009FC8F16C82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CA8928-314E-610F-7E58-39175F67177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1B2723A4-5A53-5BA1-55A7-5EFB4DB88B22}"/>
              </a:ext>
            </a:extLst>
          </p:cNvPr>
          <p:cNvSpPr txBox="1"/>
          <p:nvPr/>
        </p:nvSpPr>
        <p:spPr>
          <a:xfrm>
            <a:off x="1332341" y="488362"/>
            <a:ext cx="8345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D37503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Trong các phép tính ở câu a:</a:t>
            </a:r>
            <a:endParaRPr lang="en-US" sz="4000" spc="107" dirty="0">
              <a:solidFill>
                <a:srgbClr val="D37503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E99CF8A1-4BB7-217D-9400-0596CD1628B3}"/>
              </a:ext>
            </a:extLst>
          </p:cNvPr>
          <p:cNvSpPr txBox="1"/>
          <p:nvPr/>
        </p:nvSpPr>
        <p:spPr>
          <a:xfrm>
            <a:off x="1079029" y="1238366"/>
            <a:ext cx="921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spc="107" dirty="0" err="1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GB" sz="4000" spc="107" dirty="0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spc="107" dirty="0">
              <a:solidFill>
                <a:srgbClr val="1F6B60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59752783-C129-3D81-52A8-A627B5DF5783}"/>
              </a:ext>
            </a:extLst>
          </p:cNvPr>
          <p:cNvSpPr txBox="1"/>
          <p:nvPr/>
        </p:nvSpPr>
        <p:spPr>
          <a:xfrm>
            <a:off x="1075166" y="1828800"/>
            <a:ext cx="921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1F6B6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Phép tính nào có kết quả bé nhất?</a:t>
            </a:r>
            <a:endParaRPr lang="en-US" sz="4000" spc="107" dirty="0">
              <a:solidFill>
                <a:srgbClr val="1F6B60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PHẠM DUYÊN 14 - 9Slide.vn">
            <a:extLst>
              <a:ext uri="{FF2B5EF4-FFF2-40B4-BE49-F238E27FC236}">
                <a16:creationId xmlns:a16="http://schemas.microsoft.com/office/drawing/2014/main" id="{BC1232BF-85D1-D18A-86E2-BD6AC8812914}"/>
              </a:ext>
            </a:extLst>
          </p:cNvPr>
          <p:cNvSpPr txBox="1"/>
          <p:nvPr/>
        </p:nvSpPr>
        <p:spPr>
          <a:xfrm>
            <a:off x="3886200" y="2717546"/>
            <a:ext cx="411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>
                <a:solidFill>
                  <a:srgbClr val="AE4B24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en-US" spc="80">
                <a:solidFill>
                  <a:srgbClr val="0070C0"/>
                </a:solidFill>
              </a:rPr>
              <a:t>45 250 : 5 = 9 050</a:t>
            </a:r>
          </a:p>
        </p:txBody>
      </p:sp>
      <p:sp>
        <p:nvSpPr>
          <p:cNvPr id="14" name="PHẠM DUYÊN 18 - 9Slide.vn">
            <a:extLst>
              <a:ext uri="{FF2B5EF4-FFF2-40B4-BE49-F238E27FC236}">
                <a16:creationId xmlns:a16="http://schemas.microsoft.com/office/drawing/2014/main" id="{B29E58BB-8FC7-D4FD-996B-F1A6F98FE9CF}"/>
              </a:ext>
            </a:extLst>
          </p:cNvPr>
          <p:cNvSpPr txBox="1"/>
          <p:nvPr/>
        </p:nvSpPr>
        <p:spPr>
          <a:xfrm>
            <a:off x="3886200" y="3468469"/>
            <a:ext cx="411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spc="12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27 162 : 3 = </a:t>
            </a:r>
            <a:r>
              <a:rPr lang="en-US" sz="3600" b="1" spc="80" dirty="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9 054</a:t>
            </a:r>
          </a:p>
        </p:txBody>
      </p:sp>
      <p:sp>
        <p:nvSpPr>
          <p:cNvPr id="15" name="PHẠM DUYÊN 18 - 9Slide.vn">
            <a:extLst>
              <a:ext uri="{FF2B5EF4-FFF2-40B4-BE49-F238E27FC236}">
                <a16:creationId xmlns:a16="http://schemas.microsoft.com/office/drawing/2014/main" id="{823326CA-9B3A-2B2E-D472-FB281D83F38E}"/>
              </a:ext>
            </a:extLst>
          </p:cNvPr>
          <p:cNvSpPr txBox="1"/>
          <p:nvPr/>
        </p:nvSpPr>
        <p:spPr>
          <a:xfrm>
            <a:off x="3886200" y="4267200"/>
            <a:ext cx="4114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spc="12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36 180 : 4 = </a:t>
            </a:r>
            <a:r>
              <a:rPr lang="en-US" sz="3600" b="1" spc="80">
                <a:solidFill>
                  <a:srgbClr val="0070C0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9 045</a:t>
            </a:r>
          </a:p>
        </p:txBody>
      </p:sp>
      <p:sp>
        <p:nvSpPr>
          <p:cNvPr id="16" name="PHẠM DUYÊN 2 - 9Slide.vn">
            <a:extLst>
              <a:ext uri="{FF2B5EF4-FFF2-40B4-BE49-F238E27FC236}">
                <a16:creationId xmlns:a16="http://schemas.microsoft.com/office/drawing/2014/main" id="{6B3D61C7-4324-BF8F-CC06-CFD173C35361}"/>
              </a:ext>
            </a:extLst>
          </p:cNvPr>
          <p:cNvSpPr txBox="1"/>
          <p:nvPr/>
        </p:nvSpPr>
        <p:spPr>
          <a:xfrm>
            <a:off x="1028700" y="4842227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27 162 : 3=9 054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lang="en-US" sz="3600" spc="107" dirty="0">
              <a:solidFill>
                <a:srgbClr val="C00000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PHẠM DUYÊN 2 - 9Slide.vn">
            <a:extLst>
              <a:ext uri="{FF2B5EF4-FFF2-40B4-BE49-F238E27FC236}">
                <a16:creationId xmlns:a16="http://schemas.microsoft.com/office/drawing/2014/main" id="{8A5A733E-6808-039D-01BD-8A2652790028}"/>
              </a:ext>
            </a:extLst>
          </p:cNvPr>
          <p:cNvSpPr txBox="1"/>
          <p:nvPr/>
        </p:nvSpPr>
        <p:spPr>
          <a:xfrm>
            <a:off x="1028700" y="5488558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36 180 : 4=9 045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GB" sz="3600" spc="107" dirty="0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spc="107" dirty="0" err="1">
                <a:solidFill>
                  <a:srgbClr val="C00000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endParaRPr lang="en-US" sz="3600" spc="107" dirty="0">
              <a:solidFill>
                <a:srgbClr val="C00000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28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accel="55000" decel="3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B5B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0" grpId="0" animBg="1"/>
      <p:bldP spid="14" grpId="0" animBg="1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1 - 9Slide.vn">
            <a:extLst>
              <a:ext uri="{FF2B5EF4-FFF2-40B4-BE49-F238E27FC236}">
                <a16:creationId xmlns:a16="http://schemas.microsoft.com/office/drawing/2014/main" id="{E64BA38A-D215-95CC-3AC8-16736B7056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4" y="2132420"/>
            <a:ext cx="5366655" cy="4009281"/>
          </a:xfrm>
          <a:prstGeom prst="roundRect">
            <a:avLst/>
          </a:prstGeom>
          <a:effectLst>
            <a:softEdge rad="127000"/>
          </a:effectLst>
        </p:spPr>
      </p:pic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F76AE1C0-0F24-90BD-47E9-2BBEBC2CB692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AFC48D-A80C-5978-CCA5-0518D5FA501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182E2ED-9557-4548-D6CA-35C6CD52C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032A81F-FC40-D197-4DA4-C4B2A345395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C597CA-387D-B8DD-CA91-BE503275BB2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3" name="PHẠM DUYÊN 7 - 9Slide.vn">
            <a:extLst>
              <a:ext uri="{FF2B5EF4-FFF2-40B4-BE49-F238E27FC236}">
                <a16:creationId xmlns:a16="http://schemas.microsoft.com/office/drawing/2014/main" id="{AACFBD4A-DE39-3CD2-7EBB-D0BECCCE72E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187682" y="3819848"/>
            <a:ext cx="3118955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bút sáp:</a:t>
            </a:r>
          </a:p>
        </p:txBody>
      </p:sp>
      <p:sp>
        <p:nvSpPr>
          <p:cNvPr id="24" name="PHẠM DUYÊN 8 - 9Slide.vn">
            <a:extLst>
              <a:ext uri="{FF2B5EF4-FFF2-40B4-BE49-F238E27FC236}">
                <a16:creationId xmlns:a16="http://schemas.microsoft.com/office/drawing/2014/main" id="{99217358-8510-21FC-8FC9-F5603AD2ECCE}"/>
              </a:ext>
            </a:extLst>
          </p:cNvPr>
          <p:cNvSpPr txBox="1"/>
          <p:nvPr/>
        </p:nvSpPr>
        <p:spPr>
          <a:xfrm>
            <a:off x="7239000" y="29718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A569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25" name="PHẠM DUYÊN 9 - 9Slide.vn">
            <a:extLst>
              <a:ext uri="{FF2B5EF4-FFF2-40B4-BE49-F238E27FC236}">
                <a16:creationId xmlns:a16="http://schemas.microsoft.com/office/drawing/2014/main" id="{3AE9833F-B935-E66F-BE42-E7620B717E75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397482" y="3819848"/>
            <a:ext cx="2499118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endParaRPr lang="en-US" sz="3600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HẠM DUYÊN 10 - 9Slide.vn">
            <a:extLst>
              <a:ext uri="{FF2B5EF4-FFF2-40B4-BE49-F238E27FC236}">
                <a16:creationId xmlns:a16="http://schemas.microsoft.com/office/drawing/2014/main" id="{F0804051-757C-D3B3-5BD0-027986E86F61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187682" y="4519090"/>
            <a:ext cx="4107059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6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bút sáp:</a:t>
            </a:r>
            <a:endParaRPr lang="vi-VN" sz="36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HẠM DUYÊN 11 - 9Slide.vn">
            <a:extLst>
              <a:ext uri="{FF2B5EF4-FFF2-40B4-BE49-F238E27FC236}">
                <a16:creationId xmlns:a16="http://schemas.microsoft.com/office/drawing/2014/main" id="{0EAA1F2B-C028-1A48-1296-5E6A075B9B9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9464283" y="4519090"/>
            <a:ext cx="1914980" cy="715089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D349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3600" spc="-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hộp?</a:t>
            </a:r>
          </a:p>
        </p:txBody>
      </p:sp>
      <p:sp>
        <p:nvSpPr>
          <p:cNvPr id="21" name="PHẠM DUYÊN 12 - 9Slide.vn">
            <a:extLst>
              <a:ext uri="{FF2B5EF4-FFF2-40B4-BE49-F238E27FC236}">
                <a16:creationId xmlns:a16="http://schemas.microsoft.com/office/drawing/2014/main" id="{38B79666-F8C1-B2F5-A470-B2C6E1C5C09E}"/>
              </a:ext>
            </a:extLst>
          </p:cNvPr>
          <p:cNvSpPr txBox="1"/>
          <p:nvPr/>
        </p:nvSpPr>
        <p:spPr>
          <a:xfrm>
            <a:off x="1328451" y="424260"/>
            <a:ext cx="102862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spc="-1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12 000 bút sáp màu. Người ta đóng hết số bút sáp màu đó vào các hộp, mỗi hộp 6 bút sáp. Hỏi đóng được tất cả bao nhiêu hộp bút sáp màu</a:t>
            </a:r>
            <a:r>
              <a:rPr lang="vi-VN" sz="3500" b="1" spc="-113" dirty="0">
                <a:solidFill>
                  <a:schemeClr val="accent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500" b="1" spc="-113" dirty="0">
              <a:solidFill>
                <a:schemeClr val="accent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EF2536-22EA-15F3-F212-501CCD1886C8}"/>
              </a:ext>
            </a:extLst>
          </p:cNvPr>
          <p:cNvCxnSpPr/>
          <p:nvPr/>
        </p:nvCxnSpPr>
        <p:spPr>
          <a:xfrm>
            <a:off x="1447800" y="914400"/>
            <a:ext cx="434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E4CD1-964C-2656-4B5D-2DBB7454BDBC}"/>
              </a:ext>
            </a:extLst>
          </p:cNvPr>
          <p:cNvCxnSpPr>
            <a:cxnSpLocks/>
          </p:cNvCxnSpPr>
          <p:nvPr/>
        </p:nvCxnSpPr>
        <p:spPr>
          <a:xfrm>
            <a:off x="5791200" y="1462584"/>
            <a:ext cx="3673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9FBEA7-5114-6C28-7F90-A9239D5B5BBD}"/>
              </a:ext>
            </a:extLst>
          </p:cNvPr>
          <p:cNvCxnSpPr>
            <a:cxnSpLocks/>
          </p:cNvCxnSpPr>
          <p:nvPr/>
        </p:nvCxnSpPr>
        <p:spPr>
          <a:xfrm>
            <a:off x="2667000" y="1981200"/>
            <a:ext cx="5067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514438-4158-8B91-E52A-52364C61A00B}"/>
              </a:ext>
            </a:extLst>
          </p:cNvPr>
          <p:cNvCxnSpPr>
            <a:cxnSpLocks/>
          </p:cNvCxnSpPr>
          <p:nvPr/>
        </p:nvCxnSpPr>
        <p:spPr>
          <a:xfrm>
            <a:off x="10595655" y="1442112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10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8D41"/>
      </a:accent1>
      <a:accent2>
        <a:srgbClr val="ED7D31"/>
      </a:accent2>
      <a:accent3>
        <a:srgbClr val="BA5F3F"/>
      </a:accent3>
      <a:accent4>
        <a:srgbClr val="FFC000"/>
      </a:accent4>
      <a:accent5>
        <a:srgbClr val="F2464E"/>
      </a:accent5>
      <a:accent6>
        <a:srgbClr val="E8B480"/>
      </a:accent6>
      <a:hlink>
        <a:srgbClr val="C00000"/>
      </a:hlink>
      <a:folHlink>
        <a:srgbClr val="FF0000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1880</TotalTime>
  <Words>492</Words>
  <Application>Microsoft Office PowerPoint</Application>
  <PresentationFormat>Widescreen</PresentationFormat>
  <Paragraphs>176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UTM Cancel</vt:lpstr>
      <vt:lpstr>Cambria Math</vt:lpstr>
      <vt:lpstr>#9Slide03 Sofia Pro Soft Bold</vt:lpstr>
      <vt:lpstr>#9Slide03 Sofia Pro Soft</vt:lpstr>
      <vt:lpstr>Calibri</vt:lpstr>
      <vt:lpstr>UVN Huong Que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cp:keywords>PHẠM DUYÊN</cp:keywords>
  <dc:description>9Slide.vn</dc:description>
  <cp:lastModifiedBy>Admin</cp:lastModifiedBy>
  <cp:revision>971</cp:revision>
  <dcterms:created xsi:type="dcterms:W3CDTF">2021-11-18T08:18:08Z</dcterms:created>
  <dcterms:modified xsi:type="dcterms:W3CDTF">2024-04-19T03:47:09Z</dcterms:modified>
  <cp:category>9Slide.vn</cp:category>
</cp:coreProperties>
</file>