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722" r:id="rId3"/>
  </p:sldMasterIdLst>
  <p:notesMasterIdLst>
    <p:notesMasterId r:id="rId14"/>
  </p:notesMasterIdLst>
  <p:sldIdLst>
    <p:sldId id="262" r:id="rId4"/>
    <p:sldId id="1568" r:id="rId5"/>
    <p:sldId id="326" r:id="rId6"/>
    <p:sldId id="369" r:id="rId7"/>
    <p:sldId id="2007577482" r:id="rId8"/>
    <p:sldId id="372" r:id="rId9"/>
    <p:sldId id="373" r:id="rId10"/>
    <p:sldId id="374" r:id="rId11"/>
    <p:sldId id="376" r:id="rId12"/>
    <p:sldId id="263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719AF-AE05-4B58-96B0-B5F8BE856B1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234D4-ED34-4E55-8C27-65D9D00FA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67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380D1-5B71-404B-9CD5-8DE26F2BF0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463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566A267-AC1B-474F-B1BB-BAF5248AE9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7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03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65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459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21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218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622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333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173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716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493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566A267-AC1B-474F-B1BB-BAF5248AE9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椭圆 2">
            <a:extLst>
              <a:ext uri="{FF2B5EF4-FFF2-40B4-BE49-F238E27FC236}">
                <a16:creationId xmlns:a16="http://schemas.microsoft.com/office/drawing/2014/main" id="{1AADC820-9CB0-46BD-A5EA-A216392AA753}"/>
              </a:ext>
            </a:extLst>
          </p:cNvPr>
          <p:cNvSpPr/>
          <p:nvPr userDrawn="1"/>
        </p:nvSpPr>
        <p:spPr>
          <a:xfrm>
            <a:off x="352864" y="-2314136"/>
            <a:ext cx="11486271" cy="11486271"/>
          </a:xfrm>
          <a:prstGeom prst="ellipse">
            <a:avLst/>
          </a:prstGeom>
          <a:solidFill>
            <a:srgbClr val="F9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93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884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192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19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99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06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18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5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HẠM DUYÊN 2 - 9Slide.vn">
            <a:extLst>
              <a:ext uri="{FF2B5EF4-FFF2-40B4-BE49-F238E27FC236}">
                <a16:creationId xmlns:a16="http://schemas.microsoft.com/office/drawing/2014/main" id="{7AAFC547-C3C6-5C51-79CA-6845FEE87B99}"/>
              </a:ext>
            </a:extLst>
          </p:cNvPr>
          <p:cNvSpPr/>
          <p:nvPr userDrawn="1"/>
        </p:nvSpPr>
        <p:spPr>
          <a:xfrm>
            <a:off x="270653" y="238757"/>
            <a:ext cx="11650695" cy="638048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PHẠM DUYÊN 3 - 9Slide.vn">
            <a:extLst>
              <a:ext uri="{FF2B5EF4-FFF2-40B4-BE49-F238E27FC236}">
                <a16:creationId xmlns:a16="http://schemas.microsoft.com/office/drawing/2014/main" id="{4FCDD280-F9AC-9459-00AB-677D85A76405}"/>
              </a:ext>
            </a:extLst>
          </p:cNvPr>
          <p:cNvSpPr/>
          <p:nvPr userDrawn="1"/>
        </p:nvSpPr>
        <p:spPr>
          <a:xfrm>
            <a:off x="119013" y="129309"/>
            <a:ext cx="11943677" cy="6622472"/>
          </a:xfrm>
          <a:prstGeom prst="rect">
            <a:avLst/>
          </a:prstGeom>
          <a:noFill/>
          <a:ln w="38100">
            <a:solidFill>
              <a:schemeClr val="bg1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0" name="PHẠM DUYÊN 5 - 9Slide.vn">
            <a:extLst>
              <a:ext uri="{FF2B5EF4-FFF2-40B4-BE49-F238E27FC236}">
                <a16:creationId xmlns:a16="http://schemas.microsoft.com/office/drawing/2014/main" id="{81DD7228-2BF9-5BA5-433B-6CE3BF48DC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8224"/>
          <a:stretch/>
        </p:blipFill>
        <p:spPr>
          <a:xfrm>
            <a:off x="9666972" y="6183807"/>
            <a:ext cx="2525028" cy="682752"/>
          </a:xfrm>
          <a:prstGeom prst="rect">
            <a:avLst/>
          </a:prstGeom>
        </p:spPr>
      </p:pic>
      <p:pic>
        <p:nvPicPr>
          <p:cNvPr id="11" name="PHẠM DUYÊN 7 - 9Slide.vn">
            <a:extLst>
              <a:ext uri="{FF2B5EF4-FFF2-40B4-BE49-F238E27FC236}">
                <a16:creationId xmlns:a16="http://schemas.microsoft.com/office/drawing/2014/main" id="{BCBBA39B-1CF5-5081-C847-C8BCFC0FF19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10901817" y="5712394"/>
            <a:ext cx="641521" cy="680659"/>
          </a:xfrm>
          <a:prstGeom prst="rect">
            <a:avLst/>
          </a:prstGeom>
        </p:spPr>
      </p:pic>
      <p:pic>
        <p:nvPicPr>
          <p:cNvPr id="12" name="PHẠM DUYÊN 10 - 9Slide.vn">
            <a:extLst>
              <a:ext uri="{FF2B5EF4-FFF2-40B4-BE49-F238E27FC236}">
                <a16:creationId xmlns:a16="http://schemas.microsoft.com/office/drawing/2014/main" id="{D808E9FA-6ED3-FB36-E222-9824D53C168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053013" y="4978401"/>
            <a:ext cx="1104182" cy="1684900"/>
          </a:xfrm>
          <a:prstGeom prst="rect">
            <a:avLst/>
          </a:prstGeom>
        </p:spPr>
      </p:pic>
      <p:pic>
        <p:nvPicPr>
          <p:cNvPr id="13" name="PHẠM DUYÊN 16 - 9Slide.vn">
            <a:extLst>
              <a:ext uri="{FF2B5EF4-FFF2-40B4-BE49-F238E27FC236}">
                <a16:creationId xmlns:a16="http://schemas.microsoft.com/office/drawing/2014/main" id="{401BB59D-6B20-F9FC-868F-1ADDACF190E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10194315" y="5927501"/>
            <a:ext cx="508289" cy="519989"/>
          </a:xfrm>
          <a:prstGeom prst="rect">
            <a:avLst/>
          </a:prstGeom>
        </p:spPr>
      </p:pic>
      <p:pic>
        <p:nvPicPr>
          <p:cNvPr id="14" name="PHẠM DUYÊN 21 - 9Slide.vn">
            <a:extLst>
              <a:ext uri="{FF2B5EF4-FFF2-40B4-BE49-F238E27FC236}">
                <a16:creationId xmlns:a16="http://schemas.microsoft.com/office/drawing/2014/main" id="{60D93C32-E690-1AE5-9A20-CACACEF417D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0682312" y="5253780"/>
            <a:ext cx="324211" cy="77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620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7175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566A267-AC1B-474F-B1BB-BAF5248AE9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1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719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566A267-AC1B-474F-B1BB-BAF5248AE9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椭圆 2">
            <a:extLst>
              <a:ext uri="{FF2B5EF4-FFF2-40B4-BE49-F238E27FC236}">
                <a16:creationId xmlns:a16="http://schemas.microsoft.com/office/drawing/2014/main" id="{1AADC820-9CB0-46BD-A5EA-A216392AA753}"/>
              </a:ext>
            </a:extLst>
          </p:cNvPr>
          <p:cNvSpPr/>
          <p:nvPr userDrawn="1"/>
        </p:nvSpPr>
        <p:spPr>
          <a:xfrm>
            <a:off x="352864" y="-2314136"/>
            <a:ext cx="11486271" cy="11486271"/>
          </a:xfrm>
          <a:prstGeom prst="ellipse">
            <a:avLst/>
          </a:prstGeom>
          <a:solidFill>
            <a:srgbClr val="F9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50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448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303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气球&#10;&#10;描述已自动生成">
            <a:extLst>
              <a:ext uri="{FF2B5EF4-FFF2-40B4-BE49-F238E27FC236}">
                <a16:creationId xmlns:a16="http://schemas.microsoft.com/office/drawing/2014/main" id="{F869ACE6-E3AE-4D2E-958E-88246C1DDC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0"/>
          <a:stretch/>
        </p:blipFill>
        <p:spPr>
          <a:xfrm flipH="1">
            <a:off x="0" y="0"/>
            <a:ext cx="12192000" cy="6886136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FDD001D6-F8ED-4818-8AE2-FD58B2C8A210}"/>
              </a:ext>
            </a:extLst>
          </p:cNvPr>
          <p:cNvGrpSpPr/>
          <p:nvPr/>
        </p:nvGrpSpPr>
        <p:grpSpPr>
          <a:xfrm>
            <a:off x="1366153" y="622317"/>
            <a:ext cx="9459694" cy="5613366"/>
            <a:chOff x="6308273" y="1073150"/>
            <a:chExt cx="4800600" cy="4711700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4A688837-8B84-4E2A-9E2E-57786CAFB0EC}"/>
                </a:ext>
              </a:extLst>
            </p:cNvPr>
            <p:cNvSpPr/>
            <p:nvPr userDrawn="1"/>
          </p:nvSpPr>
          <p:spPr>
            <a:xfrm>
              <a:off x="6308273" y="1073150"/>
              <a:ext cx="4800600" cy="471170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C23FA938-7B4C-46AA-8756-3CB1DBEE349F}"/>
                </a:ext>
              </a:extLst>
            </p:cNvPr>
            <p:cNvSpPr/>
            <p:nvPr userDrawn="1"/>
          </p:nvSpPr>
          <p:spPr>
            <a:xfrm>
              <a:off x="6404667" y="1184275"/>
              <a:ext cx="4607811" cy="4489451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rgbClr val="466A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6312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341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8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339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73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270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image" Target="../media/image3.jpeg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477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763" r:id="rId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圆角矩形 2"/>
          <p:cNvSpPr/>
          <p:nvPr userDrawn="1"/>
        </p:nvSpPr>
        <p:spPr>
          <a:xfrm>
            <a:off x="395286" y="342900"/>
            <a:ext cx="11401425" cy="6172200"/>
          </a:xfrm>
          <a:prstGeom prst="roundRect">
            <a:avLst>
              <a:gd name="adj" fmla="val 46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71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762" r:id="rId23"/>
    <p:sldLayoutId id="2147483764" r:id="rId2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AED63CF8-DC33-49FB-88A3-E46CE574BC6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122872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65" r:id="rId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2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9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FCE2BA8-F483-4281-97EC-4B0779B64E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1" y="85725"/>
            <a:ext cx="12192000" cy="6858000"/>
          </a:xfrm>
          <a:prstGeom prst="rect">
            <a:avLst/>
          </a:prstGeom>
        </p:spPr>
      </p:pic>
      <p:sp>
        <p:nvSpPr>
          <p:cNvPr id="3" name="椭圆 2">
            <a:extLst>
              <a:ext uri="{FF2B5EF4-FFF2-40B4-BE49-F238E27FC236}">
                <a16:creationId xmlns:a16="http://schemas.microsoft.com/office/drawing/2014/main" id="{A6061DC8-95F8-4615-8907-F3BDD9CA60EC}"/>
              </a:ext>
            </a:extLst>
          </p:cNvPr>
          <p:cNvSpPr/>
          <p:nvPr/>
        </p:nvSpPr>
        <p:spPr>
          <a:xfrm>
            <a:off x="1270540" y="-1326906"/>
            <a:ext cx="9683262" cy="9683262"/>
          </a:xfrm>
          <a:prstGeom prst="ellipse">
            <a:avLst/>
          </a:prstGeom>
          <a:solidFill>
            <a:srgbClr val="F9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 pitchFamily="2" charset="0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9039AD04-336A-4C4C-94CA-2556F19C2BCB}"/>
              </a:ext>
            </a:extLst>
          </p:cNvPr>
          <p:cNvSpPr/>
          <p:nvPr/>
        </p:nvSpPr>
        <p:spPr>
          <a:xfrm rot="21167508">
            <a:off x="6905058" y="5540952"/>
            <a:ext cx="3250337" cy="1738117"/>
          </a:xfrm>
          <a:prstGeom prst="ellipse">
            <a:avLst/>
          </a:prstGeom>
          <a:solidFill>
            <a:srgbClr val="68C3B7">
              <a:alpha val="60000"/>
            </a:srgbClr>
          </a:solidFill>
          <a:ln>
            <a:noFill/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 pitchFamily="2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506631A-6473-B49D-01F5-9F865B8BD7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82" y="2074968"/>
            <a:ext cx="5356797" cy="535679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11A8744-34F2-ADD0-E07B-A69F2B3C18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50" t="30052" b="46615"/>
          <a:stretch/>
        </p:blipFill>
        <p:spPr>
          <a:xfrm>
            <a:off x="10954517" y="1151510"/>
            <a:ext cx="1280092" cy="16002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06E7F3D-56DC-9947-5953-139EA93E4F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11"/>
            <a:ext cx="2302976" cy="238104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CA42CDE-A28A-14FF-860A-4353AF4B03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541" y="4974357"/>
            <a:ext cx="2301427" cy="19693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38A86CB6-11AF-BBF6-0240-CDB38BCE3BC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07" b="69762"/>
          <a:stretch/>
        </p:blipFill>
        <p:spPr>
          <a:xfrm>
            <a:off x="6430952" y="85726"/>
            <a:ext cx="1860348" cy="131382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C868557-44C1-58CC-ED1B-902AF8EF1F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874" y="5899734"/>
            <a:ext cx="1287545" cy="1057333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BC56665-439A-031E-035E-037F65A3AC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78" b="67566"/>
          <a:stretch/>
        </p:blipFill>
        <p:spPr>
          <a:xfrm>
            <a:off x="37480" y="4515897"/>
            <a:ext cx="1339591" cy="150314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D57BF78C-9D6B-C637-7399-A89CEE5909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158" y="85725"/>
            <a:ext cx="2446941" cy="702129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A5D2AECD-F997-F35C-90F8-B5EB8B568FA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2"/>
          <a:stretch/>
        </p:blipFill>
        <p:spPr>
          <a:xfrm>
            <a:off x="10145661" y="3447334"/>
            <a:ext cx="2091791" cy="2800767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4AE1C696-8D5F-5B8E-0EAC-AFA0F6AF6A3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28078"/>
          <a:stretch/>
        </p:blipFill>
        <p:spPr>
          <a:xfrm>
            <a:off x="16171" y="4349447"/>
            <a:ext cx="2955502" cy="259427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4BB17C02-5CE5-38D5-31DC-F0DF602D8A2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1" b="69762"/>
          <a:stretch/>
        </p:blipFill>
        <p:spPr>
          <a:xfrm>
            <a:off x="7970675" y="85725"/>
            <a:ext cx="1651876" cy="172806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5E6FFDD5-4301-BA53-C472-DAC6A79EB6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91" t="65561" r="12532"/>
          <a:stretch/>
        </p:blipFill>
        <p:spPr>
          <a:xfrm>
            <a:off x="2576150" y="5525557"/>
            <a:ext cx="1461433" cy="144508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FEB9DAE8-BD0A-5F4C-746A-C592FB78C9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3996" y="2851363"/>
            <a:ext cx="1827952" cy="150111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C94F19A5-9C8B-C506-D44A-ECF7E9BBBAB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1" b="69762"/>
          <a:stretch/>
        </p:blipFill>
        <p:spPr>
          <a:xfrm rot="10800000">
            <a:off x="4725621" y="5285486"/>
            <a:ext cx="1651876" cy="1728069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D27F4EE4-717F-9FB6-CFBE-FE00EBCA581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2"/>
          <a:stretch/>
        </p:blipFill>
        <p:spPr>
          <a:xfrm rot="16200000">
            <a:off x="3070612" y="-196931"/>
            <a:ext cx="1479091" cy="1980403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4A50EEF3-7ADE-6208-B82C-370F24EEC1B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28078"/>
          <a:stretch/>
        </p:blipFill>
        <p:spPr>
          <a:xfrm flipV="1">
            <a:off x="4258143" y="117411"/>
            <a:ext cx="1957604" cy="1718344"/>
          </a:xfrm>
          <a:prstGeom prst="rect">
            <a:avLst/>
          </a:prstGeom>
        </p:spPr>
      </p:pic>
      <p:sp>
        <p:nvSpPr>
          <p:cNvPr id="22" name="文本框 43">
            <a:extLst>
              <a:ext uri="{FF2B5EF4-FFF2-40B4-BE49-F238E27FC236}">
                <a16:creationId xmlns:a16="http://schemas.microsoft.com/office/drawing/2014/main" id="{4F9DBEC4-F1F5-41BF-B6B1-F67F829A62D1}"/>
              </a:ext>
            </a:extLst>
          </p:cNvPr>
          <p:cNvSpPr txBox="1"/>
          <p:nvPr/>
        </p:nvSpPr>
        <p:spPr>
          <a:xfrm>
            <a:off x="4729172" y="367231"/>
            <a:ext cx="2559524" cy="1006090"/>
          </a:xfrm>
          <a:prstGeom prst="roundRect">
            <a:avLst>
              <a:gd name="adj" fmla="val 43400"/>
            </a:avLst>
          </a:prstGeom>
          <a:solidFill>
            <a:srgbClr val="EFB421"/>
          </a:solidFill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Arial" panose="020B0604020202020204" pitchFamily="34" charset="0"/>
              </a:rPr>
              <a:t>TOÁN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1E68D3-9678-D761-C1EA-D3B57226122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0415" y="1868288"/>
            <a:ext cx="10339712" cy="31214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458F2D-545C-8146-9BA6-8C2AF33B0090}"/>
              </a:ext>
            </a:extLst>
          </p:cNvPr>
          <p:cNvSpPr txBox="1"/>
          <p:nvPr/>
        </p:nvSpPr>
        <p:spPr>
          <a:xfrm>
            <a:off x="3822873" y="4326559"/>
            <a:ext cx="4282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– Trang 92)</a:t>
            </a:r>
          </a:p>
        </p:txBody>
      </p:sp>
    </p:spTree>
    <p:extLst>
      <p:ext uri="{BB962C8B-B14F-4D97-AF65-F5344CB8AC3E}">
        <p14:creationId xmlns:p14="http://schemas.microsoft.com/office/powerpoint/2010/main" val="54262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>
            <a:extLst>
              <a:ext uri="{FF2B5EF4-FFF2-40B4-BE49-F238E27FC236}">
                <a16:creationId xmlns:a16="http://schemas.microsoft.com/office/drawing/2014/main" id="{C243E732-B52F-4F15-B12F-77C844FFE4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5109" r="29408" b="32774"/>
          <a:stretch>
            <a:fillRect/>
          </a:stretch>
        </p:blipFill>
        <p:spPr>
          <a:xfrm>
            <a:off x="287383" y="1265020"/>
            <a:ext cx="11904617" cy="3933997"/>
          </a:xfrm>
          <a:prstGeom prst="rect">
            <a:avLst/>
          </a:prstGeom>
        </p:spPr>
      </p:pic>
      <p:pic>
        <p:nvPicPr>
          <p:cNvPr id="10" name="Picture 9" descr="A picture containing vector graphics, businesscard&#10;&#10;Description automatically generated">
            <a:extLst>
              <a:ext uri="{FF2B5EF4-FFF2-40B4-BE49-F238E27FC236}">
                <a16:creationId xmlns:a16="http://schemas.microsoft.com/office/drawing/2014/main" id="{5FE75F33-4916-4412-96A2-F2CC365DAB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8008" y1="49894" x2="13453" y2="51271"/>
                        <a14:foregroundMark x1="21610" y1="29025" x2="24788" y2="34110"/>
                        <a14:foregroundMark x1="35487" y1="16843" x2="34852" y2="21610"/>
                        <a14:foregroundMark x1="57945" y1="16208" x2="57733" y2="22034"/>
                        <a14:foregroundMark x1="73411" y1="23093" x2="70657" y2="29237"/>
                        <a14:foregroundMark x1="84852" y1="35699" x2="85593" y2="38771"/>
                        <a14:foregroundMark x1="85593" y1="56992" x2="84958" y2="60593"/>
                        <a14:foregroundMark x1="67373" y1="81992" x2="30508" y2="84746"/>
                        <a14:foregroundMark x1="30508" y1="84746" x2="26059" y2="77225"/>
                        <a14:foregroundMark x1="26059" y1="77225" x2="30297" y2="71398"/>
                        <a14:foregroundMark x1="30297" y1="71398" x2="37394" y2="68220"/>
                        <a14:foregroundMark x1="37394" y1="68220" x2="37712" y2="68220"/>
                        <a14:foregroundMark x1="61758" y1="67479" x2="72987" y2="72458"/>
                        <a14:foregroundMark x1="72987" y1="72458" x2="74576" y2="79661"/>
                        <a14:foregroundMark x1="74576" y1="79661" x2="69174" y2="84428"/>
                        <a14:foregroundMark x1="69174" y1="84428" x2="58581" y2="85593"/>
                        <a14:foregroundMark x1="73517" y1="86017" x2="81038" y2="82097"/>
                        <a14:foregroundMark x1="81038" y1="82097" x2="76059" y2="72775"/>
                        <a14:foregroundMark x1="76059" y1="72775" x2="69174" y2="68008"/>
                        <a14:foregroundMark x1="69174" y1="68008" x2="59428" y2="66737"/>
                        <a14:foregroundMark x1="50000" y1="60911" x2="50000" y2="60911"/>
                        <a14:foregroundMark x1="32627" y1="67161" x2="23305" y2="75530"/>
                        <a14:foregroundMark x1="23305" y1="75530" x2="18326" y2="84746"/>
                        <a14:foregroundMark x1="18326" y1="84746" x2="25636" y2="88453"/>
                        <a14:foregroundMark x1="25636" y1="88453" x2="31992" y2="87288"/>
                        <a14:foregroundMark x1="16737" y1="84958" x2="16737" y2="84958"/>
                        <a14:foregroundMark x1="19068" y1="82309" x2="19068" y2="82309"/>
                        <a14:foregroundMark x1="16314" y1="82945" x2="16314" y2="82945"/>
                        <a14:foregroundMark x1="15890" y1="86017" x2="15042" y2="86441"/>
                        <a14:foregroundMark x1="15572" y1="82839" x2="15572" y2="82839"/>
                        <a14:foregroundMark x1="15784" y1="82945" x2="15784" y2="82945"/>
                        <a14:foregroundMark x1="15466" y1="83792" x2="15466" y2="83792"/>
                        <a14:foregroundMark x1="15360" y1="84110" x2="15360" y2="84110"/>
                        <a14:foregroundMark x1="29555" y1="81674" x2="29555" y2="81674"/>
                        <a14:foregroundMark x1="31356" y1="80403" x2="31356" y2="80403"/>
                        <a14:foregroundMark x1="31674" y1="80403" x2="32839" y2="80403"/>
                        <a14:foregroundMark x1="33581" y1="80403" x2="33581" y2="80403"/>
                        <a14:foregroundMark x1="35699" y1="81992" x2="32097" y2="72987"/>
                        <a14:foregroundMark x1="24682" y1="78708" x2="29979" y2="77860"/>
                        <a14:foregroundMark x1="34534" y1="71081" x2="36123" y2="83581"/>
                        <a14:foregroundMark x1="36123" y1="83581" x2="44597" y2="82521"/>
                        <a14:foregroundMark x1="44597" y1="82521" x2="38877" y2="77436"/>
                        <a14:foregroundMark x1="38877" y1="77436" x2="38347" y2="70021"/>
                        <a14:foregroundMark x1="38347" y1="70021" x2="30191" y2="72246"/>
                        <a14:foregroundMark x1="30191" y1="72246" x2="32945" y2="73411"/>
                        <a14:foregroundMark x1="32097" y1="66314" x2="43008" y2="67055"/>
                        <a14:foregroundMark x1="43008" y1="67055" x2="36229" y2="69597"/>
                        <a14:foregroundMark x1="36229" y1="69597" x2="32627" y2="68326"/>
                        <a14:foregroundMark x1="64513" y1="71928" x2="57733" y2="77860"/>
                        <a14:foregroundMark x1="57733" y1="77860" x2="63136" y2="83475"/>
                        <a14:foregroundMark x1="63136" y1="83475" x2="71504" y2="80403"/>
                        <a14:foregroundMark x1="71504" y1="80403" x2="65678" y2="70975"/>
                        <a14:foregroundMark x1="65678" y1="70975" x2="63453" y2="71610"/>
                        <a14:foregroundMark x1="80085" y1="82839" x2="84746" y2="89936"/>
                        <a14:foregroundMark x1="84746" y1="89936" x2="83898" y2="81356"/>
                        <a14:foregroundMark x1="83898" y1="81356" x2="79979" y2="78072"/>
                        <a14:foregroundMark x1="68114" y1="75530" x2="59110" y2="76801"/>
                        <a14:foregroundMark x1="59110" y1="76801" x2="65466" y2="79873"/>
                        <a14:foregroundMark x1="65466" y1="79873" x2="70975" y2="75953"/>
                        <a14:foregroundMark x1="49894" y1="78708" x2="56674" y2="75318"/>
                        <a14:foregroundMark x1="56674" y1="75318" x2="47775" y2="76483"/>
                        <a14:foregroundMark x1="47775" y1="76483" x2="46822" y2="77436"/>
                        <a14:foregroundMark x1="44809" y1="77225" x2="48199" y2="75636"/>
                        <a14:foregroundMark x1="52013" y1="78284" x2="56144" y2="79449"/>
                        <a14:foregroundMark x1="41102" y1="76801" x2="40572" y2="75212"/>
                        <a14:foregroundMark x1="41525" y1="78284" x2="41949" y2="78284"/>
                        <a14:foregroundMark x1="41949" y1="78284" x2="41949" y2="78284"/>
                        <a14:foregroundMark x1="71716" y1="64513" x2="71716" y2="64513"/>
                        <a14:foregroundMark x1="57521" y1="14725" x2="57521" y2="14725"/>
                        <a14:foregroundMark x1="56568" y1="14725" x2="56568" y2="14725"/>
                        <a14:foregroundMark x1="36123" y1="15996" x2="36123" y2="15996"/>
                        <a14:foregroundMark x1="36123" y1="15996" x2="36123" y2="15996"/>
                        <a14:foregroundMark x1="38877" y1="14831" x2="35699" y2="21292"/>
                        <a14:foregroundMark x1="35699" y1="21292" x2="38136" y2="21504"/>
                        <a14:foregroundMark x1="43326" y1="11017" x2="43326" y2="11017"/>
                        <a14:foregroundMark x1="43008" y1="10487" x2="42373" y2="11017"/>
                        <a14:foregroundMark x1="43432" y1="42797" x2="43432" y2="42797"/>
                        <a14:foregroundMark x1="43432" y1="42797" x2="43432" y2="42797"/>
                        <a14:foregroundMark x1="43962" y1="40678" x2="43962" y2="40678"/>
                        <a14:foregroundMark x1="43962" y1="40678" x2="43962" y2="40678"/>
                        <a14:foregroundMark x1="54449" y1="41102" x2="54449" y2="41102"/>
                        <a14:foregroundMark x1="54449" y1="41102" x2="54449" y2="41102"/>
                        <a14:foregroundMark x1="57521" y1="41843" x2="57521" y2="41843"/>
                        <a14:foregroundMark x1="57521" y1="41843" x2="57521" y2="418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649" y="3363320"/>
            <a:ext cx="3671394" cy="36713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70A727-3B09-4416-901F-FD3E0E6AD5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72" y="1658983"/>
            <a:ext cx="10267487" cy="276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0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91D45D70-BF16-405B-871F-CA45656E5F3B}"/>
              </a:ext>
            </a:extLst>
          </p:cNvPr>
          <p:cNvGrpSpPr/>
          <p:nvPr/>
        </p:nvGrpSpPr>
        <p:grpSpPr>
          <a:xfrm>
            <a:off x="990600" y="1600200"/>
            <a:ext cx="9838981" cy="1682000"/>
            <a:chOff x="887951" y="413357"/>
            <a:chExt cx="10210800" cy="1682000"/>
          </a:xfrm>
        </p:grpSpPr>
        <p:pic>
          <p:nvPicPr>
            <p:cNvPr id="15" name="Picture 14" descr="Cute happy smiling book Royalty Free Vector Image">
              <a:extLst>
                <a:ext uri="{FF2B5EF4-FFF2-40B4-BE49-F238E27FC236}">
                  <a16:creationId xmlns:a16="http://schemas.microsoft.com/office/drawing/2014/main" id="{6364D39F-5D7D-48D7-B085-7C6C6343E1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37100" y1="48148" x2="49300" y2="47778"/>
                          <a14:foregroundMark x1="49300" y1="47778" x2="71100" y2="50463"/>
                          <a14:foregroundMark x1="50400" y1="46759" x2="51300" y2="54259"/>
                          <a14:foregroundMark x1="49400" y1="47130" x2="41400" y2="46296"/>
                          <a14:foregroundMark x1="41400" y1="46296" x2="37400" y2="53426"/>
                          <a14:foregroundMark x1="37400" y1="53426" x2="42200" y2="60185"/>
                          <a14:foregroundMark x1="42200" y1="60185" x2="53300" y2="57593"/>
                          <a14:foregroundMark x1="53300" y1="57593" x2="60500" y2="50278"/>
                          <a14:foregroundMark x1="60500" y1="50278" x2="62900" y2="43519"/>
                          <a14:foregroundMark x1="62900" y1="43519" x2="49500" y2="47870"/>
                          <a14:foregroundMark x1="49500" y1="47870" x2="42300" y2="56111"/>
                          <a14:foregroundMark x1="42300" y1="56111" x2="52100" y2="54907"/>
                          <a14:foregroundMark x1="52100" y1="54907" x2="66900" y2="48519"/>
                          <a14:foregroundMark x1="66900" y1="48519" x2="67100" y2="48333"/>
                          <a14:foregroundMark x1="50200" y1="47130" x2="42300" y2="45926"/>
                          <a14:foregroundMark x1="42300" y1="45926" x2="37300" y2="51852"/>
                          <a14:foregroundMark x1="37300" y1="51852" x2="39400" y2="57407"/>
                          <a14:foregroundMark x1="35800" y1="48519" x2="38700" y2="56852"/>
                          <a14:foregroundMark x1="40200" y1="44815" x2="48000" y2="43519"/>
                          <a14:foregroundMark x1="48000" y1="43519" x2="50600" y2="48148"/>
                          <a14:foregroundMark x1="64000" y1="43241" x2="71800" y2="45833"/>
                          <a14:foregroundMark x1="71800" y1="45833" x2="73800" y2="49630"/>
                          <a14:foregroundMark x1="60000" y1="55093" x2="67700" y2="56852"/>
                          <a14:foregroundMark x1="67700" y1="56852" x2="72700" y2="51389"/>
                          <a14:foregroundMark x1="62300" y1="51944" x2="67300" y2="57037"/>
                          <a14:foregroundMark x1="63600" y1="57407" x2="71300" y2="55185"/>
                          <a14:foregroundMark x1="71300" y1="55185" x2="73000" y2="52778"/>
                          <a14:foregroundMark x1="80100" y1="48148" x2="80100" y2="48148"/>
                          <a14:foregroundMark x1="79600" y1="45370" x2="80700" y2="48333"/>
                          <a14:foregroundMark x1="77100" y1="53704" x2="79600" y2="50463"/>
                          <a14:foregroundMark x1="18500" y1="47963" x2="21000" y2="52778"/>
                          <a14:foregroundMark x1="40600" y1="76111" x2="41200" y2="76111"/>
                          <a14:foregroundMark x1="69600" y1="72685" x2="69600" y2="72685"/>
                          <a14:foregroundMark x1="69600" y1="72685" x2="69600" y2="72685"/>
                          <a14:foregroundMark x1="50800" y1="49815" x2="57700" y2="52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951" y="413357"/>
              <a:ext cx="1349555" cy="168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2B4FDD4-2861-4472-9607-00D2E10B1D1A}"/>
                </a:ext>
              </a:extLst>
            </p:cNvPr>
            <p:cNvSpPr txBox="1"/>
            <p:nvPr/>
          </p:nvSpPr>
          <p:spPr>
            <a:xfrm>
              <a:off x="2048822" y="539859"/>
              <a:ext cx="9049929" cy="1193732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  <a:sym typeface="+mn-lt"/>
                </a:rPr>
                <a:t>1</a:t>
              </a:r>
              <a:r>
                <a:rPr kumimoji="0" lang="en-US" altLang="zh-CN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  <a:sym typeface="+mn-lt"/>
                </a:rPr>
                <a:t>.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nl-NL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Đọc được giờ chính xác đến 5 phút và từng phút trên đồng hồ.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19" descr="Cute happy smiling book Royalty Free Vector Image">
            <a:extLst>
              <a:ext uri="{FF2B5EF4-FFF2-40B4-BE49-F238E27FC236}">
                <a16:creationId xmlns:a16="http://schemas.microsoft.com/office/drawing/2014/main" id="{6364D39F-5D7D-48D7-B085-7C6C6343E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7100" y1="48148" x2="49300" y2="47778"/>
                        <a14:foregroundMark x1="49300" y1="47778" x2="71100" y2="50463"/>
                        <a14:foregroundMark x1="50400" y1="46759" x2="51300" y2="54259"/>
                        <a14:foregroundMark x1="49400" y1="47130" x2="41400" y2="46296"/>
                        <a14:foregroundMark x1="41400" y1="46296" x2="37400" y2="53426"/>
                        <a14:foregroundMark x1="37400" y1="53426" x2="42200" y2="60185"/>
                        <a14:foregroundMark x1="42200" y1="60185" x2="53300" y2="57593"/>
                        <a14:foregroundMark x1="53300" y1="57593" x2="60500" y2="50278"/>
                        <a14:foregroundMark x1="60500" y1="50278" x2="62900" y2="43519"/>
                        <a14:foregroundMark x1="62900" y1="43519" x2="49500" y2="47870"/>
                        <a14:foregroundMark x1="49500" y1="47870" x2="42300" y2="56111"/>
                        <a14:foregroundMark x1="42300" y1="56111" x2="52100" y2="54907"/>
                        <a14:foregroundMark x1="52100" y1="54907" x2="66900" y2="48519"/>
                        <a14:foregroundMark x1="66900" y1="48519" x2="67100" y2="48333"/>
                        <a14:foregroundMark x1="50200" y1="47130" x2="42300" y2="45926"/>
                        <a14:foregroundMark x1="42300" y1="45926" x2="37300" y2="51852"/>
                        <a14:foregroundMark x1="37300" y1="51852" x2="39400" y2="57407"/>
                        <a14:foregroundMark x1="35800" y1="48519" x2="38700" y2="56852"/>
                        <a14:foregroundMark x1="40200" y1="44815" x2="48000" y2="43519"/>
                        <a14:foregroundMark x1="48000" y1="43519" x2="50600" y2="48148"/>
                        <a14:foregroundMark x1="64000" y1="43241" x2="71800" y2="45833"/>
                        <a14:foregroundMark x1="71800" y1="45833" x2="73800" y2="49630"/>
                        <a14:foregroundMark x1="60000" y1="55093" x2="67700" y2="56852"/>
                        <a14:foregroundMark x1="67700" y1="56852" x2="72700" y2="51389"/>
                        <a14:foregroundMark x1="62300" y1="51944" x2="67300" y2="57037"/>
                        <a14:foregroundMark x1="63600" y1="57407" x2="71300" y2="55185"/>
                        <a14:foregroundMark x1="71300" y1="55185" x2="73000" y2="52778"/>
                        <a14:foregroundMark x1="80100" y1="48148" x2="80100" y2="48148"/>
                        <a14:foregroundMark x1="79600" y1="45370" x2="80700" y2="48333"/>
                        <a14:foregroundMark x1="77100" y1="53704" x2="79600" y2="50463"/>
                        <a14:foregroundMark x1="18500" y1="47963" x2="21000" y2="52778"/>
                        <a14:foregroundMark x1="40600" y1="76111" x2="41200" y2="76111"/>
                        <a14:foregroundMark x1="69600" y1="72685" x2="69600" y2="72685"/>
                        <a14:foregroundMark x1="69600" y1="72685" x2="69600" y2="72685"/>
                        <a14:foregroundMark x1="50800" y1="49815" x2="57700" y2="5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93145"/>
            <a:ext cx="1349555" cy="16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9013247">
            <a:off x="390144" y="569882"/>
            <a:ext cx="2447139" cy="8672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2A7887-1EE6-ACB5-5D1A-2064631E80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3029" y="428206"/>
            <a:ext cx="5168542" cy="1422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0BC296-1384-5747-990A-DCB0FCB8942B}"/>
              </a:ext>
            </a:extLst>
          </p:cNvPr>
          <p:cNvSpPr txBox="1"/>
          <p:nvPr/>
        </p:nvSpPr>
        <p:spPr>
          <a:xfrm>
            <a:off x="2167108" y="3237608"/>
            <a:ext cx="8662473" cy="119373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2</a:t>
            </a:r>
            <a:r>
              <a:rPr kumimoji="0" lang="en-US" altLang="zh-CN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. </a:t>
            </a:r>
            <a:r>
              <a:rPr lang="en-US" sz="2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 cách xác định khoảng thời gian dựa vào mô hình đồng hồ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. Biết đổi đơn vị đo thời gian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ute happy smiling book Royalty Free Vector Image">
            <a:extLst>
              <a:ext uri="{FF2B5EF4-FFF2-40B4-BE49-F238E27FC236}">
                <a16:creationId xmlns:a16="http://schemas.microsoft.com/office/drawing/2014/main" id="{10CB0719-7282-0287-1F7A-52A8810E6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7100" y1="48148" x2="49300" y2="47778"/>
                        <a14:foregroundMark x1="49300" y1="47778" x2="71100" y2="50463"/>
                        <a14:foregroundMark x1="50400" y1="46759" x2="51300" y2="54259"/>
                        <a14:foregroundMark x1="49400" y1="47130" x2="41400" y2="46296"/>
                        <a14:foregroundMark x1="41400" y1="46296" x2="37400" y2="53426"/>
                        <a14:foregroundMark x1="37400" y1="53426" x2="42200" y2="60185"/>
                        <a14:foregroundMark x1="42200" y1="60185" x2="53300" y2="57593"/>
                        <a14:foregroundMark x1="53300" y1="57593" x2="60500" y2="50278"/>
                        <a14:foregroundMark x1="60500" y1="50278" x2="62900" y2="43519"/>
                        <a14:foregroundMark x1="62900" y1="43519" x2="49500" y2="47870"/>
                        <a14:foregroundMark x1="49500" y1="47870" x2="42300" y2="56111"/>
                        <a14:foregroundMark x1="42300" y1="56111" x2="52100" y2="54907"/>
                        <a14:foregroundMark x1="52100" y1="54907" x2="66900" y2="48519"/>
                        <a14:foregroundMark x1="66900" y1="48519" x2="67100" y2="48333"/>
                        <a14:foregroundMark x1="50200" y1="47130" x2="42300" y2="45926"/>
                        <a14:foregroundMark x1="42300" y1="45926" x2="37300" y2="51852"/>
                        <a14:foregroundMark x1="37300" y1="51852" x2="39400" y2="57407"/>
                        <a14:foregroundMark x1="35800" y1="48519" x2="38700" y2="56852"/>
                        <a14:foregroundMark x1="40200" y1="44815" x2="48000" y2="43519"/>
                        <a14:foregroundMark x1="48000" y1="43519" x2="50600" y2="48148"/>
                        <a14:foregroundMark x1="64000" y1="43241" x2="71800" y2="45833"/>
                        <a14:foregroundMark x1="71800" y1="45833" x2="73800" y2="49630"/>
                        <a14:foregroundMark x1="60000" y1="55093" x2="67700" y2="56852"/>
                        <a14:foregroundMark x1="67700" y1="56852" x2="72700" y2="51389"/>
                        <a14:foregroundMark x1="62300" y1="51944" x2="67300" y2="57037"/>
                        <a14:foregroundMark x1="63600" y1="57407" x2="71300" y2="55185"/>
                        <a14:foregroundMark x1="71300" y1="55185" x2="73000" y2="52778"/>
                        <a14:foregroundMark x1="80100" y1="48148" x2="80100" y2="48148"/>
                        <a14:foregroundMark x1="79600" y1="45370" x2="80700" y2="48333"/>
                        <a14:foregroundMark x1="77100" y1="53704" x2="79600" y2="50463"/>
                        <a14:foregroundMark x1="18500" y1="47963" x2="21000" y2="52778"/>
                        <a14:foregroundMark x1="40600" y1="76111" x2="41200" y2="76111"/>
                        <a14:foregroundMark x1="69600" y1="72685" x2="69600" y2="72685"/>
                        <a14:foregroundMark x1="69600" y1="72685" x2="69600" y2="72685"/>
                        <a14:foregroundMark x1="50800" y1="49815" x2="57700" y2="5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63" y="4304051"/>
            <a:ext cx="1349555" cy="16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5632C2-0544-9596-2528-7C0AADCEC5CE}"/>
              </a:ext>
            </a:extLst>
          </p:cNvPr>
          <p:cNvSpPr txBox="1"/>
          <p:nvPr/>
        </p:nvSpPr>
        <p:spPr>
          <a:xfrm>
            <a:off x="2151471" y="4748514"/>
            <a:ext cx="8678110" cy="62166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60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3</a:t>
            </a:r>
            <a:r>
              <a:rPr kumimoji="0" lang="en-US" altLang="zh-CN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. </a:t>
            </a:r>
            <a:r>
              <a:rPr lang="en-US" sz="2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 được ý nghĩa của số tháng trong năm</a:t>
            </a: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532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PHẠM DUYÊN 1 - 9Slide.vn">
            <a:extLst>
              <a:ext uri="{FF2B5EF4-FFF2-40B4-BE49-F238E27FC236}">
                <a16:creationId xmlns:a16="http://schemas.microsoft.com/office/drawing/2014/main" id="{4EC9C523-B257-50A3-5C75-5414CCEB0D87}"/>
              </a:ext>
            </a:extLst>
          </p:cNvPr>
          <p:cNvGrpSpPr/>
          <p:nvPr/>
        </p:nvGrpSpPr>
        <p:grpSpPr>
          <a:xfrm>
            <a:off x="402082" y="349567"/>
            <a:ext cx="668922" cy="707886"/>
            <a:chOff x="638175" y="506578"/>
            <a:chExt cx="668922" cy="707886"/>
          </a:xfrm>
        </p:grpSpPr>
        <p:sp>
          <p:nvSpPr>
            <p:cNvPr id="5" name="PHẠM DUYÊN 1 - 9Slide.vn">
              <a:extLst>
                <a:ext uri="{FF2B5EF4-FFF2-40B4-BE49-F238E27FC236}">
                  <a16:creationId xmlns:a16="http://schemas.microsoft.com/office/drawing/2014/main" id="{6F22B3D3-B293-02E3-90B0-AFA68AD24E85}"/>
                </a:ext>
              </a:extLst>
            </p:cNvPr>
            <p:cNvSpPr/>
            <p:nvPr/>
          </p:nvSpPr>
          <p:spPr>
            <a:xfrm>
              <a:off x="676988" y="571585"/>
              <a:ext cx="590719" cy="59071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PHẠM DUYÊN 2 - 9Slide.vn">
              <a:extLst>
                <a:ext uri="{FF2B5EF4-FFF2-40B4-BE49-F238E27FC236}">
                  <a16:creationId xmlns:a16="http://schemas.microsoft.com/office/drawing/2014/main" id="{BF7826E7-48CF-B548-D18C-10E6E6347FE3}"/>
                </a:ext>
              </a:extLst>
            </p:cNvPr>
            <p:cNvSpPr/>
            <p:nvPr/>
          </p:nvSpPr>
          <p:spPr>
            <a:xfrm>
              <a:off x="638175" y="528010"/>
              <a:ext cx="668922" cy="668922"/>
            </a:xfrm>
            <a:prstGeom prst="ellipse">
              <a:avLst/>
            </a:prstGeom>
            <a:noFill/>
            <a:ln w="28575">
              <a:solidFill>
                <a:srgbClr val="B8D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PHẠM DUYÊN 3 - 9Slide.vn">
              <a:extLst>
                <a:ext uri="{FF2B5EF4-FFF2-40B4-BE49-F238E27FC236}">
                  <a16:creationId xmlns:a16="http://schemas.microsoft.com/office/drawing/2014/main" id="{DB8966A7-8995-B16D-B2F9-E9F2D1A7B442}"/>
                </a:ext>
              </a:extLst>
            </p:cNvPr>
            <p:cNvSpPr txBox="1"/>
            <p:nvPr/>
          </p:nvSpPr>
          <p:spPr>
            <a:xfrm>
              <a:off x="773835" y="506578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" name="PHẠM DUYÊN 2 - 9Slide.vn">
            <a:extLst>
              <a:ext uri="{FF2B5EF4-FFF2-40B4-BE49-F238E27FC236}">
                <a16:creationId xmlns:a16="http://schemas.microsoft.com/office/drawing/2014/main" id="{8362E56D-87CB-76C8-F655-C279890D9C21}"/>
              </a:ext>
            </a:extLst>
          </p:cNvPr>
          <p:cNvSpPr txBox="1"/>
          <p:nvPr/>
        </p:nvSpPr>
        <p:spPr>
          <a:xfrm>
            <a:off x="1128461" y="392832"/>
            <a:ext cx="5519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4000"/>
              </a:lnSpc>
            </a:pPr>
            <a:r>
              <a:rPr lang="en-US" sz="4000" b="1" spc="-1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000" b="1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1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1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1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b="1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1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b="1" spc="-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b="1" spc="-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HẠM DUYÊN 3 - 9Slide.vn">
            <a:extLst>
              <a:ext uri="{FF2B5EF4-FFF2-40B4-BE49-F238E27FC236}">
                <a16:creationId xmlns:a16="http://schemas.microsoft.com/office/drawing/2014/main" id="{C3D4DB30-D61C-D439-E630-82E4300DA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69" y="3250982"/>
            <a:ext cx="10686662" cy="238781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PHẠM DUYÊN 4 - 9Slide.vn">
            <a:extLst>
              <a:ext uri="{FF2B5EF4-FFF2-40B4-BE49-F238E27FC236}">
                <a16:creationId xmlns:a16="http://schemas.microsoft.com/office/drawing/2014/main" id="{D4268861-479A-585C-C8B6-14CA27AD1CC5}"/>
              </a:ext>
            </a:extLst>
          </p:cNvPr>
          <p:cNvSpPr txBox="1"/>
          <p:nvPr/>
        </p:nvSpPr>
        <p:spPr>
          <a:xfrm>
            <a:off x="974708" y="4888504"/>
            <a:ext cx="1986206" cy="572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4000"/>
              </a:lnSpc>
            </a:pPr>
            <a:r>
              <a:rPr lang="en-US" sz="3200" b="1" spc="-22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Bây giờ</a:t>
            </a:r>
            <a:endParaRPr lang="vi-VN" sz="3200" b="1" spc="-22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HẠM DUYÊN 5 - 9Slide.vn">
            <a:extLst>
              <a:ext uri="{FF2B5EF4-FFF2-40B4-BE49-F238E27FC236}">
                <a16:creationId xmlns:a16="http://schemas.microsoft.com/office/drawing/2014/main" id="{A33F8F9A-6AD5-991C-E25C-AC97BB0CBFDF}"/>
              </a:ext>
            </a:extLst>
          </p:cNvPr>
          <p:cNvSpPr txBox="1"/>
          <p:nvPr/>
        </p:nvSpPr>
        <p:spPr>
          <a:xfrm>
            <a:off x="4001278" y="4875850"/>
            <a:ext cx="576768" cy="682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6000"/>
              </a:lnSpc>
            </a:pPr>
            <a:r>
              <a:rPr lang="en-US" sz="3600" b="1">
                <a:solidFill>
                  <a:srgbClr val="DA4E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vi-VN" sz="3600" b="1">
              <a:solidFill>
                <a:srgbClr val="DA4E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HẠM DUYÊN 6 - 9Slide.vn">
            <a:extLst>
              <a:ext uri="{FF2B5EF4-FFF2-40B4-BE49-F238E27FC236}">
                <a16:creationId xmlns:a16="http://schemas.microsoft.com/office/drawing/2014/main" id="{3368CB94-F125-A4F7-650D-97DA37673A25}"/>
              </a:ext>
            </a:extLst>
          </p:cNvPr>
          <p:cNvSpPr txBox="1"/>
          <p:nvPr/>
        </p:nvSpPr>
        <p:spPr>
          <a:xfrm>
            <a:off x="6071119" y="4875850"/>
            <a:ext cx="576768" cy="682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6000"/>
              </a:lnSpc>
            </a:pPr>
            <a:r>
              <a:rPr lang="en-US" sz="3600" b="1">
                <a:solidFill>
                  <a:srgbClr val="DA4E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vi-VN" sz="3600" b="1">
              <a:solidFill>
                <a:srgbClr val="DA4E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HẠM DUYÊN 7 - 9Slide.vn">
            <a:extLst>
              <a:ext uri="{FF2B5EF4-FFF2-40B4-BE49-F238E27FC236}">
                <a16:creationId xmlns:a16="http://schemas.microsoft.com/office/drawing/2014/main" id="{8FEBDB48-17C1-EADA-B8DC-4607826911E2}"/>
              </a:ext>
            </a:extLst>
          </p:cNvPr>
          <p:cNvSpPr txBox="1"/>
          <p:nvPr/>
        </p:nvSpPr>
        <p:spPr>
          <a:xfrm>
            <a:off x="8140960" y="4875850"/>
            <a:ext cx="576768" cy="682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6000"/>
              </a:lnSpc>
            </a:pPr>
            <a:r>
              <a:rPr lang="en-US" sz="3600" b="1">
                <a:solidFill>
                  <a:srgbClr val="DA4E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vi-VN" sz="3600" b="1">
              <a:solidFill>
                <a:srgbClr val="DA4E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HẠM DUYÊN 8 - 9Slide.vn">
            <a:extLst>
              <a:ext uri="{FF2B5EF4-FFF2-40B4-BE49-F238E27FC236}">
                <a16:creationId xmlns:a16="http://schemas.microsoft.com/office/drawing/2014/main" id="{77D248D2-5DA8-8D9E-C021-70C58AA247E6}"/>
              </a:ext>
            </a:extLst>
          </p:cNvPr>
          <p:cNvSpPr txBox="1"/>
          <p:nvPr/>
        </p:nvSpPr>
        <p:spPr>
          <a:xfrm>
            <a:off x="10210800" y="4875850"/>
            <a:ext cx="576768" cy="682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6000"/>
              </a:lnSpc>
            </a:pPr>
            <a:r>
              <a:rPr lang="en-US" sz="3600" b="1">
                <a:solidFill>
                  <a:srgbClr val="DA4E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vi-VN" sz="3600" b="1">
              <a:solidFill>
                <a:srgbClr val="DA4E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HẠM DUYÊN 9 - 9Slide.vn">
            <a:extLst>
              <a:ext uri="{FF2B5EF4-FFF2-40B4-BE49-F238E27FC236}">
                <a16:creationId xmlns:a16="http://schemas.microsoft.com/office/drawing/2014/main" id="{42D53CBD-DDAD-28EF-9B2F-77D3322C9BAF}"/>
              </a:ext>
            </a:extLst>
          </p:cNvPr>
          <p:cNvSpPr/>
          <p:nvPr/>
        </p:nvSpPr>
        <p:spPr>
          <a:xfrm>
            <a:off x="10179472" y="4946164"/>
            <a:ext cx="608096" cy="608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HẠM DUYÊN 10 - 9Slide.vn">
            <a:extLst>
              <a:ext uri="{FF2B5EF4-FFF2-40B4-BE49-F238E27FC236}">
                <a16:creationId xmlns:a16="http://schemas.microsoft.com/office/drawing/2014/main" id="{B15C1637-50C5-DE4D-D9A0-5ACFD0958C29}"/>
              </a:ext>
            </a:extLst>
          </p:cNvPr>
          <p:cNvSpPr txBox="1"/>
          <p:nvPr/>
        </p:nvSpPr>
        <p:spPr>
          <a:xfrm>
            <a:off x="429641" y="1219200"/>
            <a:ext cx="11332718" cy="2172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6000"/>
              </a:lnSpc>
            </a:pPr>
            <a:r>
              <a:rPr lang="vi-VN" sz="4000" b="1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vi-VN" sz="4000" b="1" spc="-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Bây giờ là 11 giờ 20 phút</a:t>
            </a:r>
            <a:r>
              <a:rPr lang="vi-VN" sz="4000" b="1" spc="-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4000" b="1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phút nữa là đến giờ ăn trưa. Hỏi đồng hồ nào dưới đây chỉ giờ ăn trưa</a:t>
            </a:r>
            <a:r>
              <a:rPr lang="en-US" sz="4000" b="1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spc="-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63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ẠM DUYÊN 1 - 9Slide.vn">
            <a:extLst>
              <a:ext uri="{FF2B5EF4-FFF2-40B4-BE49-F238E27FC236}">
                <a16:creationId xmlns:a16="http://schemas.microsoft.com/office/drawing/2014/main" id="{E7D79BA7-125D-D296-48D5-F21428F2D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69" y="3105492"/>
            <a:ext cx="10686662" cy="2457108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22" name="PHẠM DUYÊN 2 - 9Slide.vn">
            <a:extLst>
              <a:ext uri="{FF2B5EF4-FFF2-40B4-BE49-F238E27FC236}">
                <a16:creationId xmlns:a16="http://schemas.microsoft.com/office/drawing/2014/main" id="{4EC9C523-B257-50A3-5C75-5414CCEB0D87}"/>
              </a:ext>
            </a:extLst>
          </p:cNvPr>
          <p:cNvGrpSpPr/>
          <p:nvPr/>
        </p:nvGrpSpPr>
        <p:grpSpPr>
          <a:xfrm>
            <a:off x="402082" y="349567"/>
            <a:ext cx="668922" cy="707886"/>
            <a:chOff x="638175" y="506578"/>
            <a:chExt cx="668922" cy="707886"/>
          </a:xfrm>
        </p:grpSpPr>
        <p:sp>
          <p:nvSpPr>
            <p:cNvPr id="5" name="PHẠM DUYÊN 1 - 9Slide.vn">
              <a:extLst>
                <a:ext uri="{FF2B5EF4-FFF2-40B4-BE49-F238E27FC236}">
                  <a16:creationId xmlns:a16="http://schemas.microsoft.com/office/drawing/2014/main" id="{6F22B3D3-B293-02E3-90B0-AFA68AD24E85}"/>
                </a:ext>
              </a:extLst>
            </p:cNvPr>
            <p:cNvSpPr/>
            <p:nvPr/>
          </p:nvSpPr>
          <p:spPr>
            <a:xfrm>
              <a:off x="676988" y="571585"/>
              <a:ext cx="590719" cy="59071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PHẠM DUYÊN 2 - 9Slide.vn">
              <a:extLst>
                <a:ext uri="{FF2B5EF4-FFF2-40B4-BE49-F238E27FC236}">
                  <a16:creationId xmlns:a16="http://schemas.microsoft.com/office/drawing/2014/main" id="{BF7826E7-48CF-B548-D18C-10E6E6347FE3}"/>
                </a:ext>
              </a:extLst>
            </p:cNvPr>
            <p:cNvSpPr/>
            <p:nvPr/>
          </p:nvSpPr>
          <p:spPr>
            <a:xfrm>
              <a:off x="638175" y="528010"/>
              <a:ext cx="668922" cy="668922"/>
            </a:xfrm>
            <a:prstGeom prst="ellipse">
              <a:avLst/>
            </a:prstGeom>
            <a:noFill/>
            <a:ln w="28575">
              <a:solidFill>
                <a:srgbClr val="B8D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PHẠM DUYÊN 3 - 9Slide.vn">
              <a:extLst>
                <a:ext uri="{FF2B5EF4-FFF2-40B4-BE49-F238E27FC236}">
                  <a16:creationId xmlns:a16="http://schemas.microsoft.com/office/drawing/2014/main" id="{DB8966A7-8995-B16D-B2F9-E9F2D1A7B442}"/>
                </a:ext>
              </a:extLst>
            </p:cNvPr>
            <p:cNvSpPr txBox="1"/>
            <p:nvPr/>
          </p:nvSpPr>
          <p:spPr>
            <a:xfrm>
              <a:off x="773835" y="506578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" name="PHẠM DUYÊN 3 - 9Slide.vn">
            <a:extLst>
              <a:ext uri="{FF2B5EF4-FFF2-40B4-BE49-F238E27FC236}">
                <a16:creationId xmlns:a16="http://schemas.microsoft.com/office/drawing/2014/main" id="{8362E56D-87CB-76C8-F655-C279890D9C21}"/>
              </a:ext>
            </a:extLst>
          </p:cNvPr>
          <p:cNvSpPr txBox="1"/>
          <p:nvPr/>
        </p:nvSpPr>
        <p:spPr>
          <a:xfrm>
            <a:off x="1128461" y="392832"/>
            <a:ext cx="5519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4000"/>
              </a:lnSpc>
            </a:pPr>
            <a:r>
              <a:rPr lang="en-US" sz="4000" b="1" spc="-1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000" b="1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1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1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1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b="1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1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b="1" spc="-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b="1" spc="-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HẠM DUYÊN 4 - 9Slide.vn">
            <a:extLst>
              <a:ext uri="{FF2B5EF4-FFF2-40B4-BE49-F238E27FC236}">
                <a16:creationId xmlns:a16="http://schemas.microsoft.com/office/drawing/2014/main" id="{D4268861-479A-585C-C8B6-14CA27AD1CC5}"/>
              </a:ext>
            </a:extLst>
          </p:cNvPr>
          <p:cNvSpPr txBox="1"/>
          <p:nvPr/>
        </p:nvSpPr>
        <p:spPr>
          <a:xfrm>
            <a:off x="974708" y="4844614"/>
            <a:ext cx="1986206" cy="572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4000"/>
              </a:lnSpc>
            </a:pPr>
            <a:r>
              <a:rPr lang="en-US" sz="3200" b="1" spc="-22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Bây giờ</a:t>
            </a:r>
            <a:endParaRPr lang="vi-VN" sz="3200" b="1" spc="-22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HẠM DUYÊN 5 - 9Slide.vn">
            <a:extLst>
              <a:ext uri="{FF2B5EF4-FFF2-40B4-BE49-F238E27FC236}">
                <a16:creationId xmlns:a16="http://schemas.microsoft.com/office/drawing/2014/main" id="{A33F8F9A-6AD5-991C-E25C-AC97BB0CBFDF}"/>
              </a:ext>
            </a:extLst>
          </p:cNvPr>
          <p:cNvSpPr txBox="1"/>
          <p:nvPr/>
        </p:nvSpPr>
        <p:spPr>
          <a:xfrm>
            <a:off x="4001278" y="4831960"/>
            <a:ext cx="576768" cy="682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6000"/>
              </a:lnSpc>
            </a:pPr>
            <a:r>
              <a:rPr lang="en-US" sz="3600" b="1">
                <a:solidFill>
                  <a:srgbClr val="DA4E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vi-VN" sz="3600" b="1">
              <a:solidFill>
                <a:srgbClr val="DA4E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HẠM DUYÊN 6 - 9Slide.vn">
            <a:extLst>
              <a:ext uri="{FF2B5EF4-FFF2-40B4-BE49-F238E27FC236}">
                <a16:creationId xmlns:a16="http://schemas.microsoft.com/office/drawing/2014/main" id="{3368CB94-F125-A4F7-650D-97DA37673A25}"/>
              </a:ext>
            </a:extLst>
          </p:cNvPr>
          <p:cNvSpPr txBox="1"/>
          <p:nvPr/>
        </p:nvSpPr>
        <p:spPr>
          <a:xfrm>
            <a:off x="6071119" y="4831960"/>
            <a:ext cx="576768" cy="682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6000"/>
              </a:lnSpc>
            </a:pPr>
            <a:r>
              <a:rPr lang="en-US" sz="3600" b="1">
                <a:solidFill>
                  <a:srgbClr val="DA4E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vi-VN" sz="3600" b="1">
              <a:solidFill>
                <a:srgbClr val="DA4E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HẠM DUYÊN 7 - 9Slide.vn">
            <a:extLst>
              <a:ext uri="{FF2B5EF4-FFF2-40B4-BE49-F238E27FC236}">
                <a16:creationId xmlns:a16="http://schemas.microsoft.com/office/drawing/2014/main" id="{8FEBDB48-17C1-EADA-B8DC-4607826911E2}"/>
              </a:ext>
            </a:extLst>
          </p:cNvPr>
          <p:cNvSpPr txBox="1"/>
          <p:nvPr/>
        </p:nvSpPr>
        <p:spPr>
          <a:xfrm>
            <a:off x="8140960" y="4831960"/>
            <a:ext cx="576768" cy="682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6000"/>
              </a:lnSpc>
            </a:pPr>
            <a:r>
              <a:rPr lang="en-US" sz="3600" b="1">
                <a:solidFill>
                  <a:srgbClr val="DA4E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vi-VN" sz="3600" b="1">
              <a:solidFill>
                <a:srgbClr val="DA4E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HẠM DUYÊN 8 - 9Slide.vn">
            <a:extLst>
              <a:ext uri="{FF2B5EF4-FFF2-40B4-BE49-F238E27FC236}">
                <a16:creationId xmlns:a16="http://schemas.microsoft.com/office/drawing/2014/main" id="{77D248D2-5DA8-8D9E-C021-70C58AA247E6}"/>
              </a:ext>
            </a:extLst>
          </p:cNvPr>
          <p:cNvSpPr txBox="1"/>
          <p:nvPr/>
        </p:nvSpPr>
        <p:spPr>
          <a:xfrm>
            <a:off x="10210800" y="4831960"/>
            <a:ext cx="576768" cy="682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6000"/>
              </a:lnSpc>
            </a:pPr>
            <a:r>
              <a:rPr lang="en-US" sz="3600" b="1">
                <a:solidFill>
                  <a:srgbClr val="DA4E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vi-VN" sz="3600" b="1">
              <a:solidFill>
                <a:srgbClr val="DA4E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HẠM DUYÊN 9 - 9Slide.vn">
            <a:extLst>
              <a:ext uri="{FF2B5EF4-FFF2-40B4-BE49-F238E27FC236}">
                <a16:creationId xmlns:a16="http://schemas.microsoft.com/office/drawing/2014/main" id="{42D53CBD-DDAD-28EF-9B2F-77D3322C9BAF}"/>
              </a:ext>
            </a:extLst>
          </p:cNvPr>
          <p:cNvSpPr/>
          <p:nvPr/>
        </p:nvSpPr>
        <p:spPr>
          <a:xfrm>
            <a:off x="6039790" y="4930496"/>
            <a:ext cx="608096" cy="608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HẠM DUYÊN 10 - 9Slide.vn">
            <a:extLst>
              <a:ext uri="{FF2B5EF4-FFF2-40B4-BE49-F238E27FC236}">
                <a16:creationId xmlns:a16="http://schemas.microsoft.com/office/drawing/2014/main" id="{B15C1637-50C5-DE4D-D9A0-5ACFD0958C29}"/>
              </a:ext>
            </a:extLst>
          </p:cNvPr>
          <p:cNvSpPr txBox="1"/>
          <p:nvPr/>
        </p:nvSpPr>
        <p:spPr>
          <a:xfrm>
            <a:off x="429641" y="1095041"/>
            <a:ext cx="11332718" cy="194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2000"/>
              </a:lnSpc>
            </a:pPr>
            <a:r>
              <a:rPr lang="vi-VN" sz="4000" b="1" spc="-2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vi-VN" sz="4000" b="1" spc="-2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Bây giờ là 3 giờ 15 phút</a:t>
            </a:r>
            <a:r>
              <a:rPr lang="vi-VN" sz="4000" b="1" spc="-2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các bạn đã ra chơi được 15 phút. Hỏi đồng hồ nào dưới đây chỉ lúc bắt đầu ra chơi?</a:t>
            </a:r>
          </a:p>
        </p:txBody>
      </p:sp>
    </p:spTree>
    <p:extLst>
      <p:ext uri="{BB962C8B-B14F-4D97-AF65-F5344CB8AC3E}">
        <p14:creationId xmlns:p14="http://schemas.microsoft.com/office/powerpoint/2010/main" val="2641247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0" descr="3379cf1aa6fe66659cae64f067642ade">
            <a:extLst>
              <a:ext uri="{FF2B5EF4-FFF2-40B4-BE49-F238E27FC236}">
                <a16:creationId xmlns:a16="http://schemas.microsoft.com/office/drawing/2014/main" id="{9D3C7EF1-F527-43DA-A19B-48E93CAC62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3995" y="-370716"/>
            <a:ext cx="2447290" cy="244729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E224142-D565-2BA3-1B23-73791FF8326A}"/>
              </a:ext>
            </a:extLst>
          </p:cNvPr>
          <p:cNvGrpSpPr/>
          <p:nvPr/>
        </p:nvGrpSpPr>
        <p:grpSpPr>
          <a:xfrm>
            <a:off x="491940" y="1678707"/>
            <a:ext cx="5920359" cy="584775"/>
            <a:chOff x="585215" y="1819656"/>
            <a:chExt cx="5920359" cy="58477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0A62160-FE3C-1276-D647-B57E3307521A}"/>
                </a:ext>
              </a:extLst>
            </p:cNvPr>
            <p:cNvSpPr txBox="1"/>
            <p:nvPr/>
          </p:nvSpPr>
          <p:spPr>
            <a:xfrm>
              <a:off x="585215" y="1819656"/>
              <a:ext cx="59203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30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phút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=        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phút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D546D49-D4FB-DB82-F568-5BBE86C13EC3}"/>
                </a:ext>
              </a:extLst>
            </p:cNvPr>
            <p:cNvSpPr/>
            <p:nvPr/>
          </p:nvSpPr>
          <p:spPr>
            <a:xfrm>
              <a:off x="4003859" y="1839437"/>
              <a:ext cx="656082" cy="545211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897251A-1533-860A-2A08-79504DA2AD16}"/>
              </a:ext>
            </a:extLst>
          </p:cNvPr>
          <p:cNvSpPr txBox="1"/>
          <p:nvPr/>
        </p:nvSpPr>
        <p:spPr>
          <a:xfrm>
            <a:off x="743590" y="2278277"/>
            <a:ext cx="50775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60 </a:t>
            </a:r>
            <a:r>
              <a:rPr lang="en-US" sz="3200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3200" b="1" i="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90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1EAB3C-2E6B-2630-6849-4D4BA741D3FC}"/>
              </a:ext>
            </a:extLst>
          </p:cNvPr>
          <p:cNvSpPr txBox="1"/>
          <p:nvPr/>
        </p:nvSpPr>
        <p:spPr>
          <a:xfrm>
            <a:off x="6659186" y="2506419"/>
            <a:ext cx="50775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7 </a:t>
            </a:r>
            <a:r>
              <a:rPr lang="en-US" sz="3200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endParaRPr lang="en-US" sz="3200" b="1" i="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10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378F484-DC76-402B-36D1-FE201B9601F1}"/>
              </a:ext>
            </a:extLst>
          </p:cNvPr>
          <p:cNvGrpSpPr/>
          <p:nvPr/>
        </p:nvGrpSpPr>
        <p:grpSpPr>
          <a:xfrm>
            <a:off x="6071615" y="1714881"/>
            <a:ext cx="5920359" cy="584775"/>
            <a:chOff x="585215" y="1819656"/>
            <a:chExt cx="5920359" cy="58477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E435D9D-035C-805F-DCFE-F060FD5D0CD1}"/>
                </a:ext>
              </a:extLst>
            </p:cNvPr>
            <p:cNvSpPr txBox="1"/>
            <p:nvPr/>
          </p:nvSpPr>
          <p:spPr>
            <a:xfrm>
              <a:off x="585215" y="1819656"/>
              <a:ext cx="59203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tuần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=        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F5C24F1-D9EA-85C2-5666-A4BE92B573EE}"/>
                </a:ext>
              </a:extLst>
            </p:cNvPr>
            <p:cNvSpPr/>
            <p:nvPr/>
          </p:nvSpPr>
          <p:spPr>
            <a:xfrm>
              <a:off x="4171633" y="1839437"/>
              <a:ext cx="656082" cy="545211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3C1D4EC-D03F-A1BF-F0D9-1FED7798EBED}"/>
              </a:ext>
            </a:extLst>
          </p:cNvPr>
          <p:cNvGrpSpPr/>
          <p:nvPr/>
        </p:nvGrpSpPr>
        <p:grpSpPr>
          <a:xfrm>
            <a:off x="418121" y="3854597"/>
            <a:ext cx="5920359" cy="601578"/>
            <a:chOff x="585215" y="1802853"/>
            <a:chExt cx="5920359" cy="60157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45CB709-5863-EE7F-63DF-0038445B8351}"/>
                </a:ext>
              </a:extLst>
            </p:cNvPr>
            <p:cNvSpPr txBox="1"/>
            <p:nvPr/>
          </p:nvSpPr>
          <p:spPr>
            <a:xfrm>
              <a:off x="585215" y="1819656"/>
              <a:ext cx="59203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năm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6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tháng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=        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tháng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C839648-858A-D0CC-EE64-19CB01388B6E}"/>
                </a:ext>
              </a:extLst>
            </p:cNvPr>
            <p:cNvSpPr/>
            <p:nvPr/>
          </p:nvSpPr>
          <p:spPr>
            <a:xfrm>
              <a:off x="4226568" y="1802853"/>
              <a:ext cx="656082" cy="545211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68246AB-2EE3-DBB7-752E-ADCE554D4EFC}"/>
              </a:ext>
            </a:extLst>
          </p:cNvPr>
          <p:cNvGrpSpPr/>
          <p:nvPr/>
        </p:nvGrpSpPr>
        <p:grpSpPr>
          <a:xfrm>
            <a:off x="6071615" y="3829492"/>
            <a:ext cx="5920359" cy="622293"/>
            <a:chOff x="585215" y="1782138"/>
            <a:chExt cx="5920359" cy="62229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8DFAA54-99A0-9E33-B494-6F3D2A9F647E}"/>
                </a:ext>
              </a:extLst>
            </p:cNvPr>
            <p:cNvSpPr txBox="1"/>
            <p:nvPr/>
          </p:nvSpPr>
          <p:spPr>
            <a:xfrm>
              <a:off x="585215" y="1819656"/>
              <a:ext cx="59203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d)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6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=        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C40338CB-B477-A989-4D67-8A7CD55A3595}"/>
                </a:ext>
              </a:extLst>
            </p:cNvPr>
            <p:cNvSpPr/>
            <p:nvPr/>
          </p:nvSpPr>
          <p:spPr>
            <a:xfrm>
              <a:off x="4002663" y="1782138"/>
              <a:ext cx="656082" cy="545211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95180C3-66CA-4C52-4614-C936B004798A}"/>
              </a:ext>
            </a:extLst>
          </p:cNvPr>
          <p:cNvSpPr/>
          <p:nvPr/>
        </p:nvSpPr>
        <p:spPr>
          <a:xfrm>
            <a:off x="3829812" y="1634489"/>
            <a:ext cx="736854" cy="643509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9E1F3B9-9C41-8A2B-FE4D-0DC60E3825DA}"/>
              </a:ext>
            </a:extLst>
          </p:cNvPr>
          <p:cNvSpPr/>
          <p:nvPr/>
        </p:nvSpPr>
        <p:spPr>
          <a:xfrm>
            <a:off x="9577261" y="1670685"/>
            <a:ext cx="736854" cy="643509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0963706-21F0-1163-34C7-0004DE0FFA86}"/>
              </a:ext>
            </a:extLst>
          </p:cNvPr>
          <p:cNvSpPr txBox="1"/>
          <p:nvPr/>
        </p:nvSpPr>
        <p:spPr>
          <a:xfrm>
            <a:off x="743590" y="4471758"/>
            <a:ext cx="54170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12 </a:t>
            </a:r>
            <a:r>
              <a:rPr lang="en-US" sz="3200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endParaRPr lang="en-US" sz="3200" b="1" i="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18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1B67270-000E-5E17-EA9F-A8999687954D}"/>
              </a:ext>
            </a:extLst>
          </p:cNvPr>
          <p:cNvSpPr/>
          <p:nvPr/>
        </p:nvSpPr>
        <p:spPr>
          <a:xfrm>
            <a:off x="3978702" y="3786713"/>
            <a:ext cx="736854" cy="643509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2061C7-3429-1631-DB8C-8C3FD8F6A8C0}"/>
              </a:ext>
            </a:extLst>
          </p:cNvPr>
          <p:cNvSpPr txBox="1"/>
          <p:nvPr/>
        </p:nvSpPr>
        <p:spPr>
          <a:xfrm>
            <a:off x="6582478" y="4471758"/>
            <a:ext cx="4898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en-US" sz="3200" b="1" i="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30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4280AAA-7336-FCCC-8C03-CC4FF6632EA2}"/>
              </a:ext>
            </a:extLst>
          </p:cNvPr>
          <p:cNvSpPr/>
          <p:nvPr/>
        </p:nvSpPr>
        <p:spPr>
          <a:xfrm>
            <a:off x="9448677" y="3780342"/>
            <a:ext cx="736854" cy="643509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grpSp>
        <p:nvGrpSpPr>
          <p:cNvPr id="2" name="PHẠM DUYÊN 9 - 9Slide.vn">
            <a:extLst>
              <a:ext uri="{FF2B5EF4-FFF2-40B4-BE49-F238E27FC236}">
                <a16:creationId xmlns:a16="http://schemas.microsoft.com/office/drawing/2014/main" id="{9D9C63DB-ADC1-3D4B-6B84-CF2F085D7ECE}"/>
              </a:ext>
            </a:extLst>
          </p:cNvPr>
          <p:cNvGrpSpPr/>
          <p:nvPr/>
        </p:nvGrpSpPr>
        <p:grpSpPr>
          <a:xfrm>
            <a:off x="470224" y="431933"/>
            <a:ext cx="668922" cy="707886"/>
            <a:chOff x="1559434" y="1176116"/>
            <a:chExt cx="668922" cy="70788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983A1F3-CB2A-1B33-F906-29DB15C21152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B179D9AE-7687-A535-2E7C-243D6F11168C}"/>
                  </a:ext>
                </a:extLst>
              </p:cNvPr>
              <p:cNvSpPr/>
              <p:nvPr/>
            </p:nvSpPr>
            <p:spPr>
              <a:xfrm>
                <a:off x="1998079" y="1802515"/>
                <a:ext cx="590719" cy="59071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FA1B0F4-810A-A019-8D97-031F3CDD23BC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85B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C9B0D1B-7236-2647-D266-53E7F6496AC9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0" name="PHẠM DUYÊN 10 - 9Slide.vn">
            <a:extLst>
              <a:ext uri="{FF2B5EF4-FFF2-40B4-BE49-F238E27FC236}">
                <a16:creationId xmlns:a16="http://schemas.microsoft.com/office/drawing/2014/main" id="{FC7EB998-DDD2-D7D4-1161-084693C579F4}"/>
              </a:ext>
            </a:extLst>
          </p:cNvPr>
          <p:cNvGrpSpPr/>
          <p:nvPr/>
        </p:nvGrpSpPr>
        <p:grpSpPr>
          <a:xfrm>
            <a:off x="1286960" y="386670"/>
            <a:ext cx="1505327" cy="851297"/>
            <a:chOff x="905543" y="504884"/>
            <a:chExt cx="1269775" cy="71808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A427349-F040-E85E-A8C4-E4A27329873C}"/>
                </a:ext>
              </a:extLst>
            </p:cNvPr>
            <p:cNvSpPr/>
            <p:nvPr/>
          </p:nvSpPr>
          <p:spPr>
            <a:xfrm>
              <a:off x="987315" y="588744"/>
              <a:ext cx="723056" cy="533599"/>
            </a:xfrm>
            <a:prstGeom prst="roundRect">
              <a:avLst/>
            </a:prstGeom>
            <a:solidFill>
              <a:srgbClr val="FFDA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PHẠM DUYÊN 3 - 9Slide.vn">
              <a:extLst>
                <a:ext uri="{FF2B5EF4-FFF2-40B4-BE49-F238E27FC236}">
                  <a16:creationId xmlns:a16="http://schemas.microsoft.com/office/drawing/2014/main" id="{A7B3FB35-3ADC-A793-E983-31B8AE7B11B7}"/>
                </a:ext>
              </a:extLst>
            </p:cNvPr>
            <p:cNvSpPr txBox="1"/>
            <p:nvPr/>
          </p:nvSpPr>
          <p:spPr>
            <a:xfrm>
              <a:off x="1681334" y="523488"/>
              <a:ext cx="493984" cy="692981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E040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3" name="PHẠM DUYÊN 3 - 9Slide.vn">
              <a:extLst>
                <a:ext uri="{FF2B5EF4-FFF2-40B4-BE49-F238E27FC236}">
                  <a16:creationId xmlns:a16="http://schemas.microsoft.com/office/drawing/2014/main" id="{C465C034-202F-D455-EBD0-9D6B336D642D}"/>
                </a:ext>
              </a:extLst>
            </p:cNvPr>
            <p:cNvSpPr txBox="1"/>
            <p:nvPr/>
          </p:nvSpPr>
          <p:spPr>
            <a:xfrm>
              <a:off x="905543" y="504884"/>
              <a:ext cx="830765" cy="718089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E040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</a:p>
          </p:txBody>
        </p:sp>
      </p:grpSp>
      <p:sp>
        <p:nvSpPr>
          <p:cNvPr id="34" name="Cloud 33">
            <a:extLst>
              <a:ext uri="{FF2B5EF4-FFF2-40B4-BE49-F238E27FC236}">
                <a16:creationId xmlns:a16="http://schemas.microsoft.com/office/drawing/2014/main" id="{73FCB53F-D1B0-9304-7000-AF2E5CB7F810}"/>
              </a:ext>
            </a:extLst>
          </p:cNvPr>
          <p:cNvSpPr/>
          <p:nvPr/>
        </p:nvSpPr>
        <p:spPr>
          <a:xfrm>
            <a:off x="4914266" y="470009"/>
            <a:ext cx="2447291" cy="765840"/>
          </a:xfrm>
          <a:prstGeom prst="cloud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16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27" grpId="0" animBg="1"/>
      <p:bldP spid="28" grpId="0" animBg="1"/>
      <p:bldP spid="30" grpId="0" animBg="1"/>
      <p:bldP spid="32" grpId="0" animBg="1"/>
      <p:bldP spid="34" grpId="0" animBg="1"/>
      <p:bldP spid="3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7216DD0F-09CD-D1F2-BE06-8E2484BF730D}"/>
              </a:ext>
            </a:extLst>
          </p:cNvPr>
          <p:cNvGrpSpPr/>
          <p:nvPr/>
        </p:nvGrpSpPr>
        <p:grpSpPr>
          <a:xfrm>
            <a:off x="402082" y="349567"/>
            <a:ext cx="668922" cy="707886"/>
            <a:chOff x="638175" y="506578"/>
            <a:chExt cx="668922" cy="707886"/>
          </a:xfrm>
        </p:grpSpPr>
        <p:sp>
          <p:nvSpPr>
            <p:cNvPr id="3" name="PHẠM DUYÊN 1 - 9Slide.vn">
              <a:extLst>
                <a:ext uri="{FF2B5EF4-FFF2-40B4-BE49-F238E27FC236}">
                  <a16:creationId xmlns:a16="http://schemas.microsoft.com/office/drawing/2014/main" id="{D1DA56B7-17CE-1C48-A2C9-FA0CEC004165}"/>
                </a:ext>
              </a:extLst>
            </p:cNvPr>
            <p:cNvSpPr/>
            <p:nvPr/>
          </p:nvSpPr>
          <p:spPr>
            <a:xfrm>
              <a:off x="676988" y="571585"/>
              <a:ext cx="590719" cy="59071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PHẠM DUYÊN 2 - 9Slide.vn">
              <a:extLst>
                <a:ext uri="{FF2B5EF4-FFF2-40B4-BE49-F238E27FC236}">
                  <a16:creationId xmlns:a16="http://schemas.microsoft.com/office/drawing/2014/main" id="{C96664D8-C34C-7873-C624-84474FC4A147}"/>
                </a:ext>
              </a:extLst>
            </p:cNvPr>
            <p:cNvSpPr/>
            <p:nvPr/>
          </p:nvSpPr>
          <p:spPr>
            <a:xfrm>
              <a:off x="638175" y="528010"/>
              <a:ext cx="668922" cy="668922"/>
            </a:xfrm>
            <a:prstGeom prst="ellipse">
              <a:avLst/>
            </a:prstGeom>
            <a:noFill/>
            <a:ln w="28575">
              <a:solidFill>
                <a:srgbClr val="B8D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PHẠM DUYÊN 3 - 9Slide.vn">
              <a:extLst>
                <a:ext uri="{FF2B5EF4-FFF2-40B4-BE49-F238E27FC236}">
                  <a16:creationId xmlns:a16="http://schemas.microsoft.com/office/drawing/2014/main" id="{8EC9B332-D299-078E-EA44-2ACAF21913BD}"/>
                </a:ext>
              </a:extLst>
            </p:cNvPr>
            <p:cNvSpPr txBox="1"/>
            <p:nvPr/>
          </p:nvSpPr>
          <p:spPr>
            <a:xfrm>
              <a:off x="773835" y="506578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6" name="PHẠM DUYÊN 2 - 9Slide.vn">
            <a:extLst>
              <a:ext uri="{FF2B5EF4-FFF2-40B4-BE49-F238E27FC236}">
                <a16:creationId xmlns:a16="http://schemas.microsoft.com/office/drawing/2014/main" id="{3FD1BE69-71CD-0C51-F170-73FDC7EE986F}"/>
              </a:ext>
            </a:extLst>
          </p:cNvPr>
          <p:cNvSpPr txBox="1"/>
          <p:nvPr/>
        </p:nvSpPr>
        <p:spPr>
          <a:xfrm>
            <a:off x="402082" y="392832"/>
            <a:ext cx="11349023" cy="1440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00100" algn="just">
              <a:lnSpc>
                <a:spcPct val="114000"/>
              </a:lnSpc>
            </a:pPr>
            <a:r>
              <a:rPr lang="vi-VN" sz="4000" spc="-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Hiện nay Mi đã được 6 năm 3 tháng tuổi. Hỏi sau bao nhiêu tháng nữa thì Mi tròn 7 tuổi?</a:t>
            </a:r>
          </a:p>
        </p:txBody>
      </p:sp>
      <p:sp>
        <p:nvSpPr>
          <p:cNvPr id="7" name="PHẠM DUYÊN 3 - 9Slide.vn">
            <a:extLst>
              <a:ext uri="{FF2B5EF4-FFF2-40B4-BE49-F238E27FC236}">
                <a16:creationId xmlns:a16="http://schemas.microsoft.com/office/drawing/2014/main" id="{2F163197-3263-44F5-D234-6D003F451661}"/>
              </a:ext>
            </a:extLst>
          </p:cNvPr>
          <p:cNvSpPr txBox="1"/>
          <p:nvPr/>
        </p:nvSpPr>
        <p:spPr>
          <a:xfrm>
            <a:off x="402082" y="1905000"/>
            <a:ext cx="11349023" cy="28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00100" algn="just">
              <a:lnSpc>
                <a:spcPct val="114000"/>
              </a:lnSpc>
            </a:pPr>
            <a:r>
              <a:rPr lang="vi-VN" sz="4000" spc="-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Mai, Việt và Nam được sinh ra cùng năm nhưng khác tháng. Biết Việt được sinh ra vào tháng 1, Mai được sinh ra sau Việt 3 tháng và trước Nam 8 tháng. Hỏi Nam được sinh ra vào tháng mấy?</a:t>
            </a:r>
          </a:p>
        </p:txBody>
      </p:sp>
    </p:spTree>
    <p:extLst>
      <p:ext uri="{BB962C8B-B14F-4D97-AF65-F5344CB8AC3E}">
        <p14:creationId xmlns:p14="http://schemas.microsoft.com/office/powerpoint/2010/main" val="2167914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3 - 9Slide.vn">
            <a:extLst>
              <a:ext uri="{FF2B5EF4-FFF2-40B4-BE49-F238E27FC236}">
                <a16:creationId xmlns:a16="http://schemas.microsoft.com/office/drawing/2014/main" id="{7216DD0F-09CD-D1F2-BE06-8E2484BF730D}"/>
              </a:ext>
            </a:extLst>
          </p:cNvPr>
          <p:cNvGrpSpPr/>
          <p:nvPr/>
        </p:nvGrpSpPr>
        <p:grpSpPr>
          <a:xfrm>
            <a:off x="402082" y="349567"/>
            <a:ext cx="668922" cy="707886"/>
            <a:chOff x="638175" y="506578"/>
            <a:chExt cx="668922" cy="707886"/>
          </a:xfrm>
        </p:grpSpPr>
        <p:sp>
          <p:nvSpPr>
            <p:cNvPr id="3" name="PHẠM DUYÊN 1 - 9Slide.vn">
              <a:extLst>
                <a:ext uri="{FF2B5EF4-FFF2-40B4-BE49-F238E27FC236}">
                  <a16:creationId xmlns:a16="http://schemas.microsoft.com/office/drawing/2014/main" id="{D1DA56B7-17CE-1C48-A2C9-FA0CEC004165}"/>
                </a:ext>
              </a:extLst>
            </p:cNvPr>
            <p:cNvSpPr/>
            <p:nvPr/>
          </p:nvSpPr>
          <p:spPr>
            <a:xfrm>
              <a:off x="676988" y="571585"/>
              <a:ext cx="590719" cy="59071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PHẠM DUYÊN 2 - 9Slide.vn">
              <a:extLst>
                <a:ext uri="{FF2B5EF4-FFF2-40B4-BE49-F238E27FC236}">
                  <a16:creationId xmlns:a16="http://schemas.microsoft.com/office/drawing/2014/main" id="{C96664D8-C34C-7873-C624-84474FC4A147}"/>
                </a:ext>
              </a:extLst>
            </p:cNvPr>
            <p:cNvSpPr/>
            <p:nvPr/>
          </p:nvSpPr>
          <p:spPr>
            <a:xfrm>
              <a:off x="638175" y="528010"/>
              <a:ext cx="668922" cy="668922"/>
            </a:xfrm>
            <a:prstGeom prst="ellipse">
              <a:avLst/>
            </a:prstGeom>
            <a:noFill/>
            <a:ln w="28575">
              <a:solidFill>
                <a:srgbClr val="B8D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PHẠM DUYÊN 3 - 9Slide.vn">
              <a:extLst>
                <a:ext uri="{FF2B5EF4-FFF2-40B4-BE49-F238E27FC236}">
                  <a16:creationId xmlns:a16="http://schemas.microsoft.com/office/drawing/2014/main" id="{8EC9B332-D299-078E-EA44-2ACAF21913BD}"/>
                </a:ext>
              </a:extLst>
            </p:cNvPr>
            <p:cNvSpPr txBox="1"/>
            <p:nvPr/>
          </p:nvSpPr>
          <p:spPr>
            <a:xfrm>
              <a:off x="773835" y="506578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6" name="PHẠM DUYÊN 4 - 9Slide.vn">
            <a:extLst>
              <a:ext uri="{FF2B5EF4-FFF2-40B4-BE49-F238E27FC236}">
                <a16:creationId xmlns:a16="http://schemas.microsoft.com/office/drawing/2014/main" id="{3FD1BE69-71CD-0C51-F170-73FDC7EE986F}"/>
              </a:ext>
            </a:extLst>
          </p:cNvPr>
          <p:cNvSpPr txBox="1"/>
          <p:nvPr/>
        </p:nvSpPr>
        <p:spPr>
          <a:xfrm>
            <a:off x="402082" y="392832"/>
            <a:ext cx="11349023" cy="1440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00100" algn="just">
              <a:lnSpc>
                <a:spcPct val="114000"/>
              </a:lnSpc>
            </a:pPr>
            <a:r>
              <a:rPr lang="vi-VN" sz="4000" spc="-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Hiện nay Mi đã được 6 năm 3 tháng tuổi. Hỏi sau bao nhiêu tháng nữa thì Mi tròn 7 tuổi?</a:t>
            </a:r>
          </a:p>
        </p:txBody>
      </p:sp>
      <p:sp>
        <p:nvSpPr>
          <p:cNvPr id="7" name="PHẠM DUYÊN 4 - 9Slide.vn">
            <a:extLst>
              <a:ext uri="{FF2B5EF4-FFF2-40B4-BE49-F238E27FC236}">
                <a16:creationId xmlns:a16="http://schemas.microsoft.com/office/drawing/2014/main" id="{2F163197-3263-44F5-D234-6D003F451661}"/>
              </a:ext>
            </a:extLst>
          </p:cNvPr>
          <p:cNvSpPr txBox="1"/>
          <p:nvPr/>
        </p:nvSpPr>
        <p:spPr>
          <a:xfrm>
            <a:off x="421489" y="6858000"/>
            <a:ext cx="11349023" cy="28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00100" algn="just">
              <a:lnSpc>
                <a:spcPct val="114000"/>
              </a:lnSpc>
            </a:pPr>
            <a:r>
              <a:rPr lang="vi-VN" sz="4000" spc="-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Mai, Việt và Nam được sinh ra cùng năm nhưng khác tháng. Biết Việt được sinh ra vào tháng 1, Mai được sinh ra sau Việt 3 tháng và trước Nam 8 tháng. Hỏi Nam được sinh ra vào tháng mấy?</a:t>
            </a:r>
          </a:p>
        </p:txBody>
      </p:sp>
      <p:sp>
        <p:nvSpPr>
          <p:cNvPr id="10" name="PHẠM DUYÊN 18 - 9Slide.vn">
            <a:extLst>
              <a:ext uri="{FF2B5EF4-FFF2-40B4-BE49-F238E27FC236}">
                <a16:creationId xmlns:a16="http://schemas.microsoft.com/office/drawing/2014/main" id="{04D1F7FC-F943-5BF6-0D1A-6AF0254ACE2B}"/>
              </a:ext>
            </a:extLst>
          </p:cNvPr>
          <p:cNvSpPr/>
          <p:nvPr/>
        </p:nvSpPr>
        <p:spPr>
          <a:xfrm>
            <a:off x="1200839" y="3195599"/>
            <a:ext cx="9617725" cy="2748001"/>
          </a:xfrm>
          <a:prstGeom prst="roundRect">
            <a:avLst>
              <a:gd name="adj" fmla="val 7633"/>
            </a:avLst>
          </a:prstGeom>
          <a:gradFill flip="none" rotWithShape="1">
            <a:gsLst>
              <a:gs pos="86000">
                <a:srgbClr val="EECDFF"/>
              </a:gs>
              <a:gs pos="44000">
                <a:srgbClr val="D3F4F5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457200" algn="just"/>
            <a:endParaRPr lang="en-US" sz="40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HẠM DUYÊN 19 - 9Slide.vn">
            <a:extLst>
              <a:ext uri="{FF2B5EF4-FFF2-40B4-BE49-F238E27FC236}">
                <a16:creationId xmlns:a16="http://schemas.microsoft.com/office/drawing/2014/main" id="{D1E79FE3-7FF7-4B62-3C1F-4E5F1165B455}"/>
              </a:ext>
            </a:extLst>
          </p:cNvPr>
          <p:cNvSpPr/>
          <p:nvPr/>
        </p:nvSpPr>
        <p:spPr>
          <a:xfrm>
            <a:off x="5130800" y="2029206"/>
            <a:ext cx="1930400" cy="739394"/>
          </a:xfrm>
          <a:prstGeom prst="roundRect">
            <a:avLst/>
          </a:prstGeom>
          <a:solidFill>
            <a:srgbClr val="E56E7A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</p:txBody>
      </p:sp>
      <p:sp>
        <p:nvSpPr>
          <p:cNvPr id="12" name="PHẠM DUYÊN 20 - 9Slide.vn">
            <a:extLst>
              <a:ext uri="{FF2B5EF4-FFF2-40B4-BE49-F238E27FC236}">
                <a16:creationId xmlns:a16="http://schemas.microsoft.com/office/drawing/2014/main" id="{6C225BB4-9479-419E-8A13-89383945E405}"/>
              </a:ext>
            </a:extLst>
          </p:cNvPr>
          <p:cNvSpPr txBox="1"/>
          <p:nvPr/>
        </p:nvSpPr>
        <p:spPr>
          <a:xfrm>
            <a:off x="1614890" y="3374366"/>
            <a:ext cx="482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Arial" panose="020B0604020202020204" pitchFamily="34" charset="0"/>
                <a:cs typeface="Arial" panose="020B0604020202020204" pitchFamily="34" charset="0"/>
              </a:rPr>
              <a:t>Ta có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32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năm = 12 tháng</a:t>
            </a:r>
            <a:endParaRPr lang="en-US" sz="3000" b="1" spc="-4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HẠM DUYÊN 21 - 9Slide.vn">
            <a:extLst>
              <a:ext uri="{FF2B5EF4-FFF2-40B4-BE49-F238E27FC236}">
                <a16:creationId xmlns:a16="http://schemas.microsoft.com/office/drawing/2014/main" id="{E3BEA31A-97BF-2313-2520-78591CD5EF28}"/>
              </a:ext>
            </a:extLst>
          </p:cNvPr>
          <p:cNvSpPr txBox="1"/>
          <p:nvPr/>
        </p:nvSpPr>
        <p:spPr>
          <a:xfrm>
            <a:off x="1614890" y="3998826"/>
            <a:ext cx="8648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r>
              <a:rPr lang="vi-VN">
                <a:latin typeface="Arial" panose="020B0604020202020204" pitchFamily="34" charset="0"/>
                <a:cs typeface="Arial" panose="020B0604020202020204" pitchFamily="34" charset="0"/>
              </a:rPr>
              <a:t>Hiện nay Mi đã được 6 năm 3 tháng tuổi.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HẠM DUYÊN 21 - 9Slide.vn">
            <a:extLst>
              <a:ext uri="{FF2B5EF4-FFF2-40B4-BE49-F238E27FC236}">
                <a16:creationId xmlns:a16="http://schemas.microsoft.com/office/drawing/2014/main" id="{6F881C79-B44A-CE80-C179-80B35E95D203}"/>
              </a:ext>
            </a:extLst>
          </p:cNvPr>
          <p:cNvSpPr txBox="1"/>
          <p:nvPr/>
        </p:nvSpPr>
        <p:spPr>
          <a:xfrm>
            <a:off x="1614890" y="4581153"/>
            <a:ext cx="8294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Vậy sau 9 tháng nữa thì Mi tròn 7 tuổi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ẠM DUYÊN 21 - 9Slide.vn">
            <a:extLst>
              <a:ext uri="{FF2B5EF4-FFF2-40B4-BE49-F238E27FC236}">
                <a16:creationId xmlns:a16="http://schemas.microsoft.com/office/drawing/2014/main" id="{4150546D-1904-36CB-A194-CC197459BD12}"/>
              </a:ext>
            </a:extLst>
          </p:cNvPr>
          <p:cNvSpPr txBox="1"/>
          <p:nvPr/>
        </p:nvSpPr>
        <p:spPr>
          <a:xfrm>
            <a:off x="2209801" y="5227024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pPr algn="ctr"/>
            <a:r>
              <a:rPr lang="vi-VN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tháng – 3 tháng = 9 tháng</a:t>
            </a:r>
          </a:p>
        </p:txBody>
      </p:sp>
    </p:spTree>
    <p:extLst>
      <p:ext uri="{BB962C8B-B14F-4D97-AF65-F5344CB8AC3E}">
        <p14:creationId xmlns:p14="http://schemas.microsoft.com/office/powerpoint/2010/main" val="29951504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3 - 9Slide.vn">
            <a:extLst>
              <a:ext uri="{FF2B5EF4-FFF2-40B4-BE49-F238E27FC236}">
                <a16:creationId xmlns:a16="http://schemas.microsoft.com/office/drawing/2014/main" id="{7216DD0F-09CD-D1F2-BE06-8E2484BF730D}"/>
              </a:ext>
            </a:extLst>
          </p:cNvPr>
          <p:cNvGrpSpPr/>
          <p:nvPr/>
        </p:nvGrpSpPr>
        <p:grpSpPr>
          <a:xfrm>
            <a:off x="402082" y="349567"/>
            <a:ext cx="668922" cy="707886"/>
            <a:chOff x="638175" y="506578"/>
            <a:chExt cx="668922" cy="707886"/>
          </a:xfrm>
        </p:grpSpPr>
        <p:sp>
          <p:nvSpPr>
            <p:cNvPr id="3" name="PHẠM DUYÊN 1 - 9Slide.vn">
              <a:extLst>
                <a:ext uri="{FF2B5EF4-FFF2-40B4-BE49-F238E27FC236}">
                  <a16:creationId xmlns:a16="http://schemas.microsoft.com/office/drawing/2014/main" id="{D1DA56B7-17CE-1C48-A2C9-FA0CEC004165}"/>
                </a:ext>
              </a:extLst>
            </p:cNvPr>
            <p:cNvSpPr/>
            <p:nvPr/>
          </p:nvSpPr>
          <p:spPr>
            <a:xfrm>
              <a:off x="676988" y="571585"/>
              <a:ext cx="590719" cy="59071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PHẠM DUYÊN 2 - 9Slide.vn">
              <a:extLst>
                <a:ext uri="{FF2B5EF4-FFF2-40B4-BE49-F238E27FC236}">
                  <a16:creationId xmlns:a16="http://schemas.microsoft.com/office/drawing/2014/main" id="{C96664D8-C34C-7873-C624-84474FC4A147}"/>
                </a:ext>
              </a:extLst>
            </p:cNvPr>
            <p:cNvSpPr/>
            <p:nvPr/>
          </p:nvSpPr>
          <p:spPr>
            <a:xfrm>
              <a:off x="638175" y="528010"/>
              <a:ext cx="668922" cy="668922"/>
            </a:xfrm>
            <a:prstGeom prst="ellipse">
              <a:avLst/>
            </a:prstGeom>
            <a:noFill/>
            <a:ln w="28575">
              <a:solidFill>
                <a:srgbClr val="B8D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PHẠM DUYÊN 3 - 9Slide.vn">
              <a:extLst>
                <a:ext uri="{FF2B5EF4-FFF2-40B4-BE49-F238E27FC236}">
                  <a16:creationId xmlns:a16="http://schemas.microsoft.com/office/drawing/2014/main" id="{8EC9B332-D299-078E-EA44-2ACAF21913BD}"/>
                </a:ext>
              </a:extLst>
            </p:cNvPr>
            <p:cNvSpPr txBox="1"/>
            <p:nvPr/>
          </p:nvSpPr>
          <p:spPr>
            <a:xfrm>
              <a:off x="773835" y="506578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6" name="PHẠM DUYÊN 4 - 9Slide.vn">
            <a:extLst>
              <a:ext uri="{FF2B5EF4-FFF2-40B4-BE49-F238E27FC236}">
                <a16:creationId xmlns:a16="http://schemas.microsoft.com/office/drawing/2014/main" id="{3FD1BE69-71CD-0C51-F170-73FDC7EE986F}"/>
              </a:ext>
            </a:extLst>
          </p:cNvPr>
          <p:cNvSpPr txBox="1"/>
          <p:nvPr/>
        </p:nvSpPr>
        <p:spPr>
          <a:xfrm>
            <a:off x="402082" y="-1600200"/>
            <a:ext cx="11349023" cy="1440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00100" algn="just">
              <a:lnSpc>
                <a:spcPct val="114000"/>
              </a:lnSpc>
            </a:pPr>
            <a:r>
              <a:rPr lang="vi-VN" sz="4000" spc="-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Hiện nay Mi đã được 6 năm 3 tháng tuổi. Hỏi sau bao nhiêu tháng nữa thì Mi tròn 7 tuổi?</a:t>
            </a:r>
          </a:p>
        </p:txBody>
      </p:sp>
      <p:sp>
        <p:nvSpPr>
          <p:cNvPr id="7" name="PHẠM DUYÊN 4 - 9Slide.vn">
            <a:extLst>
              <a:ext uri="{FF2B5EF4-FFF2-40B4-BE49-F238E27FC236}">
                <a16:creationId xmlns:a16="http://schemas.microsoft.com/office/drawing/2014/main" id="{2F163197-3263-44F5-D234-6D003F451661}"/>
              </a:ext>
            </a:extLst>
          </p:cNvPr>
          <p:cNvSpPr txBox="1"/>
          <p:nvPr/>
        </p:nvSpPr>
        <p:spPr>
          <a:xfrm>
            <a:off x="368301" y="349567"/>
            <a:ext cx="11402212" cy="2531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85800" algn="just">
              <a:lnSpc>
                <a:spcPct val="127000"/>
              </a:lnSpc>
            </a:pPr>
            <a:r>
              <a:rPr lang="vi-VN" sz="3200" b="1" spc="-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Mai, Việt và Nam được sinh ra cùng năm nhưng khác tháng. Biết Việt được sinh ra vào tháng 1, Mai được sinh ra sau Việt 3 tháng và trước Nam 8 tháng. Hỏi Nam được sinh ra vào tháng mấy?</a:t>
            </a:r>
          </a:p>
        </p:txBody>
      </p:sp>
      <p:sp>
        <p:nvSpPr>
          <p:cNvPr id="10" name="PHẠM DUYÊN 18 - 9Slide.vn">
            <a:extLst>
              <a:ext uri="{FF2B5EF4-FFF2-40B4-BE49-F238E27FC236}">
                <a16:creationId xmlns:a16="http://schemas.microsoft.com/office/drawing/2014/main" id="{04D1F7FC-F943-5BF6-0D1A-6AF0254ACE2B}"/>
              </a:ext>
            </a:extLst>
          </p:cNvPr>
          <p:cNvSpPr/>
          <p:nvPr/>
        </p:nvSpPr>
        <p:spPr>
          <a:xfrm>
            <a:off x="859317" y="3376193"/>
            <a:ext cx="10300769" cy="3005557"/>
          </a:xfrm>
          <a:prstGeom prst="roundRect">
            <a:avLst>
              <a:gd name="adj" fmla="val 7633"/>
            </a:avLst>
          </a:prstGeom>
          <a:gradFill flip="none" rotWithShape="1">
            <a:gsLst>
              <a:gs pos="86000">
                <a:srgbClr val="EECDFF"/>
              </a:gs>
              <a:gs pos="44000">
                <a:srgbClr val="D3F4F5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457200" algn="just"/>
            <a:endParaRPr lang="en-US" sz="40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HẠM DUYÊN 19 - 9Slide.vn">
            <a:extLst>
              <a:ext uri="{FF2B5EF4-FFF2-40B4-BE49-F238E27FC236}">
                <a16:creationId xmlns:a16="http://schemas.microsoft.com/office/drawing/2014/main" id="{D1E79FE3-7FF7-4B62-3C1F-4E5F1165B455}"/>
              </a:ext>
            </a:extLst>
          </p:cNvPr>
          <p:cNvSpPr/>
          <p:nvPr/>
        </p:nvSpPr>
        <p:spPr>
          <a:xfrm>
            <a:off x="5130800" y="2362200"/>
            <a:ext cx="1930400" cy="739394"/>
          </a:xfrm>
          <a:prstGeom prst="roundRect">
            <a:avLst/>
          </a:prstGeom>
          <a:solidFill>
            <a:srgbClr val="E56E7A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</p:txBody>
      </p:sp>
      <p:sp>
        <p:nvSpPr>
          <p:cNvPr id="12" name="PHẠM DUYÊN 20 - 9Slide.vn">
            <a:extLst>
              <a:ext uri="{FF2B5EF4-FFF2-40B4-BE49-F238E27FC236}">
                <a16:creationId xmlns:a16="http://schemas.microsoft.com/office/drawing/2014/main" id="{6C225BB4-9479-419E-8A13-89383945E405}"/>
              </a:ext>
            </a:extLst>
          </p:cNvPr>
          <p:cNvSpPr txBox="1"/>
          <p:nvPr/>
        </p:nvSpPr>
        <p:spPr>
          <a:xfrm>
            <a:off x="1233891" y="3505793"/>
            <a:ext cx="9926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 spc="-20"/>
            </a:lvl1pPr>
          </a:lstStyle>
          <a:p>
            <a:r>
              <a:rPr lang="vi-VN" spc="-40">
                <a:latin typeface="Arial" panose="020B0604020202020204" pitchFamily="34" charset="0"/>
                <a:cs typeface="Arial" panose="020B0604020202020204" pitchFamily="34" charset="0"/>
              </a:rPr>
              <a:t>- Việt sinh ra vào tháng 1, Mai sinh sau Việt 3 tháng</a:t>
            </a:r>
          </a:p>
        </p:txBody>
      </p:sp>
      <p:sp>
        <p:nvSpPr>
          <p:cNvPr id="20" name="PHẠM DUYÊN 21 - 9Slide.vn">
            <a:extLst>
              <a:ext uri="{FF2B5EF4-FFF2-40B4-BE49-F238E27FC236}">
                <a16:creationId xmlns:a16="http://schemas.microsoft.com/office/drawing/2014/main" id="{6F881C79-B44A-CE80-C179-80B35E95D203}"/>
              </a:ext>
            </a:extLst>
          </p:cNvPr>
          <p:cNvSpPr txBox="1"/>
          <p:nvPr/>
        </p:nvSpPr>
        <p:spPr>
          <a:xfrm>
            <a:off x="1233891" y="4653797"/>
            <a:ext cx="97609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r>
              <a:rPr lang="vi-VN" spc="-20">
                <a:latin typeface="Arial" panose="020B0604020202020204" pitchFamily="34" charset="0"/>
                <a:cs typeface="Arial" panose="020B0604020202020204" pitchFamily="34" charset="0"/>
              </a:rPr>
              <a:t>- Mai sinh ra trước Nam 8 tháng vậy Nam sinh ra vào tháng 12</a:t>
            </a:r>
            <a:r>
              <a:rPr lang="en-US" spc="-20">
                <a:latin typeface="Arial" panose="020B0604020202020204" pitchFamily="34" charset="0"/>
                <a:cs typeface="Arial" panose="020B0604020202020204" pitchFamily="34" charset="0"/>
              </a:rPr>
              <a:t> vì:</a:t>
            </a:r>
            <a:endParaRPr lang="vi-VN" spc="-2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ẠM DUYÊN 21 - 9Slide.vn">
            <a:extLst>
              <a:ext uri="{FF2B5EF4-FFF2-40B4-BE49-F238E27FC236}">
                <a16:creationId xmlns:a16="http://schemas.microsoft.com/office/drawing/2014/main" id="{4150546D-1904-36CB-A194-CC197459BD12}"/>
              </a:ext>
            </a:extLst>
          </p:cNvPr>
          <p:cNvSpPr txBox="1"/>
          <p:nvPr/>
        </p:nvSpPr>
        <p:spPr>
          <a:xfrm>
            <a:off x="2514600" y="5663625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tháng + 4 tháng = 12 tháng</a:t>
            </a:r>
            <a:endParaRPr lang="vi-VN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HẠM DUYÊN 20 - 9Slide.vn">
            <a:extLst>
              <a:ext uri="{FF2B5EF4-FFF2-40B4-BE49-F238E27FC236}">
                <a16:creationId xmlns:a16="http://schemas.microsoft.com/office/drawing/2014/main" id="{23D59D07-82B7-6114-9926-3084D38B9965}"/>
              </a:ext>
            </a:extLst>
          </p:cNvPr>
          <p:cNvSpPr txBox="1"/>
          <p:nvPr/>
        </p:nvSpPr>
        <p:spPr>
          <a:xfrm>
            <a:off x="2550405" y="4036295"/>
            <a:ext cx="7772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spc="-6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vi-VN" sz="3200" b="1" spc="-60">
                <a:latin typeface="Arial" panose="020B0604020202020204" pitchFamily="34" charset="0"/>
                <a:cs typeface="Arial" panose="020B0604020202020204" pitchFamily="34" charset="0"/>
              </a:rPr>
              <a:t>ậy</a:t>
            </a:r>
            <a:r>
              <a:rPr lang="en-US" sz="3200" b="1" spc="-6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3200" b="1" spc="-6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spc="-6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sinh ra vào tháng 4</a:t>
            </a:r>
            <a:r>
              <a:rPr lang="vi-VN" sz="3200" b="1" spc="-6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6582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20" grpId="0"/>
      <p:bldP spid="2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ẠM DUYÊN 1 - 9Slide.vn">
            <a:extLst>
              <a:ext uri="{FF2B5EF4-FFF2-40B4-BE49-F238E27FC236}">
                <a16:creationId xmlns:a16="http://schemas.microsoft.com/office/drawing/2014/main" id="{7E44983E-8DB8-4C76-91C9-DBE1C0FF7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41" y="1562100"/>
            <a:ext cx="5377020" cy="4259864"/>
          </a:xfrm>
          <a:custGeom>
            <a:avLst/>
            <a:gdLst>
              <a:gd name="connsiteX0" fmla="*/ 174221 w 2545702"/>
              <a:gd name="connsiteY0" fmla="*/ 0 h 1791477"/>
              <a:gd name="connsiteX1" fmla="*/ 2371481 w 2545702"/>
              <a:gd name="connsiteY1" fmla="*/ 0 h 1791477"/>
              <a:gd name="connsiteX2" fmla="*/ 2545702 w 2545702"/>
              <a:gd name="connsiteY2" fmla="*/ 174221 h 1791477"/>
              <a:gd name="connsiteX3" fmla="*/ 2545702 w 2545702"/>
              <a:gd name="connsiteY3" fmla="*/ 1617256 h 1791477"/>
              <a:gd name="connsiteX4" fmla="*/ 2371481 w 2545702"/>
              <a:gd name="connsiteY4" fmla="*/ 1791477 h 1791477"/>
              <a:gd name="connsiteX5" fmla="*/ 174221 w 2545702"/>
              <a:gd name="connsiteY5" fmla="*/ 1791477 h 1791477"/>
              <a:gd name="connsiteX6" fmla="*/ 0 w 2545702"/>
              <a:gd name="connsiteY6" fmla="*/ 1617256 h 1791477"/>
              <a:gd name="connsiteX7" fmla="*/ 0 w 2545702"/>
              <a:gd name="connsiteY7" fmla="*/ 174221 h 1791477"/>
              <a:gd name="connsiteX8" fmla="*/ 174221 w 2545702"/>
              <a:gd name="connsiteY8" fmla="*/ 0 h 179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5702" h="1791477">
                <a:moveTo>
                  <a:pt x="174221" y="0"/>
                </a:moveTo>
                <a:lnTo>
                  <a:pt x="2371481" y="0"/>
                </a:lnTo>
                <a:cubicBezTo>
                  <a:pt x="2467701" y="0"/>
                  <a:pt x="2545702" y="78001"/>
                  <a:pt x="2545702" y="174221"/>
                </a:cubicBezTo>
                <a:lnTo>
                  <a:pt x="2545702" y="1617256"/>
                </a:lnTo>
                <a:cubicBezTo>
                  <a:pt x="2545702" y="1713476"/>
                  <a:pt x="2467701" y="1791477"/>
                  <a:pt x="2371481" y="1791477"/>
                </a:cubicBezTo>
                <a:lnTo>
                  <a:pt x="174221" y="1791477"/>
                </a:lnTo>
                <a:cubicBezTo>
                  <a:pt x="78001" y="1791477"/>
                  <a:pt x="0" y="1713476"/>
                  <a:pt x="0" y="1617256"/>
                </a:cubicBezTo>
                <a:lnTo>
                  <a:pt x="0" y="174221"/>
                </a:lnTo>
                <a:cubicBezTo>
                  <a:pt x="0" y="78001"/>
                  <a:pt x="78001" y="0"/>
                  <a:pt x="174221" y="0"/>
                </a:cubicBezTo>
                <a:close/>
              </a:path>
            </a:pathLst>
          </a:custGeom>
          <a:effectLst>
            <a:softEdge rad="31750"/>
          </a:effectLst>
        </p:spPr>
      </p:pic>
      <p:pic>
        <p:nvPicPr>
          <p:cNvPr id="4" name="PHẠM DUYÊN 2 - 9Slide.vn">
            <a:extLst>
              <a:ext uri="{FF2B5EF4-FFF2-40B4-BE49-F238E27FC236}">
                <a16:creationId xmlns:a16="http://schemas.microsoft.com/office/drawing/2014/main" id="{A9C155AF-B339-5C32-2BB9-51C1812706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44" y="267718"/>
            <a:ext cx="1618724" cy="730044"/>
          </a:xfrm>
          <a:prstGeom prst="rect">
            <a:avLst/>
          </a:prstGeom>
        </p:spPr>
      </p:pic>
      <p:sp>
        <p:nvSpPr>
          <p:cNvPr id="8" name="PHẠM DUYÊN 3 - 9Slide.vn">
            <a:extLst>
              <a:ext uri="{FF2B5EF4-FFF2-40B4-BE49-F238E27FC236}">
                <a16:creationId xmlns:a16="http://schemas.microsoft.com/office/drawing/2014/main" id="{D30E27BA-0630-C1AC-F2ED-8ABA5DDF28E3}"/>
              </a:ext>
            </a:extLst>
          </p:cNvPr>
          <p:cNvSpPr txBox="1"/>
          <p:nvPr/>
        </p:nvSpPr>
        <p:spPr>
          <a:xfrm>
            <a:off x="5772150" y="1635271"/>
            <a:ext cx="5715000" cy="4873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333"/>
              </a:spcAft>
            </a:pPr>
            <a:r>
              <a:rPr lang="en-GB" sz="3600" b="1" spc="-1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chơi:</a:t>
            </a:r>
          </a:p>
          <a:p>
            <a:pPr algn="just">
              <a:lnSpc>
                <a:spcPct val="106000"/>
              </a:lnSpc>
              <a:spcAft>
                <a:spcPts val="333"/>
              </a:spcAft>
            </a:pPr>
            <a:r>
              <a:rPr lang="en-GB" sz="2800" b="1" spc="-100">
                <a:solidFill>
                  <a:srgbClr val="2A2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spc="-100">
                <a:solidFill>
                  <a:srgbClr val="2A2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 theo cặp</a:t>
            </a:r>
          </a:p>
          <a:p>
            <a:pPr algn="just">
              <a:lnSpc>
                <a:spcPct val="106000"/>
              </a:lnSpc>
              <a:spcAft>
                <a:spcPts val="333"/>
              </a:spcAft>
            </a:pPr>
            <a:r>
              <a:rPr lang="en-US" sz="2800" b="1" spc="-100">
                <a:solidFill>
                  <a:srgbClr val="2A2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Người chơi bắt đầu với chiếc đồng hồ chỉ 3 giờ. Khi đến lượt, người chơi quay kim đồng hồ thêm 5 hoặc 10 phút . Đọc giờ tại thời điểm đó.</a:t>
            </a:r>
          </a:p>
          <a:p>
            <a:pPr algn="just">
              <a:lnSpc>
                <a:spcPct val="106000"/>
              </a:lnSpc>
              <a:spcAft>
                <a:spcPts val="333"/>
              </a:spcAft>
            </a:pPr>
            <a:r>
              <a:rPr lang="en-US" sz="2800" b="1" spc="-100">
                <a:solidFill>
                  <a:srgbClr val="2A2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Trò chơi kết thúc khi có người chơi quay kim đồng hồ đến đúng 4 giờ.</a:t>
            </a:r>
          </a:p>
        </p:txBody>
      </p:sp>
      <p:pic>
        <p:nvPicPr>
          <p:cNvPr id="11" name="PHẠM DUYÊN 4 - 9Slide.vn">
            <a:extLst>
              <a:ext uri="{FF2B5EF4-FFF2-40B4-BE49-F238E27FC236}">
                <a16:creationId xmlns:a16="http://schemas.microsoft.com/office/drawing/2014/main" id="{77574F96-D9BD-BAE3-89AE-FA1582A14F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506093"/>
            <a:ext cx="6096000" cy="64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958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pikbest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cq514y3v">
      <a:majorFont>
        <a:latin typeface="Helvetica"/>
        <a:ea typeface="Helvetica"/>
        <a:cs typeface=""/>
      </a:majorFont>
      <a:minorFont>
        <a:latin typeface="Helvetica"/>
        <a:ea typeface="Helvetica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Medium">
      <a:majorFont>
        <a:latin typeface="思源黑体 CN Medium"/>
        <a:ea typeface="思源黑体 CN Medium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pikbest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cq514y3v">
      <a:majorFont>
        <a:latin typeface="Helvetica"/>
        <a:ea typeface="Helvetica"/>
        <a:cs typeface=""/>
      </a:majorFont>
      <a:minorFont>
        <a:latin typeface="Helvetica"/>
        <a:ea typeface="Helvetica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617</Words>
  <Application>Microsoft Office PowerPoint</Application>
  <PresentationFormat>Widescreen</PresentationFormat>
  <Paragraphs>69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等线</vt:lpstr>
      <vt:lpstr>Arial</vt:lpstr>
      <vt:lpstr>Calibri</vt:lpstr>
      <vt:lpstr>Helvetica</vt:lpstr>
      <vt:lpstr>思源黑体</vt:lpstr>
      <vt:lpstr>pikbest</vt:lpstr>
      <vt:lpstr>Office 主题​​</vt:lpstr>
      <vt:lpstr>2_pikbest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32</cp:revision>
  <dcterms:created xsi:type="dcterms:W3CDTF">2023-02-05T09:52:32Z</dcterms:created>
  <dcterms:modified xsi:type="dcterms:W3CDTF">2024-04-11T04:49:19Z</dcterms:modified>
</cp:coreProperties>
</file>