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2" r:id="rId4"/>
    <p:sldMasterId id="2147483693" r:id="rId5"/>
  </p:sldMasterIdLst>
  <p:notesMasterIdLst>
    <p:notesMasterId r:id="rId21"/>
  </p:notesMasterIdLst>
  <p:sldIdLst>
    <p:sldId id="257" r:id="rId6"/>
    <p:sldId id="256" r:id="rId7"/>
    <p:sldId id="261" r:id="rId8"/>
    <p:sldId id="262" r:id="rId9"/>
    <p:sldId id="343" r:id="rId10"/>
    <p:sldId id="2654" r:id="rId11"/>
    <p:sldId id="3203" r:id="rId12"/>
    <p:sldId id="352" r:id="rId13"/>
    <p:sldId id="3218" r:id="rId14"/>
    <p:sldId id="378" r:id="rId15"/>
    <p:sldId id="3219" r:id="rId16"/>
    <p:sldId id="453" r:id="rId17"/>
    <p:sldId id="3220" r:id="rId18"/>
    <p:sldId id="3221" r:id="rId19"/>
    <p:sldId id="321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b="1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, chia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bốn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với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>
              <a:latin typeface="+mj-lt"/>
              <a:cs typeface="Times New Roman" panose="02020603050405020304" pitchFamily="18" charset="0"/>
            </a:rPr>
            <a:t>một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số</a:t>
          </a:r>
          <a:endParaRPr lang="en-US" sz="2800" b="1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D56C5800-8D52-48E2-9D2E-1A6361B69D52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F4357B63-64A6-4D1D-927C-F13A0A7CF8FF}" type="presOf" srcId="{170E7AF1-C29C-412A-95EE-D4D3B92767D7}" destId="{EE4864BC-A637-451B-B5BD-4C3C6EF2EFCA}" srcOrd="0" destOrd="0" presId="urn:microsoft.com/office/officeart/2005/8/layout/chevron2"/>
    <dgm:cxn modelId="{85B9BC49-5AF3-43D0-8519-FE6E7DF7F630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17F588A5-37FC-4591-BFD7-10183AD63F89}" type="presParOf" srcId="{45DF4543-7EBC-401D-83DA-6F314F061722}" destId="{B2837108-1A51-4BE5-B7D0-B24CC4A02FA3}" srcOrd="0" destOrd="0" presId="urn:microsoft.com/office/officeart/2005/8/layout/chevron2"/>
    <dgm:cxn modelId="{1FC3D574-9E14-4AC8-BA64-91EDCE699733}" type="presParOf" srcId="{B2837108-1A51-4BE5-B7D0-B24CC4A02FA3}" destId="{EE4864BC-A637-451B-B5BD-4C3C6EF2EFCA}" srcOrd="0" destOrd="0" presId="urn:microsoft.com/office/officeart/2005/8/layout/chevron2"/>
    <dgm:cxn modelId="{9B9742FD-A7D5-44E4-8038-3AF4CF537F25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b="1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kiế</a:t>
          </a:r>
          <a:r>
            <a:rPr lang="en-US" sz="2400" dirty="0" err="1">
              <a:latin typeface="+mj-lt"/>
              <a:cs typeface="Times New Roman" panose="02020603050405020304" pitchFamily="18" charset="0"/>
            </a:rPr>
            <a:t>n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thức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phương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khối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lượng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5AC65A81-9EF6-4612-B21E-FAF30CDAAC03}" type="presOf" srcId="{3E922588-B0E9-4538-B1CB-1784AF278F7D}" destId="{45DF4543-7EBC-401D-83DA-6F314F061722}" srcOrd="0" destOrd="0" presId="urn:microsoft.com/office/officeart/2005/8/layout/chevron2"/>
    <dgm:cxn modelId="{578835A6-1EA6-47EE-A325-6A945D7B1401}" type="presOf" srcId="{271A056B-756A-4CA2-92CF-AF4AB1D3D2E0}" destId="{F97EB1BA-22EF-49EF-A4D2-6FF056CB5200}" srcOrd="0" destOrd="0" presId="urn:microsoft.com/office/officeart/2005/8/layout/chevron2"/>
    <dgm:cxn modelId="{1B05ECE9-7F2B-43DC-A203-5FB8588AC65E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3F08D8B1-6214-401F-8819-A5780C093468}" type="presParOf" srcId="{45DF4543-7EBC-401D-83DA-6F314F061722}" destId="{B2837108-1A51-4BE5-B7D0-B24CC4A02FA3}" srcOrd="0" destOrd="0" presId="urn:microsoft.com/office/officeart/2005/8/layout/chevron2"/>
    <dgm:cxn modelId="{DC65CC5F-3F74-49B9-82A1-BAFFC7D8AE6C}" type="presParOf" srcId="{B2837108-1A51-4BE5-B7D0-B24CC4A02FA3}" destId="{EE4864BC-A637-451B-B5BD-4C3C6EF2EFCA}" srcOrd="0" destOrd="0" presId="urn:microsoft.com/office/officeart/2005/8/layout/chevron2"/>
    <dgm:cxn modelId="{9F22F09E-D497-4920-9000-7433F0FEE74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/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1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b="1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, chia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bốn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với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1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số</a:t>
          </a:r>
          <a:endParaRPr lang="en-US" sz="2800" b="1" dirty="0">
            <a:latin typeface="+mj-lt"/>
            <a:cs typeface="Times New Roman" panose="02020603050405020304" pitchFamily="18" charset="0"/>
          </a:endParaRP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1950">
        <dgm:presLayoutVars>
          <dgm:bulletEnabled val="1"/>
        </dgm:presLayoutVars>
      </dgm:prSet>
      <dgm:spPr/>
    </dgm:pt>
  </dgm:ptLst>
  <dgm:cxnLst>
    <dgm:cxn modelId="{D56C5800-8D52-48E2-9D2E-1A6361B69D52}" type="presOf" srcId="{271A056B-756A-4CA2-92CF-AF4AB1D3D2E0}" destId="{F97EB1BA-22EF-49EF-A4D2-6FF056CB5200}" srcOrd="0" destOrd="0" presId="urn:microsoft.com/office/officeart/2005/8/layout/chevron2"/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F4357B63-64A6-4D1D-927C-F13A0A7CF8FF}" type="presOf" srcId="{170E7AF1-C29C-412A-95EE-D4D3B92767D7}" destId="{EE4864BC-A637-451B-B5BD-4C3C6EF2EFCA}" srcOrd="0" destOrd="0" presId="urn:microsoft.com/office/officeart/2005/8/layout/chevron2"/>
    <dgm:cxn modelId="{85B9BC49-5AF3-43D0-8519-FE6E7DF7F630}" type="presOf" srcId="{3E922588-B0E9-4538-B1CB-1784AF278F7D}" destId="{45DF4543-7EBC-401D-83DA-6F314F061722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17F588A5-37FC-4591-BFD7-10183AD63F89}" type="presParOf" srcId="{45DF4543-7EBC-401D-83DA-6F314F061722}" destId="{B2837108-1A51-4BE5-B7D0-B24CC4A02FA3}" srcOrd="0" destOrd="0" presId="urn:microsoft.com/office/officeart/2005/8/layout/chevron2"/>
    <dgm:cxn modelId="{1FC3D574-9E14-4AC8-BA64-91EDCE699733}" type="presParOf" srcId="{B2837108-1A51-4BE5-B7D0-B24CC4A02FA3}" destId="{EE4864BC-A637-451B-B5BD-4C3C6EF2EFCA}" srcOrd="0" destOrd="0" presId="urn:microsoft.com/office/officeart/2005/8/layout/chevron2"/>
    <dgm:cxn modelId="{9B9742FD-A7D5-44E4-8038-3AF4CF537F25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922588-B0E9-4538-B1CB-1784AF278F7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0E7AF1-C29C-412A-95EE-D4D3B92767D7}">
      <dgm:prSet custT="1"/>
      <dgm:spPr>
        <a:solidFill>
          <a:srgbClr val="92D050"/>
        </a:solidFill>
      </dgm:spPr>
      <dgm:t>
        <a:bodyPr/>
        <a:lstStyle/>
        <a:p>
          <a:pPr rtl="0"/>
          <a:r>
            <a:rPr lang="en-US" sz="2800">
              <a:latin typeface="+mj-lt"/>
              <a:cs typeface="Times New Roman" panose="02020603050405020304" pitchFamily="18" charset="0"/>
            </a:rPr>
            <a:t>2</a:t>
          </a:r>
        </a:p>
      </dgm:t>
    </dgm:pt>
    <dgm:pt modelId="{D1A08E67-51C7-4D76-9713-536573E3B8DF}" type="par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F4DA2295-5A32-4F6E-83A9-4CF29D56C435}" type="sibTrans" cxnId="{0BF33BFB-524E-4283-BFDD-DE89015CC1F1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271A056B-756A-4CA2-92CF-AF4AB1D3D2E0}">
      <dgm:prSet custT="1"/>
      <dgm:spPr/>
      <dgm:t>
        <a:bodyPr/>
        <a:lstStyle/>
        <a:p>
          <a:pPr rtl="0"/>
          <a:r>
            <a:rPr lang="en-US" sz="2800" b="1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kiến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thức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phương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khối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dirty="0" err="1">
              <a:latin typeface="+mj-lt"/>
              <a:cs typeface="Times New Roman" panose="02020603050405020304" pitchFamily="18" charset="0"/>
            </a:rPr>
            <a:t>lượng</a:t>
          </a:r>
          <a:r>
            <a:rPr lang="en-US" sz="2800" b="1" dirty="0">
              <a:latin typeface="+mj-lt"/>
              <a:cs typeface="Times New Roman" panose="02020603050405020304" pitchFamily="18" charset="0"/>
            </a:rPr>
            <a:t>.</a:t>
          </a:r>
        </a:p>
      </dgm:t>
    </dgm:pt>
    <dgm:pt modelId="{12F36660-3967-47AA-9DF5-62707BCE72DC}" type="par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B4C0DDFB-D097-4CF4-BD62-2419F07316ED}" type="sibTrans" cxnId="{CB6D0133-C314-4816-9ED3-69C7F56DA244}">
      <dgm:prSet/>
      <dgm:spPr/>
      <dgm:t>
        <a:bodyPr/>
        <a:lstStyle/>
        <a:p>
          <a:endParaRPr lang="en-US" sz="2800">
            <a:latin typeface="+mj-lt"/>
            <a:cs typeface="Times New Roman" panose="02020603050405020304" pitchFamily="18" charset="0"/>
          </a:endParaRPr>
        </a:p>
      </dgm:t>
    </dgm:pt>
    <dgm:pt modelId="{45DF4543-7EBC-401D-83DA-6F314F061722}" type="pres">
      <dgm:prSet presAssocID="{3E922588-B0E9-4538-B1CB-1784AF278F7D}" presName="linearFlow" presStyleCnt="0">
        <dgm:presLayoutVars>
          <dgm:dir/>
          <dgm:animLvl val="lvl"/>
          <dgm:resizeHandles val="exact"/>
        </dgm:presLayoutVars>
      </dgm:prSet>
      <dgm:spPr/>
    </dgm:pt>
    <dgm:pt modelId="{B2837108-1A51-4BE5-B7D0-B24CC4A02FA3}" type="pres">
      <dgm:prSet presAssocID="{170E7AF1-C29C-412A-95EE-D4D3B92767D7}" presName="composite" presStyleCnt="0"/>
      <dgm:spPr/>
    </dgm:pt>
    <dgm:pt modelId="{EE4864BC-A637-451B-B5BD-4C3C6EF2EFCA}" type="pres">
      <dgm:prSet presAssocID="{170E7AF1-C29C-412A-95EE-D4D3B92767D7}" presName="parentText" presStyleLbl="alignNode1" presStyleIdx="0" presStyleCnt="1" custLinFactNeighborY="0">
        <dgm:presLayoutVars>
          <dgm:chMax val="1"/>
          <dgm:bulletEnabled val="1"/>
        </dgm:presLayoutVars>
      </dgm:prSet>
      <dgm:spPr/>
    </dgm:pt>
    <dgm:pt modelId="{F97EB1BA-22EF-49EF-A4D2-6FF056CB5200}" type="pres">
      <dgm:prSet presAssocID="{170E7AF1-C29C-412A-95EE-D4D3B92767D7}" presName="descendantText" presStyleLbl="alignAcc1" presStyleIdx="0" presStyleCnt="1" custLinFactNeighborY="-815">
        <dgm:presLayoutVars>
          <dgm:bulletEnabled val="1"/>
        </dgm:presLayoutVars>
      </dgm:prSet>
      <dgm:spPr/>
    </dgm:pt>
  </dgm:ptLst>
  <dgm:cxnLst>
    <dgm:cxn modelId="{CB6D0133-C314-4816-9ED3-69C7F56DA244}" srcId="{170E7AF1-C29C-412A-95EE-D4D3B92767D7}" destId="{271A056B-756A-4CA2-92CF-AF4AB1D3D2E0}" srcOrd="0" destOrd="0" parTransId="{12F36660-3967-47AA-9DF5-62707BCE72DC}" sibTransId="{B4C0DDFB-D097-4CF4-BD62-2419F07316ED}"/>
    <dgm:cxn modelId="{5AC65A81-9EF6-4612-B21E-FAF30CDAAC03}" type="presOf" srcId="{3E922588-B0E9-4538-B1CB-1784AF278F7D}" destId="{45DF4543-7EBC-401D-83DA-6F314F061722}" srcOrd="0" destOrd="0" presId="urn:microsoft.com/office/officeart/2005/8/layout/chevron2"/>
    <dgm:cxn modelId="{578835A6-1EA6-47EE-A325-6A945D7B1401}" type="presOf" srcId="{271A056B-756A-4CA2-92CF-AF4AB1D3D2E0}" destId="{F97EB1BA-22EF-49EF-A4D2-6FF056CB5200}" srcOrd="0" destOrd="0" presId="urn:microsoft.com/office/officeart/2005/8/layout/chevron2"/>
    <dgm:cxn modelId="{1B05ECE9-7F2B-43DC-A203-5FB8588AC65E}" type="presOf" srcId="{170E7AF1-C29C-412A-95EE-D4D3B92767D7}" destId="{EE4864BC-A637-451B-B5BD-4C3C6EF2EFCA}" srcOrd="0" destOrd="0" presId="urn:microsoft.com/office/officeart/2005/8/layout/chevron2"/>
    <dgm:cxn modelId="{0BF33BFB-524E-4283-BFDD-DE89015CC1F1}" srcId="{3E922588-B0E9-4538-B1CB-1784AF278F7D}" destId="{170E7AF1-C29C-412A-95EE-D4D3B92767D7}" srcOrd="0" destOrd="0" parTransId="{D1A08E67-51C7-4D76-9713-536573E3B8DF}" sibTransId="{F4DA2295-5A32-4F6E-83A9-4CF29D56C435}"/>
    <dgm:cxn modelId="{3F08D8B1-6214-401F-8819-A5780C093468}" type="presParOf" srcId="{45DF4543-7EBC-401D-83DA-6F314F061722}" destId="{B2837108-1A51-4BE5-B7D0-B24CC4A02FA3}" srcOrd="0" destOrd="0" presId="urn:microsoft.com/office/officeart/2005/8/layout/chevron2"/>
    <dgm:cxn modelId="{DC65CC5F-3F74-49B9-82A1-BAFFC7D8AE6C}" type="presParOf" srcId="{B2837108-1A51-4BE5-B7D0-B24CC4A02FA3}" destId="{EE4864BC-A637-451B-B5BD-4C3C6EF2EFCA}" srcOrd="0" destOrd="0" presId="urn:microsoft.com/office/officeart/2005/8/layout/chevron2"/>
    <dgm:cxn modelId="{9F22F09E-D497-4920-9000-7433F0FEE747}" type="presParOf" srcId="{B2837108-1A51-4BE5-B7D0-B24CC4A02FA3}" destId="{F97EB1BA-22EF-49EF-A4D2-6FF056CB520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, chia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bốn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với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>
              <a:latin typeface="+mj-lt"/>
              <a:cs typeface="Times New Roman" panose="02020603050405020304" pitchFamily="18" charset="0"/>
            </a:rPr>
            <a:t>một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số</a:t>
          </a:r>
          <a:endParaRPr lang="en-US" sz="2800" b="1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kiế</a:t>
          </a:r>
          <a:r>
            <a:rPr lang="en-US" sz="2400" kern="1200" dirty="0" err="1">
              <a:latin typeface="+mj-lt"/>
              <a:cs typeface="Times New Roman" panose="02020603050405020304" pitchFamily="18" charset="0"/>
            </a:rPr>
            <a:t>n</a:t>
          </a:r>
          <a:r>
            <a:rPr lang="en-US" sz="2400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thức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phương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khối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lượng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863548" y="39164"/>
        <a:ext cx="6120470" cy="723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92168" y="193421"/>
          <a:ext cx="1281121" cy="89678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1</a:t>
          </a:r>
        </a:p>
      </dsp:txBody>
      <dsp:txXfrm rot="-5400000">
        <a:off x="1" y="449644"/>
        <a:ext cx="896784" cy="384337"/>
      </dsp:txXfrm>
    </dsp:sp>
    <dsp:sp modelId="{F97EB1BA-22EF-49EF-A4D2-6FF056CB5200}">
      <dsp:nvSpPr>
        <dsp:cNvPr id="0" name=""/>
        <dsp:cNvSpPr/>
      </dsp:nvSpPr>
      <dsp:spPr>
        <a:xfrm rot="5400000">
          <a:off x="3543400" y="-2646615"/>
          <a:ext cx="833166" cy="612639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Thực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hiện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nhân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, chia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bốn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với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số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có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1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chữ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số</a:t>
          </a:r>
          <a:endParaRPr lang="en-US" sz="2800" b="1" kern="1200" dirty="0">
            <a:latin typeface="+mj-lt"/>
            <a:cs typeface="Times New Roman" panose="02020603050405020304" pitchFamily="18" charset="0"/>
          </a:endParaRPr>
        </a:p>
      </dsp:txBody>
      <dsp:txXfrm rot="-5400000">
        <a:off x="896785" y="40672"/>
        <a:ext cx="6085725" cy="7518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4864BC-A637-451B-B5BD-4C3C6EF2EFCA}">
      <dsp:nvSpPr>
        <dsp:cNvPr id="0" name=""/>
        <dsp:cNvSpPr/>
      </dsp:nvSpPr>
      <dsp:spPr>
        <a:xfrm rot="5400000">
          <a:off x="-185045" y="186252"/>
          <a:ext cx="1233639" cy="863547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latin typeface="+mj-lt"/>
              <a:cs typeface="Times New Roman" panose="02020603050405020304" pitchFamily="18" charset="0"/>
            </a:rPr>
            <a:t>2</a:t>
          </a:r>
        </a:p>
      </dsp:txBody>
      <dsp:txXfrm rot="-5400000">
        <a:off x="2" y="432980"/>
        <a:ext cx="863547" cy="370092"/>
      </dsp:txXfrm>
    </dsp:sp>
    <dsp:sp modelId="{F97EB1BA-22EF-49EF-A4D2-6FF056CB5200}">
      <dsp:nvSpPr>
        <dsp:cNvPr id="0" name=""/>
        <dsp:cNvSpPr/>
      </dsp:nvSpPr>
      <dsp:spPr>
        <a:xfrm rot="5400000">
          <a:off x="3542221" y="-2678673"/>
          <a:ext cx="802287" cy="615963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Củng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cố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kiến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thức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hình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lập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phương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,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khối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latin typeface="+mj-lt"/>
              <a:cs typeface="Times New Roman" panose="02020603050405020304" pitchFamily="18" charset="0"/>
            </a:rPr>
            <a:t>lượng</a:t>
          </a:r>
          <a:r>
            <a:rPr lang="en-US" sz="2800" b="1" kern="1200" dirty="0">
              <a:latin typeface="+mj-lt"/>
              <a:cs typeface="Times New Roman" panose="02020603050405020304" pitchFamily="18" charset="0"/>
            </a:rPr>
            <a:t>.</a:t>
          </a:r>
        </a:p>
      </dsp:txBody>
      <dsp:txXfrm rot="-5400000">
        <a:off x="863548" y="39164"/>
        <a:ext cx="6120470" cy="723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1A9434-B23E-4E67-BE5A-F54D5E8643A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EDC7B-4425-4DCA-A623-F1787303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4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26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EDC7B-4425-4DCA-A623-F17873033A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950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EDC7B-4425-4DCA-A623-F17873033A8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326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51B22D-B9B7-460C-AFF5-E4A2A2B766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1800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gif"/><Relationship Id="rId18" Type="http://schemas.openxmlformats.org/officeDocument/2006/relationships/image" Target="../media/image22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2.png"/><Relationship Id="rId2" Type="http://schemas.openxmlformats.org/officeDocument/2006/relationships/image" Target="../media/image7.png"/><Relationship Id="rId16" Type="http://schemas.openxmlformats.org/officeDocument/2006/relationships/image" Target="../media/image21.sv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9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gif"/><Relationship Id="rId18" Type="http://schemas.openxmlformats.org/officeDocument/2006/relationships/image" Target="../media/image22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gif"/><Relationship Id="rId18" Type="http://schemas.openxmlformats.org/officeDocument/2006/relationships/image" Target="../media/image22.png"/><Relationship Id="rId3" Type="http://schemas.openxmlformats.org/officeDocument/2006/relationships/image" Target="../media/image8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svg"/><Relationship Id="rId2" Type="http://schemas.openxmlformats.org/officeDocument/2006/relationships/image" Target="../media/image7.pn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5" Type="http://schemas.openxmlformats.org/officeDocument/2006/relationships/image" Target="../media/image19.sv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54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2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50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925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422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169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805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22080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39830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3" y="219521"/>
            <a:ext cx="11613235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2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5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3" y="6264685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2" y="6181470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3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5" y="98942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9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4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3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4" y="160330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9" y="156140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6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2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1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2" y="221718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8" y="217528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5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1" y="283106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6" y="278916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1" y="275958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21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5" y="340303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30" y="337346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9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30" y="40588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5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8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7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8" y="467269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4" y="463079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2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6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7" y="528657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2" y="524467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7" y="5215100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7" y="590045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1" y="585855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6" y="582897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2"/>
            <a:ext cx="9867487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91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 sz="1350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 dirty="0">
                <a:solidFill>
                  <a:srgbClr val="000000"/>
                </a:solidFill>
              </a:endParaRPr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2" y="6418002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>
              <a:solidFill>
                <a:srgbClr val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2" y="5626807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350">
                <a:solidFill>
                  <a:srgbClr val="000000"/>
                </a:solidFill>
              </a:endParaRPr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35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065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7" grpId="2" animBg="1"/>
      <p:bldP spid="47" grpId="3" animBg="1"/>
      <p:bldP spid="47" grpId="4" animBg="1"/>
      <p:bldP spid="48" grpId="0" animBg="1"/>
      <p:bldP spid="48" grpId="1" animBg="1"/>
      <p:bldP spid="48" grpId="2" animBg="1"/>
      <p:bldP spid="48" grpId="3" animBg="1"/>
      <p:bldP spid="48" grpId="4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1" name="PHẠM DUYÊN 10 - 9Slide.vn">
            <a:extLst>
              <a:ext uri="{FF2B5EF4-FFF2-40B4-BE49-F238E27FC236}">
                <a16:creationId xmlns:a16="http://schemas.microsoft.com/office/drawing/2014/main" id="{2CC3EB07-A0B6-3A11-A126-5CF34BB3679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4" name="PHẠM DUYÊN 12 - 9Slide.vn">
            <a:extLst>
              <a:ext uri="{FF2B5EF4-FFF2-40B4-BE49-F238E27FC236}">
                <a16:creationId xmlns:a16="http://schemas.microsoft.com/office/drawing/2014/main" id="{7747FCA9-1ABE-A28E-CD21-7225BCC241E3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22DD1B26-347F-74BC-CDCC-ACBBC053A1AE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251A6783-DA8F-BB79-A552-131852367C28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" name="PHẠM DUYÊN 13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4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5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6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80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4027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HẠM DUYÊN 1 - 9Slide.vn">
            <a:extLst>
              <a:ext uri="{FF2B5EF4-FFF2-40B4-BE49-F238E27FC236}">
                <a16:creationId xmlns:a16="http://schemas.microsoft.com/office/drawing/2014/main" id="{8D32807F-CB02-8CAF-D935-C122D0EB6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9" name="PHẠM DUYÊN 2 - 9Slide.vn">
            <a:extLst>
              <a:ext uri="{FF2B5EF4-FFF2-40B4-BE49-F238E27FC236}">
                <a16:creationId xmlns:a16="http://schemas.microsoft.com/office/drawing/2014/main" id="{3E71703A-9721-680E-BEAE-9DB3DD0E6F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E3758A21-9A53-7E59-2BD4-A295A32D54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15" name="PHẠM DUYÊN 4 - 9Slide.vn">
            <a:extLst>
              <a:ext uri="{FF2B5EF4-FFF2-40B4-BE49-F238E27FC236}">
                <a16:creationId xmlns:a16="http://schemas.microsoft.com/office/drawing/2014/main" id="{B73518AD-FBCD-8D4E-BF3C-C484650A00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" name="PHẠM DUYÊN 5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6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4" name="PHẠM DUYÊN 7 - 9Slide.vn">
            <a:extLst>
              <a:ext uri="{FF2B5EF4-FFF2-40B4-BE49-F238E27FC236}">
                <a16:creationId xmlns:a16="http://schemas.microsoft.com/office/drawing/2014/main" id="{74A362FB-EED7-A41F-5FB8-B5652E1B1DC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7" name="PHẠM DUYÊN 8 - 9Slide.vn">
            <a:extLst>
              <a:ext uri="{FF2B5EF4-FFF2-40B4-BE49-F238E27FC236}">
                <a16:creationId xmlns:a16="http://schemas.microsoft.com/office/drawing/2014/main" id="{A1060CE5-5517-8C1C-DF1A-8C0C4592347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8" name="PHẠM DUYÊN 9 - 9Slide.vn">
            <a:extLst>
              <a:ext uri="{FF2B5EF4-FFF2-40B4-BE49-F238E27FC236}">
                <a16:creationId xmlns:a16="http://schemas.microsoft.com/office/drawing/2014/main" id="{6F11FF65-3A9C-A5D0-0273-9EFF8A4083B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0819" y="2420356"/>
            <a:ext cx="1602146" cy="1205616"/>
          </a:xfrm>
          <a:prstGeom prst="rect">
            <a:avLst/>
          </a:prstGeom>
        </p:spPr>
      </p:pic>
      <p:pic>
        <p:nvPicPr>
          <p:cNvPr id="14" name="PHẠM DUYÊN 10 - 9Slide.vn">
            <a:extLst>
              <a:ext uri="{FF2B5EF4-FFF2-40B4-BE49-F238E27FC236}">
                <a16:creationId xmlns:a16="http://schemas.microsoft.com/office/drawing/2014/main" id="{61EE9A62-8D26-D16D-4AA7-58812B2907F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41" name="PHẠM DUYÊN 11 - 9Slide.vn">
            <a:extLst>
              <a:ext uri="{FF2B5EF4-FFF2-40B4-BE49-F238E27FC236}">
                <a16:creationId xmlns:a16="http://schemas.microsoft.com/office/drawing/2014/main" id="{9D4FF1CC-E97C-E12D-F5D9-0BC6ADE345CD}"/>
              </a:ext>
            </a:extLst>
          </p:cNvPr>
          <p:cNvGrpSpPr/>
          <p:nvPr userDrawn="1"/>
        </p:nvGrpSpPr>
        <p:grpSpPr>
          <a:xfrm>
            <a:off x="10109200" y="2417606"/>
            <a:ext cx="2082800" cy="408068"/>
            <a:chOff x="8939678" y="2664712"/>
            <a:chExt cx="3242747" cy="455992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652A16C-C9DB-8153-3CAD-0643711D49F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ECD2A960-55E9-9972-EFB6-9873E7D2DB9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5" name="Picture 8">
              <a:extLst>
                <a:ext uri="{FF2B5EF4-FFF2-40B4-BE49-F238E27FC236}">
                  <a16:creationId xmlns:a16="http://schemas.microsoft.com/office/drawing/2014/main" id="{FAAE1A35-7475-7A04-57F1-93D233D070B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40" name="PHẠM DUYÊN 12 - 9Slide.vn">
            <a:extLst>
              <a:ext uri="{FF2B5EF4-FFF2-40B4-BE49-F238E27FC236}">
                <a16:creationId xmlns:a16="http://schemas.microsoft.com/office/drawing/2014/main" id="{9C636DD5-05C6-8615-4DF9-0ED82F357A2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6" name="PHẠM DUYÊN 13 - 9Slide.vn">
            <a:extLst>
              <a:ext uri="{FF2B5EF4-FFF2-40B4-BE49-F238E27FC236}">
                <a16:creationId xmlns:a16="http://schemas.microsoft.com/office/drawing/2014/main" id="{2E508268-C222-ABFF-8939-5FFE7106B83A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17" name="PHẠM DUYÊN 14 - 9Slide.vn">
            <a:extLst>
              <a:ext uri="{FF2B5EF4-FFF2-40B4-BE49-F238E27FC236}">
                <a16:creationId xmlns:a16="http://schemas.microsoft.com/office/drawing/2014/main" id="{02110788-D0F5-CA1B-7FE8-74682FAF75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68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0121F7D9-2EAC-D82C-78E0-38180B24E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314B8E1-2A5F-336E-9E2F-9D61B9CE1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B956BE8C-558A-4EA6-9ADD-2476C37E85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881E639A-E34C-D087-B73B-317A826B8D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A80818D7-CEBC-6DE0-35D0-C2D4F99B92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53429B43-A07C-AD76-2672-C2A5C4FB865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D0FC3DF-646F-93DC-5930-BDF68F4DC3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A77A2876-8AA4-2708-F335-415487300EA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F3E3BB6E-D760-AA23-2C2E-CA87F84E77F6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10952EB-4B48-D73E-F989-176055DE9C7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0730171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BF3CF143-42CE-E7C8-6D43-A164AE68DF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15" name="PHẠM DUYÊN 12 - 9Slide.vn">
            <a:extLst>
              <a:ext uri="{FF2B5EF4-FFF2-40B4-BE49-F238E27FC236}">
                <a16:creationId xmlns:a16="http://schemas.microsoft.com/office/drawing/2014/main" id="{F51BB538-D64B-A7A7-EB4C-EC49999E9A1D}"/>
              </a:ext>
            </a:extLst>
          </p:cNvPr>
          <p:cNvGrpSpPr/>
          <p:nvPr userDrawn="1"/>
        </p:nvGrpSpPr>
        <p:grpSpPr>
          <a:xfrm>
            <a:off x="3137551" y="1524000"/>
            <a:ext cx="5916898" cy="3314702"/>
            <a:chOff x="2728407" y="2740859"/>
            <a:chExt cx="6140683" cy="3301991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078DA9BA-3DC6-2A21-AF98-546F27682C9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9C54F26D-0F5F-9484-EB40-115F78E3B635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PHẠM DUYÊN 13 - 9Slide.vn">
            <a:extLst>
              <a:ext uri="{FF2B5EF4-FFF2-40B4-BE49-F238E27FC236}">
                <a16:creationId xmlns:a16="http://schemas.microsoft.com/office/drawing/2014/main" id="{278092DB-D0CC-965B-387E-D12DDCB4635C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63297E0C-E700-C3E0-E42B-7C88BD7F78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B7B604E6-7DB5-09A8-9211-F72D4A3808E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B500FA31-DF8E-0EE5-F853-0D9FC723F17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30A04A5-B2BD-2672-9839-58781999AAB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32728062-9F61-EA74-1CE0-D1B0C3672E13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24" name="PHẠM DUYÊN 16 - 9Slide.vn">
            <a:extLst>
              <a:ext uri="{FF2B5EF4-FFF2-40B4-BE49-F238E27FC236}">
                <a16:creationId xmlns:a16="http://schemas.microsoft.com/office/drawing/2014/main" id="{F3FA7658-0864-B126-AD24-221ABBAC7A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4383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34F84D0A-261A-AAD8-8F21-015170D6A0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765466" flipH="1">
            <a:off x="7580993" y="5199939"/>
            <a:ext cx="2312916" cy="2312916"/>
          </a:xfrm>
          <a:prstGeom prst="rect">
            <a:avLst/>
          </a:prstGeom>
        </p:spPr>
      </p:pic>
      <p:pic>
        <p:nvPicPr>
          <p:cNvPr id="18" name="PHẠM DUYÊN 2 - 9Slide.vn">
            <a:extLst>
              <a:ext uri="{FF2B5EF4-FFF2-40B4-BE49-F238E27FC236}">
                <a16:creationId xmlns:a16="http://schemas.microsoft.com/office/drawing/2014/main" id="{207FAC0A-4A5B-9033-2E3A-A85E84B368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657775">
            <a:off x="205759" y="4486167"/>
            <a:ext cx="2743200" cy="2743200"/>
          </a:xfrm>
          <a:prstGeom prst="rect">
            <a:avLst/>
          </a:prstGeom>
        </p:spPr>
      </p:pic>
      <p:pic>
        <p:nvPicPr>
          <p:cNvPr id="19" name="PHẠM DUYÊN 3 - 9Slide.vn">
            <a:extLst>
              <a:ext uri="{FF2B5EF4-FFF2-40B4-BE49-F238E27FC236}">
                <a16:creationId xmlns:a16="http://schemas.microsoft.com/office/drawing/2014/main" id="{F436FB9E-8550-A5A7-7B64-B7C6B584EF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6045566" y="804875"/>
            <a:ext cx="5790396" cy="5486400"/>
          </a:xfrm>
          <a:prstGeom prst="rect">
            <a:avLst/>
          </a:prstGeom>
        </p:spPr>
      </p:pic>
      <p:pic>
        <p:nvPicPr>
          <p:cNvPr id="20" name="PHẠM DUYÊN 4 - 9Slide.vn">
            <a:extLst>
              <a:ext uri="{FF2B5EF4-FFF2-40B4-BE49-F238E27FC236}">
                <a16:creationId xmlns:a16="http://schemas.microsoft.com/office/drawing/2014/main" id="{E3644E6D-BD77-F954-4E74-BBF822FF3C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-281613" y="418476"/>
            <a:ext cx="4872664" cy="3678659"/>
          </a:xfrm>
          <a:prstGeom prst="rect">
            <a:avLst/>
          </a:prstGeom>
        </p:spPr>
      </p:pic>
      <p:pic>
        <p:nvPicPr>
          <p:cNvPr id="21" name="PHẠM DUYÊN 5 - 9Slide.vn">
            <a:extLst>
              <a:ext uri="{FF2B5EF4-FFF2-40B4-BE49-F238E27FC236}">
                <a16:creationId xmlns:a16="http://schemas.microsoft.com/office/drawing/2014/main" id="{A4CF25B5-4186-8009-6A1F-62AD6D8A09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2" name="PHẠM DUYÊN 6 - 9Slide.vn">
            <a:extLst>
              <a:ext uri="{FF2B5EF4-FFF2-40B4-BE49-F238E27FC236}">
                <a16:creationId xmlns:a16="http://schemas.microsoft.com/office/drawing/2014/main" id="{657BCFC4-5619-1D0A-096A-21D872C5F03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3" name="PHẠM DUYÊN 7 - 9Slide.vn">
            <a:extLst>
              <a:ext uri="{FF2B5EF4-FFF2-40B4-BE49-F238E27FC236}">
                <a16:creationId xmlns:a16="http://schemas.microsoft.com/office/drawing/2014/main" id="{1E23938A-BD0D-98EE-82D1-814753CB82A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4038600" cy="1549354"/>
          </a:xfrm>
          <a:prstGeom prst="rect">
            <a:avLst/>
          </a:prstGeom>
        </p:spPr>
      </p:pic>
      <p:pic>
        <p:nvPicPr>
          <p:cNvPr id="24" name="PHẠM DUYÊN 8 - 9Slide.vn">
            <a:extLst>
              <a:ext uri="{FF2B5EF4-FFF2-40B4-BE49-F238E27FC236}">
                <a16:creationId xmlns:a16="http://schemas.microsoft.com/office/drawing/2014/main" id="{72E8DFD3-BBE8-9EC4-B271-C0D6160294E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405730" y="412669"/>
            <a:ext cx="2126298" cy="363402"/>
          </a:xfrm>
          <a:prstGeom prst="rect">
            <a:avLst/>
          </a:prstGeom>
        </p:spPr>
      </p:pic>
      <p:pic>
        <p:nvPicPr>
          <p:cNvPr id="25" name="PHẠM DUYÊN 9 - 9Slide.vn">
            <a:extLst>
              <a:ext uri="{FF2B5EF4-FFF2-40B4-BE49-F238E27FC236}">
                <a16:creationId xmlns:a16="http://schemas.microsoft.com/office/drawing/2014/main" id="{EAEF7052-82FD-6FB0-0B38-02ABDA80EE3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83065" y="2602575"/>
            <a:ext cx="1822724" cy="1371600"/>
          </a:xfrm>
          <a:prstGeom prst="rect">
            <a:avLst/>
          </a:prstGeom>
        </p:spPr>
      </p:pic>
      <p:pic>
        <p:nvPicPr>
          <p:cNvPr id="26" name="PHẠM DUYÊN 10 - 9Slide.vn">
            <a:extLst>
              <a:ext uri="{FF2B5EF4-FFF2-40B4-BE49-F238E27FC236}">
                <a16:creationId xmlns:a16="http://schemas.microsoft.com/office/drawing/2014/main" id="{1AC79D6E-2F6B-9BD1-FB4B-7FC603481F9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>
          <a:xfrm rot="21106254">
            <a:off x="3910062" y="958252"/>
            <a:ext cx="1924682" cy="904600"/>
          </a:xfrm>
          <a:prstGeom prst="rect">
            <a:avLst/>
          </a:prstGeom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E43D0E38-140F-7EC6-7A43-23450DD0861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90543" y="190714"/>
            <a:ext cx="1925682" cy="2044642"/>
          </a:xfrm>
          <a:prstGeom prst="rect">
            <a:avLst/>
          </a:prstGeom>
        </p:spPr>
      </p:pic>
      <p:grpSp>
        <p:nvGrpSpPr>
          <p:cNvPr id="28" name="PHẠM DUYÊN 12 - 9Slide.vn">
            <a:extLst>
              <a:ext uri="{FF2B5EF4-FFF2-40B4-BE49-F238E27FC236}">
                <a16:creationId xmlns:a16="http://schemas.microsoft.com/office/drawing/2014/main" id="{E835EB66-9CCC-66C7-2423-FABFDF79AAD8}"/>
              </a:ext>
            </a:extLst>
          </p:cNvPr>
          <p:cNvGrpSpPr/>
          <p:nvPr userDrawn="1"/>
        </p:nvGrpSpPr>
        <p:grpSpPr>
          <a:xfrm>
            <a:off x="2457451" y="1390651"/>
            <a:ext cx="7277100" cy="4076700"/>
            <a:chOff x="2728407" y="2740859"/>
            <a:chExt cx="6140683" cy="3301991"/>
          </a:xfrm>
        </p:grpSpPr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345B57D2-B658-C772-5138-F584FC48886D}"/>
                </a:ext>
              </a:extLst>
            </p:cNvPr>
            <p:cNvSpPr/>
            <p:nvPr/>
          </p:nvSpPr>
          <p:spPr>
            <a:xfrm>
              <a:off x="2876549" y="2903338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solidFill>
              <a:srgbClr val="FFFEF2"/>
            </a:solidFill>
            <a:ln w="12700">
              <a:solidFill>
                <a:srgbClr val="FFFEF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5CFB841A-8F90-F0DF-EA3D-D42D0349884D}"/>
                </a:ext>
              </a:extLst>
            </p:cNvPr>
            <p:cNvSpPr/>
            <p:nvPr userDrawn="1"/>
          </p:nvSpPr>
          <p:spPr>
            <a:xfrm>
              <a:off x="2728407" y="2740859"/>
              <a:ext cx="5992541" cy="3139512"/>
            </a:xfrm>
            <a:custGeom>
              <a:avLst/>
              <a:gdLst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596365 w 12153990"/>
                <a:gd name="connsiteY2" fmla="*/ 1123756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37036 h 6317270"/>
                <a:gd name="connsiteX1" fmla="*/ 11225775 w 12153990"/>
                <a:gd name="connsiteY1" fmla="*/ 1790506 h 6317270"/>
                <a:gd name="connsiteX2" fmla="*/ 9684679 w 12153990"/>
                <a:gd name="connsiteY2" fmla="*/ 741067 h 6317270"/>
                <a:gd name="connsiteX3" fmla="*/ 6641311 w 12153990"/>
                <a:gd name="connsiteY3" fmla="*/ 6261 h 6317270"/>
                <a:gd name="connsiteX4" fmla="*/ 4554465 w 12153990"/>
                <a:gd name="connsiteY4" fmla="*/ 658936 h 6317270"/>
                <a:gd name="connsiteX5" fmla="*/ 2248145 w 12153990"/>
                <a:gd name="connsiteY5" fmla="*/ 1039936 h 6317270"/>
                <a:gd name="connsiteX6" fmla="*/ 513325 w 12153990"/>
                <a:gd name="connsiteY6" fmla="*/ 1828606 h 6317270"/>
                <a:gd name="connsiteX7" fmla="*/ 1014975 w 12153990"/>
                <a:gd name="connsiteY7" fmla="*/ 5299516 h 6317270"/>
                <a:gd name="connsiteX8" fmla="*/ 4748775 w 12153990"/>
                <a:gd name="connsiteY8" fmla="*/ 6315516 h 6317270"/>
                <a:gd name="connsiteX9" fmla="*/ 9484605 w 12153990"/>
                <a:gd name="connsiteY9" fmla="*/ 5778306 h 6317270"/>
                <a:gd name="connsiteX10" fmla="*/ 11307055 w 12153990"/>
                <a:gd name="connsiteY10" fmla="*/ 4971856 h 6317270"/>
                <a:gd name="connsiteX11" fmla="*/ 12147795 w 12153990"/>
                <a:gd name="connsiteY11" fmla="*/ 3237036 h 6317270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6228 h 6346462"/>
                <a:gd name="connsiteX1" fmla="*/ 11225775 w 12153990"/>
                <a:gd name="connsiteY1" fmla="*/ 1819698 h 6346462"/>
                <a:gd name="connsiteX2" fmla="*/ 9684679 w 12153990"/>
                <a:gd name="connsiteY2" fmla="*/ 770259 h 6346462"/>
                <a:gd name="connsiteX3" fmla="*/ 6729622 w 12153990"/>
                <a:gd name="connsiteY3" fmla="*/ 6016 h 6346462"/>
                <a:gd name="connsiteX4" fmla="*/ 4554465 w 12153990"/>
                <a:gd name="connsiteY4" fmla="*/ 688128 h 6346462"/>
                <a:gd name="connsiteX5" fmla="*/ 2248145 w 12153990"/>
                <a:gd name="connsiteY5" fmla="*/ 1069128 h 6346462"/>
                <a:gd name="connsiteX6" fmla="*/ 513325 w 12153990"/>
                <a:gd name="connsiteY6" fmla="*/ 1857798 h 6346462"/>
                <a:gd name="connsiteX7" fmla="*/ 1014975 w 12153990"/>
                <a:gd name="connsiteY7" fmla="*/ 5328708 h 6346462"/>
                <a:gd name="connsiteX8" fmla="*/ 4748775 w 12153990"/>
                <a:gd name="connsiteY8" fmla="*/ 6344708 h 6346462"/>
                <a:gd name="connsiteX9" fmla="*/ 9484605 w 12153990"/>
                <a:gd name="connsiteY9" fmla="*/ 5807498 h 6346462"/>
                <a:gd name="connsiteX10" fmla="*/ 11307055 w 12153990"/>
                <a:gd name="connsiteY10" fmla="*/ 5001048 h 6346462"/>
                <a:gd name="connsiteX11" fmla="*/ 12147795 w 12153990"/>
                <a:gd name="connsiteY11" fmla="*/ 3266228 h 6346462"/>
                <a:gd name="connsiteX0" fmla="*/ 12147795 w 12153990"/>
                <a:gd name="connsiteY0" fmla="*/ 3260212 h 6340446"/>
                <a:gd name="connsiteX1" fmla="*/ 11225775 w 12153990"/>
                <a:gd name="connsiteY1" fmla="*/ 1813682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84679 w 12153990"/>
                <a:gd name="connsiteY2" fmla="*/ 764243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60212 h 6340446"/>
                <a:gd name="connsiteX1" fmla="*/ 11343529 w 12153990"/>
                <a:gd name="connsiteY1" fmla="*/ 1813683 h 6340446"/>
                <a:gd name="connsiteX2" fmla="*/ 9655242 w 12153990"/>
                <a:gd name="connsiteY2" fmla="*/ 528742 h 6340446"/>
                <a:gd name="connsiteX3" fmla="*/ 6729622 w 12153990"/>
                <a:gd name="connsiteY3" fmla="*/ 0 h 6340446"/>
                <a:gd name="connsiteX4" fmla="*/ 4554465 w 12153990"/>
                <a:gd name="connsiteY4" fmla="*/ 682112 h 6340446"/>
                <a:gd name="connsiteX5" fmla="*/ 2248145 w 12153990"/>
                <a:gd name="connsiteY5" fmla="*/ 1063112 h 6340446"/>
                <a:gd name="connsiteX6" fmla="*/ 513325 w 12153990"/>
                <a:gd name="connsiteY6" fmla="*/ 1851782 h 6340446"/>
                <a:gd name="connsiteX7" fmla="*/ 1014975 w 12153990"/>
                <a:gd name="connsiteY7" fmla="*/ 5322692 h 6340446"/>
                <a:gd name="connsiteX8" fmla="*/ 4748775 w 12153990"/>
                <a:gd name="connsiteY8" fmla="*/ 6338692 h 6340446"/>
                <a:gd name="connsiteX9" fmla="*/ 9484605 w 12153990"/>
                <a:gd name="connsiteY9" fmla="*/ 5801482 h 6340446"/>
                <a:gd name="connsiteX10" fmla="*/ 11307055 w 12153990"/>
                <a:gd name="connsiteY10" fmla="*/ 4995032 h 6340446"/>
                <a:gd name="connsiteX11" fmla="*/ 12147795 w 12153990"/>
                <a:gd name="connsiteY11" fmla="*/ 3260212 h 6340446"/>
                <a:gd name="connsiteX0" fmla="*/ 12147795 w 12153990"/>
                <a:gd name="connsiteY0" fmla="*/ 3287280 h 6367514"/>
                <a:gd name="connsiteX1" fmla="*/ 11343529 w 12153990"/>
                <a:gd name="connsiteY1" fmla="*/ 1840751 h 6367514"/>
                <a:gd name="connsiteX2" fmla="*/ 9655242 w 12153990"/>
                <a:gd name="connsiteY2" fmla="*/ 555810 h 6367514"/>
                <a:gd name="connsiteX3" fmla="*/ 6729622 w 12153990"/>
                <a:gd name="connsiteY3" fmla="*/ 27068 h 6367514"/>
                <a:gd name="connsiteX4" fmla="*/ 4554465 w 12153990"/>
                <a:gd name="connsiteY4" fmla="*/ 709180 h 6367514"/>
                <a:gd name="connsiteX5" fmla="*/ 2248145 w 12153990"/>
                <a:gd name="connsiteY5" fmla="*/ 1090180 h 6367514"/>
                <a:gd name="connsiteX6" fmla="*/ 513325 w 12153990"/>
                <a:gd name="connsiteY6" fmla="*/ 1878850 h 6367514"/>
                <a:gd name="connsiteX7" fmla="*/ 1014975 w 12153990"/>
                <a:gd name="connsiteY7" fmla="*/ 5349760 h 6367514"/>
                <a:gd name="connsiteX8" fmla="*/ 4748775 w 12153990"/>
                <a:gd name="connsiteY8" fmla="*/ 6365760 h 6367514"/>
                <a:gd name="connsiteX9" fmla="*/ 9484605 w 12153990"/>
                <a:gd name="connsiteY9" fmla="*/ 5828550 h 6367514"/>
                <a:gd name="connsiteX10" fmla="*/ 11307055 w 12153990"/>
                <a:gd name="connsiteY10" fmla="*/ 5022100 h 6367514"/>
                <a:gd name="connsiteX11" fmla="*/ 12147795 w 12153990"/>
                <a:gd name="connsiteY11" fmla="*/ 3287280 h 6367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53990" h="6367514">
                  <a:moveTo>
                    <a:pt x="12147795" y="3287280"/>
                  </a:moveTo>
                  <a:cubicBezTo>
                    <a:pt x="12094455" y="2699270"/>
                    <a:pt x="11758955" y="2295996"/>
                    <a:pt x="11343529" y="1840751"/>
                  </a:cubicBezTo>
                  <a:cubicBezTo>
                    <a:pt x="10928104" y="1385506"/>
                    <a:pt x="10424226" y="858090"/>
                    <a:pt x="9655242" y="555810"/>
                  </a:cubicBezTo>
                  <a:cubicBezTo>
                    <a:pt x="8886258" y="253530"/>
                    <a:pt x="8188131" y="-101527"/>
                    <a:pt x="6729622" y="27068"/>
                  </a:cubicBezTo>
                  <a:cubicBezTo>
                    <a:pt x="5918745" y="96786"/>
                    <a:pt x="5316097" y="644839"/>
                    <a:pt x="4554465" y="709180"/>
                  </a:cubicBezTo>
                  <a:cubicBezTo>
                    <a:pt x="3491475" y="721880"/>
                    <a:pt x="3287005" y="866660"/>
                    <a:pt x="2248145" y="1090180"/>
                  </a:cubicBezTo>
                  <a:cubicBezTo>
                    <a:pt x="1616955" y="1224800"/>
                    <a:pt x="962905" y="1416570"/>
                    <a:pt x="513325" y="1878850"/>
                  </a:cubicBezTo>
                  <a:cubicBezTo>
                    <a:pt x="-403615" y="2822460"/>
                    <a:pt x="-3565" y="4517910"/>
                    <a:pt x="1014975" y="5349760"/>
                  </a:cubicBezTo>
                  <a:cubicBezTo>
                    <a:pt x="2033515" y="6181610"/>
                    <a:pt x="3433055" y="6349250"/>
                    <a:pt x="4748775" y="6365760"/>
                  </a:cubicBezTo>
                  <a:cubicBezTo>
                    <a:pt x="6341355" y="6386080"/>
                    <a:pt x="7942825" y="6231140"/>
                    <a:pt x="9484605" y="5828550"/>
                  </a:cubicBezTo>
                  <a:cubicBezTo>
                    <a:pt x="10132305" y="5659640"/>
                    <a:pt x="10783815" y="5438660"/>
                    <a:pt x="11307055" y="5022100"/>
                  </a:cubicBezTo>
                  <a:cubicBezTo>
                    <a:pt x="11829025" y="4604270"/>
                    <a:pt x="12207486" y="3954030"/>
                    <a:pt x="12147795" y="3287280"/>
                  </a:cubicBezTo>
                  <a:close/>
                </a:path>
              </a:pathLst>
            </a:custGeom>
            <a:noFill/>
            <a:ln w="12700">
              <a:solidFill>
                <a:schemeClr val="bg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PHẠM DUYÊN 13 - 9Slide.vn">
            <a:extLst>
              <a:ext uri="{FF2B5EF4-FFF2-40B4-BE49-F238E27FC236}">
                <a16:creationId xmlns:a16="http://schemas.microsoft.com/office/drawing/2014/main" id="{B021236A-5614-A04B-3B9E-38A7F3478A7F}"/>
              </a:ext>
            </a:extLst>
          </p:cNvPr>
          <p:cNvGrpSpPr/>
          <p:nvPr userDrawn="1"/>
        </p:nvGrpSpPr>
        <p:grpSpPr>
          <a:xfrm>
            <a:off x="9549633" y="2722661"/>
            <a:ext cx="2642367" cy="477739"/>
            <a:chOff x="8939678" y="2664712"/>
            <a:chExt cx="3242747" cy="455992"/>
          </a:xfrm>
        </p:grpSpPr>
        <p:pic>
          <p:nvPicPr>
            <p:cNvPr id="32" name="Picture 8">
              <a:extLst>
                <a:ext uri="{FF2B5EF4-FFF2-40B4-BE49-F238E27FC236}">
                  <a16:creationId xmlns:a16="http://schemas.microsoft.com/office/drawing/2014/main" id="{8B5B3645-788C-78CF-F2AF-4B6297BCA0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65227" y="2664712"/>
              <a:ext cx="3217198" cy="117656"/>
            </a:xfrm>
            <a:prstGeom prst="rect">
              <a:avLst/>
            </a:prstGeom>
          </p:spPr>
        </p:pic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924FDCF8-1B5E-5771-FF77-F422257C97A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2833880"/>
              <a:ext cx="3217198" cy="117656"/>
            </a:xfrm>
            <a:prstGeom prst="rect">
              <a:avLst/>
            </a:prstGeom>
          </p:spPr>
        </p:pic>
        <p:pic>
          <p:nvPicPr>
            <p:cNvPr id="34" name="Picture 8">
              <a:extLst>
                <a:ext uri="{FF2B5EF4-FFF2-40B4-BE49-F238E27FC236}">
                  <a16:creationId xmlns:a16="http://schemas.microsoft.com/office/drawing/2014/main" id="{4C4C053E-911E-4F84-D7A5-CF797787080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r="34031" b="-6019"/>
            <a:stretch/>
          </p:blipFill>
          <p:spPr>
            <a:xfrm>
              <a:off x="8939678" y="3003048"/>
              <a:ext cx="3217198" cy="117656"/>
            </a:xfrm>
            <a:prstGeom prst="rect">
              <a:avLst/>
            </a:prstGeom>
          </p:spPr>
        </p:pic>
      </p:grpSp>
      <p:pic>
        <p:nvPicPr>
          <p:cNvPr id="35" name="PHẠM DUYÊN 14 - 9Slide.vn">
            <a:extLst>
              <a:ext uri="{FF2B5EF4-FFF2-40B4-BE49-F238E27FC236}">
                <a16:creationId xmlns:a16="http://schemas.microsoft.com/office/drawing/2014/main" id="{6AA14473-7C81-D6DB-C0C2-E1FF6E6799C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902179" y="3524830"/>
            <a:ext cx="969640" cy="729654"/>
          </a:xfrm>
          <a:prstGeom prst="rect">
            <a:avLst/>
          </a:prstGeom>
        </p:spPr>
      </p:pic>
      <p:pic>
        <p:nvPicPr>
          <p:cNvPr id="36" name="PHẠM DUYÊN 15 - 9Slide.vn">
            <a:extLst>
              <a:ext uri="{FF2B5EF4-FFF2-40B4-BE49-F238E27FC236}">
                <a16:creationId xmlns:a16="http://schemas.microsoft.com/office/drawing/2014/main" id="{A5DA375B-98E7-F6A2-5809-81B3282D11B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>
          <a:xfrm>
            <a:off x="0" y="4099884"/>
            <a:ext cx="5282903" cy="2758115"/>
          </a:xfrm>
          <a:prstGeom prst="rect">
            <a:avLst/>
          </a:prstGeom>
        </p:spPr>
      </p:pic>
      <p:pic>
        <p:nvPicPr>
          <p:cNvPr id="37" name="PHẠM DUYÊN 16 - 9Slide.vn">
            <a:extLst>
              <a:ext uri="{FF2B5EF4-FFF2-40B4-BE49-F238E27FC236}">
                <a16:creationId xmlns:a16="http://schemas.microsoft.com/office/drawing/2014/main" id="{B52AD907-354A-7981-823D-BF40A3335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r="31106"/>
          <a:stretch/>
        </p:blipFill>
        <p:spPr>
          <a:xfrm>
            <a:off x="7667702" y="4154574"/>
            <a:ext cx="4524297" cy="270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55F0E0FD-E9C6-064F-4267-1E41EC3EF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3" name="PHẠM DUYÊN 2 - 9Slide.vn">
            <a:extLst>
              <a:ext uri="{FF2B5EF4-FFF2-40B4-BE49-F238E27FC236}">
                <a16:creationId xmlns:a16="http://schemas.microsoft.com/office/drawing/2014/main" id="{696B0D11-28B9-B4DA-1FA7-0C06768BA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17" name="PHẠM DUYÊN 3 - 9Slide.vn">
            <a:extLst>
              <a:ext uri="{FF2B5EF4-FFF2-40B4-BE49-F238E27FC236}">
                <a16:creationId xmlns:a16="http://schemas.microsoft.com/office/drawing/2014/main" id="{9A8B7C92-68C0-4249-CCF8-895CD643FC9A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FFA81E3-0CBE-5177-9F16-BD4C3349C41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0120576-5F8A-7448-B0FA-500DEAFED61E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HẠM DUYÊN 4 - 9Slide.vn">
            <a:extLst>
              <a:ext uri="{FF2B5EF4-FFF2-40B4-BE49-F238E27FC236}">
                <a16:creationId xmlns:a16="http://schemas.microsoft.com/office/drawing/2014/main" id="{CEB89AEF-8CEA-E5FA-0793-E311BA72E9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1" y="5187124"/>
            <a:ext cx="3200400" cy="1670875"/>
          </a:xfrm>
          <a:prstGeom prst="rect">
            <a:avLst/>
          </a:prstGeom>
        </p:spPr>
      </p:pic>
      <p:pic>
        <p:nvPicPr>
          <p:cNvPr id="7" name="PHẠM DUYÊN 5 - 9Slide.vn">
            <a:extLst>
              <a:ext uri="{FF2B5EF4-FFF2-40B4-BE49-F238E27FC236}">
                <a16:creationId xmlns:a16="http://schemas.microsoft.com/office/drawing/2014/main" id="{074250DA-B190-FC79-CC74-6074AC88D7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10151617" y="5638800"/>
            <a:ext cx="2040382" cy="1219200"/>
          </a:xfrm>
          <a:prstGeom prst="rect">
            <a:avLst/>
          </a:prstGeom>
        </p:spPr>
      </p:pic>
      <p:pic>
        <p:nvPicPr>
          <p:cNvPr id="8" name="PHẠM DUYÊN 6 - 9Slide.vn">
            <a:extLst>
              <a:ext uri="{FF2B5EF4-FFF2-40B4-BE49-F238E27FC236}">
                <a16:creationId xmlns:a16="http://schemas.microsoft.com/office/drawing/2014/main" id="{1DD0ACDB-A442-074D-DC37-E29D28CD49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92026" y="499563"/>
            <a:ext cx="906488" cy="9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05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D12D211-4E25-68F7-D2F9-949C0294EC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6BBD13BF-ABFA-5067-61E1-00822A7030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EE53B38B-8EBA-8299-8435-4CC01A7F7F71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37E7F31-C603-5984-E05C-441E8721A43F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725369-C1E0-2192-5EA3-BB9DB71EEAD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D66CB40F-06FF-856F-C03A-A6A0078C1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4152774"/>
            <a:ext cx="5181599" cy="2705226"/>
          </a:xfrm>
          <a:prstGeom prst="rect">
            <a:avLst/>
          </a:prstGeom>
        </p:spPr>
      </p:pic>
      <p:pic>
        <p:nvPicPr>
          <p:cNvPr id="10" name="PHẠM DUYÊN 5 - 9Slide.vn">
            <a:extLst>
              <a:ext uri="{FF2B5EF4-FFF2-40B4-BE49-F238E27FC236}">
                <a16:creationId xmlns:a16="http://schemas.microsoft.com/office/drawing/2014/main" id="{289BFD2D-8811-3439-31E5-EB7D9BFBF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1106"/>
          <a:stretch/>
        </p:blipFill>
        <p:spPr>
          <a:xfrm>
            <a:off x="8305800" y="4535859"/>
            <a:ext cx="3886199" cy="232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33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HẠM DUYÊN 1 - 9Slide.vn">
            <a:extLst>
              <a:ext uri="{FF2B5EF4-FFF2-40B4-BE49-F238E27FC236}">
                <a16:creationId xmlns:a16="http://schemas.microsoft.com/office/drawing/2014/main" id="{F689B7F1-B3B9-7CE0-CD7D-92D2FCB253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3794730"/>
            <a:ext cx="5867399" cy="3063270"/>
          </a:xfrm>
          <a:prstGeom prst="rect">
            <a:avLst/>
          </a:prstGeom>
        </p:spPr>
      </p:pic>
      <p:pic>
        <p:nvPicPr>
          <p:cNvPr id="13" name="PHẠM DUYÊN 2 - 9Slide.vn">
            <a:extLst>
              <a:ext uri="{FF2B5EF4-FFF2-40B4-BE49-F238E27FC236}">
                <a16:creationId xmlns:a16="http://schemas.microsoft.com/office/drawing/2014/main" id="{691C6835-A846-4B28-06F2-7DC336DE0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7813" b="5667"/>
          <a:stretch/>
        </p:blipFill>
        <p:spPr>
          <a:xfrm>
            <a:off x="9096829" y="4925169"/>
            <a:ext cx="3095171" cy="1932832"/>
          </a:xfrm>
          <a:prstGeom prst="rect">
            <a:avLst/>
          </a:prstGeom>
        </p:spPr>
      </p:pic>
      <p:pic>
        <p:nvPicPr>
          <p:cNvPr id="7" name="PHẠM DUYÊN 3 - 9Slide.vn">
            <a:extLst>
              <a:ext uri="{FF2B5EF4-FFF2-40B4-BE49-F238E27FC236}">
                <a16:creationId xmlns:a16="http://schemas.microsoft.com/office/drawing/2014/main" id="{DA97C1A2-33D0-94DB-B08D-E70ED28364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8" name="PHẠM DUYÊN 4 - 9Slide.vn">
            <a:extLst>
              <a:ext uri="{FF2B5EF4-FFF2-40B4-BE49-F238E27FC236}">
                <a16:creationId xmlns:a16="http://schemas.microsoft.com/office/drawing/2014/main" id="{DEC7888D-A892-FDB6-9259-FE1C0872B5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grpSp>
        <p:nvGrpSpPr>
          <p:cNvPr id="9" name="PHẠM DUYÊN 5 - 9Slide.vn">
            <a:extLst>
              <a:ext uri="{FF2B5EF4-FFF2-40B4-BE49-F238E27FC236}">
                <a16:creationId xmlns:a16="http://schemas.microsoft.com/office/drawing/2014/main" id="{1644028C-3CCF-36BF-EF0E-32AFAA444FC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A27D74-DEF6-C932-4692-166CE6068647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BB7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F0D70FA-AF61-FA7F-EA96-B55E927B6CBD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E6637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7062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660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">
            <a:extLst>
              <a:ext uri="{FF2B5EF4-FFF2-40B4-BE49-F238E27FC236}">
                <a16:creationId xmlns:a16="http://schemas.microsoft.com/office/drawing/2014/main" id="{C87D08CE-B9B3-4D3F-9373-E580F8C85B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50D548-4EBF-48A5-9CA6-FCF7492A8A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14D6E-920E-49AD-9085-06A203C6C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7BF64B-73CA-4FBA-8E89-4B9C8146CF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89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1C30AB8C-B750-F19F-9494-4530EA46AFAE}"/>
              </a:ext>
            </a:extLst>
          </p:cNvPr>
          <p:cNvSpPr/>
          <p:nvPr userDrawn="1"/>
        </p:nvSpPr>
        <p:spPr>
          <a:xfrm>
            <a:off x="687514" y="4296194"/>
            <a:ext cx="7161086" cy="2004203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18000"/>
              </a:lnSpc>
            </a:pPr>
            <a:r>
              <a:rPr lang="en-US" sz="11500" b="1" spc="20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Kết</a:t>
            </a:r>
            <a:r>
              <a:rPr lang="en-US" sz="11500" b="1" spc="200" baseline="0">
                <a:ln w="41275" cap="rnd" cmpd="thinThick">
                  <a:solidFill>
                    <a:schemeClr val="bg1"/>
                  </a:solidFill>
                </a:ln>
                <a:gradFill>
                  <a:gsLst>
                    <a:gs pos="66000">
                      <a:srgbClr val="284D6E"/>
                    </a:gs>
                    <a:gs pos="41000">
                      <a:srgbClr val="689BC8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25400" stA="47000" endPos="31000" dir="5400000" sy="-100000" algn="bl" rotWithShape="0"/>
                </a:effectLst>
                <a:latin typeface="UTM Sharnay" panose="02040603050506020204" pitchFamily="18" charset="0"/>
                <a:ea typeface="Tahoma" panose="020B0604030504040204" pitchFamily="34" charset="0"/>
                <a:cs typeface="+mn-ea"/>
              </a:rPr>
              <a:t> luận</a:t>
            </a:r>
            <a:endParaRPr lang="en-US" sz="9600" b="1" spc="200" dirty="0">
              <a:ln w="41275" cap="rnd" cmpd="thinThick">
                <a:solidFill>
                  <a:schemeClr val="bg1"/>
                </a:solidFill>
              </a:ln>
              <a:gradFill>
                <a:gsLst>
                  <a:gs pos="66000">
                    <a:srgbClr val="284D6E"/>
                  </a:gs>
                  <a:gs pos="41000">
                    <a:srgbClr val="689BC8"/>
                  </a:gs>
                </a:gsLst>
                <a:lin ang="5400000" scaled="1"/>
              </a:gra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  <a:reflection blurRad="25400" stA="47000" endPos="31000" dir="5400000" sy="-100000" algn="bl" rotWithShape="0"/>
              </a:effectLst>
              <a:latin typeface="UTM Sharnay" panose="02040603050506020204" pitchFamily="18" charset="0"/>
              <a:ea typeface="Tahoma" panose="020B0604030504040204" pitchFamily="34" charset="0"/>
              <a:cs typeface="+mn-ea"/>
            </a:endParaRPr>
          </a:p>
        </p:txBody>
      </p: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21F790E0-0337-E005-D3BE-4A8C17563B14}"/>
              </a:ext>
            </a:extLst>
          </p:cNvPr>
          <p:cNvSpPr/>
          <p:nvPr userDrawn="1"/>
        </p:nvSpPr>
        <p:spPr>
          <a:xfrm>
            <a:off x="14968" y="739348"/>
            <a:ext cx="1828799" cy="646331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ln w="12700">
                  <a:noFill/>
                </a:ln>
                <a:solidFill>
                  <a:srgbClr val="396D9D"/>
                </a:soli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Binh Duong" pitchFamily="2" charset="0"/>
                <a:cs typeface="Times New Roman" panose="02020603050405020304" pitchFamily="18" charset="0"/>
              </a:rPr>
              <a:t>TOÁN 3</a:t>
            </a:r>
            <a:endParaRPr kumimoji="0" lang="en-US" sz="3600" b="0" i="0" u="none" strike="noStrike" kern="1200" cap="none" spc="0" normalizeH="0" baseline="0" noProof="0" dirty="0">
              <a:ln w="12700">
                <a:noFill/>
              </a:ln>
              <a:solidFill>
                <a:srgbClr val="396D9D"/>
              </a:soli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Binh Duong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889729AD-2D08-00EB-050B-23B8C50A80DB}"/>
              </a:ext>
            </a:extLst>
          </p:cNvPr>
          <p:cNvSpPr txBox="1"/>
          <p:nvPr userDrawn="1"/>
        </p:nvSpPr>
        <p:spPr>
          <a:xfrm>
            <a:off x="1181100" y="2306320"/>
            <a:ext cx="9829799" cy="2286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6000"/>
              </a:lnSpc>
            </a:pP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Nhân số có bốn chữ số</a:t>
            </a:r>
            <a:b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</a:br>
            <a:r>
              <a:rPr lang="en-US" sz="6000" spc="-100">
                <a:ln w="31750">
                  <a:solidFill>
                    <a:srgbClr val="709A8D"/>
                  </a:solidFill>
                </a:ln>
                <a:solidFill>
                  <a:srgbClr val="FFFFFF"/>
                </a:solidFill>
                <a:effectLst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với số có một chữ số</a:t>
            </a:r>
          </a:p>
        </p:txBody>
      </p:sp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55FD26BD-1795-32F7-C7DA-01F606E519E8}"/>
              </a:ext>
            </a:extLst>
          </p:cNvPr>
          <p:cNvSpPr txBox="1"/>
          <p:nvPr userDrawn="1"/>
        </p:nvSpPr>
        <p:spPr>
          <a:xfrm>
            <a:off x="4419600" y="736660"/>
            <a:ext cx="3991157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9600" spc="320">
                <a:ln w="50800" cmpd="thickThin">
                  <a:solidFill>
                    <a:schemeClr val="bg1"/>
                  </a:solidFill>
                </a:ln>
                <a:solidFill>
                  <a:srgbClr val="F67322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E18D7F">
                      <a:alpha val="40000"/>
                    </a:srgbClr>
                  </a:outerShdw>
                </a:effectLst>
                <a:latin typeface="UTM Showcard" panose="02040603050506020204" pitchFamily="18" charset="0"/>
              </a:rPr>
              <a:t>BÀI 56</a:t>
            </a:r>
          </a:p>
        </p:txBody>
      </p:sp>
      <p:sp>
        <p:nvSpPr>
          <p:cNvPr id="2" name="PHẠM DUYÊN 5 - 9Slide.vn">
            <a:extLst>
              <a:ext uri="{FF2B5EF4-FFF2-40B4-BE49-F238E27FC236}">
                <a16:creationId xmlns:a16="http://schemas.microsoft.com/office/drawing/2014/main" id="{F40AA662-157B-0A67-C595-EB80ED97DED2}"/>
              </a:ext>
            </a:extLst>
          </p:cNvPr>
          <p:cNvSpPr txBox="1"/>
          <p:nvPr userDrawn="1"/>
        </p:nvSpPr>
        <p:spPr>
          <a:xfrm>
            <a:off x="4681472" y="0"/>
            <a:ext cx="214033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5400" spc="160">
                <a:ln w="38100" cmpd="thickThin">
                  <a:solidFill>
                    <a:schemeClr val="bg1"/>
                  </a:solidFill>
                </a:ln>
                <a:solidFill>
                  <a:srgbClr val="278174"/>
                </a:solidFill>
                <a:effectLst>
                  <a:glow rad="63500">
                    <a:schemeClr val="bg1">
                      <a:alpha val="40000"/>
                    </a:schemeClr>
                  </a:glow>
                  <a:outerShdw blurRad="165100" dist="139700" dir="2640000" algn="tl" rotWithShape="0">
                    <a:srgbClr val="F8C3D2">
                      <a:alpha val="40000"/>
                    </a:srgbClr>
                  </a:outerShdw>
                </a:effectLst>
                <a:latin typeface="UTM Sharnay" panose="02040603050506020204" pitchFamily="18" charset="0"/>
              </a:rPr>
              <a:t>Lưu ý</a:t>
            </a:r>
          </a:p>
        </p:txBody>
      </p:sp>
    </p:spTree>
    <p:extLst>
      <p:ext uri="{BB962C8B-B14F-4D97-AF65-F5344CB8AC3E}">
        <p14:creationId xmlns:p14="http://schemas.microsoft.com/office/powerpoint/2010/main" val="485549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4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animMotion origin="layout" path="M 5.55112E-17 -3.7037E-6 L 0.00026 -0.02338 " pathEditMode="relative" rAng="0" ptsTypes="AA">
                                          <p:cBhvr>
                                            <p:cTn id="9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-1181"/>
                                        </p:animMotion>
                                        <p:animRot by="1500000">
                                          <p:cBhvr>
                                            <p:cTn id="10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1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2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3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4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4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6" grpId="1"/>
          <p:bldP spid="8" grpId="0"/>
        </p:bldLst>
      </p:timing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22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119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3C5494-7BA9-4E43-84E4-B3E60383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468109-80EF-4F72-B322-B2CBDB0D1E45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B67EB6-8724-430E-96C9-7DFB7D4F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9D9D28-9C38-4DFA-A6B0-BCD03C6B9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AAAF18D-9894-43AE-8E66-28BB0C14E9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64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1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189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95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9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0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1D81BF7-DCB9-4C08-96EC-F51B9C12945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1651" y="590549"/>
            <a:ext cx="1171277" cy="11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0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88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225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45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7" y="5517739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9584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3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6D91D40-691A-E7EE-4CF6-17E054FA1F9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2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4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AD4A45EB-F33E-03A6-0F3C-6036585237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6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187365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microsoft.com/office/2007/relationships/hdphoto" Target="../media/hdphoto2.wdp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image" Target="../media/image5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audio" Target="../media/media1.wav"/><Relationship Id="rId16" Type="http://schemas.openxmlformats.org/officeDocument/2006/relationships/image" Target="../media/image31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42.emf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3.png"/><Relationship Id="rId18" Type="http://schemas.openxmlformats.org/officeDocument/2006/relationships/image" Target="../media/image44.png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17" Type="http://schemas.openxmlformats.org/officeDocument/2006/relationships/image" Target="../media/image31.png"/><Relationship Id="rId2" Type="http://schemas.openxmlformats.org/officeDocument/2006/relationships/audio" Target="../media/media1.wav"/><Relationship Id="rId16" Type="http://schemas.openxmlformats.org/officeDocument/2006/relationships/image" Target="../media/image42.emf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41.png"/><Relationship Id="rId10" Type="http://schemas.openxmlformats.org/officeDocument/2006/relationships/image" Target="../media/image40.png"/><Relationship Id="rId19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image" Target="../media/image27.png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ABA388-080C-A1B9-32D2-FBF3B0FCB706}"/>
              </a:ext>
            </a:extLst>
          </p:cNvPr>
          <p:cNvSpPr/>
          <p:nvPr/>
        </p:nvSpPr>
        <p:spPr>
          <a:xfrm>
            <a:off x="3244312" y="2204634"/>
            <a:ext cx="5703376" cy="22317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</a:rPr>
              <a:t>KHỞI ĐỘNG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C87366-6DF1-B7F7-4682-E7F156CACA4C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HẠM DUYÊN 1 - 9Slide.vn">
            <a:extLst>
              <a:ext uri="{FF2B5EF4-FFF2-40B4-BE49-F238E27FC236}">
                <a16:creationId xmlns:a16="http://schemas.microsoft.com/office/drawing/2014/main" id="{C2A60C72-8184-3DDF-C093-B665ACCADDCB}"/>
              </a:ext>
            </a:extLst>
          </p:cNvPr>
          <p:cNvSpPr txBox="1"/>
          <p:nvPr/>
        </p:nvSpPr>
        <p:spPr>
          <a:xfrm>
            <a:off x="548650" y="1478009"/>
            <a:ext cx="63146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ngôi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dạng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khối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3000" b="1" spc="27" noProof="0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noProof="0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000" b="1" spc="27" dirty="0">
                <a:solidFill>
                  <a:srgbClr val="327F5B"/>
                </a:solidFill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450 cm.</a:t>
            </a:r>
            <a:endParaRPr kumimoji="0" lang="en-US" sz="3000" b="1" i="0" u="none" strike="noStrike" kern="1200" cap="none" spc="27" normalizeH="0" baseline="0" noProof="0" dirty="0">
              <a:ln>
                <a:noFill/>
              </a:ln>
              <a:effectLst/>
              <a:uLnTx/>
              <a:uFillTx/>
              <a:latin typeface="#9Slide03 Sofia Pro Sof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D6A90C46-0304-C74C-9D30-CA2664B38F0F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77E135A-6AF6-AB9E-7BC0-DEC91EEE72B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5F552E3-B04A-3975-2192-01DFA72333D8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1F6B60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CF352160-88B8-E4E2-C088-40175EFB102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B6B2268-4983-4FE9-6B90-13AD6915212A}"/>
                </a:ext>
              </a:extLst>
            </p:cNvPr>
            <p:cNvSpPr txBox="1"/>
            <p:nvPr/>
          </p:nvSpPr>
          <p:spPr>
            <a:xfrm>
              <a:off x="1712640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8" name="PHẠM DUYÊN 3 - 9Slide.vn">
            <a:extLst>
              <a:ext uri="{FF2B5EF4-FFF2-40B4-BE49-F238E27FC236}">
                <a16:creationId xmlns:a16="http://schemas.microsoft.com/office/drawing/2014/main" id="{EB6024E9-D4BF-11B6-E953-B1E6DDB2D078}"/>
              </a:ext>
            </a:extLst>
          </p:cNvPr>
          <p:cNvGrpSpPr/>
          <p:nvPr/>
        </p:nvGrpSpPr>
        <p:grpSpPr>
          <a:xfrm>
            <a:off x="1519238" y="527843"/>
            <a:ext cx="1319183" cy="783193"/>
            <a:chOff x="1295400" y="457200"/>
            <a:chExt cx="1319183" cy="783193"/>
          </a:xfrm>
        </p:grpSpPr>
        <p:sp>
          <p:nvSpPr>
            <p:cNvPr id="9" name="PHẠM DUYÊN 1 - 9Slide.vn">
              <a:extLst>
                <a:ext uri="{FF2B5EF4-FFF2-40B4-BE49-F238E27FC236}">
                  <a16:creationId xmlns:a16="http://schemas.microsoft.com/office/drawing/2014/main" id="{24A9DBA5-F459-387E-EEF6-0CAABAAE0328}"/>
                </a:ext>
              </a:extLst>
            </p:cNvPr>
            <p:cNvSpPr/>
            <p:nvPr/>
          </p:nvSpPr>
          <p:spPr>
            <a:xfrm>
              <a:off x="1334644" y="510780"/>
              <a:ext cx="818006" cy="668922"/>
            </a:xfrm>
            <a:prstGeom prst="roundRect">
              <a:avLst/>
            </a:prstGeom>
            <a:gradFill flip="none" rotWithShape="1">
              <a:gsLst>
                <a:gs pos="42000">
                  <a:srgbClr val="257D70"/>
                </a:gs>
                <a:gs pos="87000">
                  <a:srgbClr val="32A897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endParaRPr>
            </a:p>
          </p:txBody>
        </p:sp>
        <p:sp>
          <p:nvSpPr>
            <p:cNvPr id="10" name="PHẠM DUYÊN 3 - 9Slide.vn">
              <a:extLst>
                <a:ext uri="{FF2B5EF4-FFF2-40B4-BE49-F238E27FC236}">
                  <a16:creationId xmlns:a16="http://schemas.microsoft.com/office/drawing/2014/main" id="{4B10E662-C302-47FD-7DB5-7D4138419AF7}"/>
                </a:ext>
              </a:extLst>
            </p:cNvPr>
            <p:cNvSpPr txBox="1"/>
            <p:nvPr/>
          </p:nvSpPr>
          <p:spPr>
            <a:xfrm>
              <a:off x="1295400" y="457200"/>
              <a:ext cx="840690" cy="78319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+mn-ea"/>
                  <a:cs typeface="+mn-cs"/>
                </a:rPr>
                <a:t>Số</a:t>
              </a:r>
            </a:p>
          </p:txBody>
        </p:sp>
        <p:sp>
          <p:nvSpPr>
            <p:cNvPr id="11" name="PHẠM DUYÊN 4 - 9Slide.vn">
              <a:extLst>
                <a:ext uri="{FF2B5EF4-FFF2-40B4-BE49-F238E27FC236}">
                  <a16:creationId xmlns:a16="http://schemas.microsoft.com/office/drawing/2014/main" id="{51CB710C-BA58-CC02-7C06-4610806441E2}"/>
                </a:ext>
              </a:extLst>
            </p:cNvPr>
            <p:cNvSpPr txBox="1"/>
            <p:nvPr/>
          </p:nvSpPr>
          <p:spPr>
            <a:xfrm>
              <a:off x="2133600" y="475804"/>
              <a:ext cx="480983" cy="748963"/>
            </a:xfrm>
            <a:prstGeom prst="round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257D7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3 Sofia Pro Soft Bold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6" name="PHẠM DUYÊN 4 - 9Slide.vn">
            <a:extLst>
              <a:ext uri="{FF2B5EF4-FFF2-40B4-BE49-F238E27FC236}">
                <a16:creationId xmlns:a16="http://schemas.microsoft.com/office/drawing/2014/main" id="{211C3933-7345-7923-D043-B0B159623DC0}"/>
              </a:ext>
            </a:extLst>
          </p:cNvPr>
          <p:cNvSpPr txBox="1"/>
          <p:nvPr/>
        </p:nvSpPr>
        <p:spPr>
          <a:xfrm>
            <a:off x="630162" y="4087653"/>
            <a:ext cx="61516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i="0" u="none" strike="noStrike" kern="1200" cap="none" spc="-113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a) </a:t>
            </a:r>
            <a:r>
              <a:rPr kumimoji="0" lang="en-US" sz="3000" i="0" u="none" strike="noStrike" kern="1200" cap="none" spc="-113" normalizeH="0" baseline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00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Nam </a:t>
            </a:r>
            <a:r>
              <a:rPr kumimoji="0" lang="en-US" sz="300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kumimoji="0" lang="en-US" sz="300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kumimoji="0" lang="en-US" sz="300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300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00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              </a:t>
            </a:r>
            <a:r>
              <a:rPr kumimoji="0" lang="en-US" sz="3000" i="0" u="none" strike="noStrike" kern="1200" cap="none" spc="-113" normalizeH="0" baseline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kumimoji="0" lang="en-US" sz="300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kumimoji="0" lang="en-US" sz="300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000" i="0" u="none" strike="noStrike" kern="1200" cap="none" spc="-113" normalizeH="0" baseline="0" noProof="0" dirty="0">
              <a:ln>
                <a:noFill/>
              </a:ln>
              <a:effectLst/>
              <a:uLnTx/>
              <a:uFillTx/>
              <a:latin typeface="#9Slide03 Sofia Pro Sof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PHẠM DUYÊN 5 - 9Slide.vn">
            <a:extLst>
              <a:ext uri="{FF2B5EF4-FFF2-40B4-BE49-F238E27FC236}">
                <a16:creationId xmlns:a16="http://schemas.microsoft.com/office/drawing/2014/main" id="{50E28F57-07D6-8449-6934-826FE2CEE440}"/>
              </a:ext>
            </a:extLst>
          </p:cNvPr>
          <p:cNvSpPr/>
          <p:nvPr/>
        </p:nvSpPr>
        <p:spPr>
          <a:xfrm>
            <a:off x="4523923" y="4043733"/>
            <a:ext cx="686252" cy="64182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5A197DF4-9042-A187-CF05-E34430CF639A}"/>
              </a:ext>
            </a:extLst>
          </p:cNvPr>
          <p:cNvSpPr txBox="1"/>
          <p:nvPr/>
        </p:nvSpPr>
        <p:spPr>
          <a:xfrm>
            <a:off x="630161" y="4980186"/>
            <a:ext cx="82348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113" normalizeH="0" baseline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b) </a:t>
            </a:r>
            <a:r>
              <a:rPr kumimoji="0" lang="en-US" sz="3000" b="0" i="0" u="none" strike="noStrike" kern="1200" cap="none" spc="-113" normalizeH="0" baseline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Tổng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000" b="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spc="-113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000" spc="-113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spc="-113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000" spc="-113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</a:t>
            </a:r>
            <a:r>
              <a:rPr kumimoji="0" lang="en-US" sz="3000" b="0" i="0" u="none" strike="noStrike" kern="1200" cap="none" spc="-113" normalizeH="0" baseline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xăng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3000" b="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3000" b="0" i="0" u="none" strike="noStrike" kern="1200" cap="none" spc="-113" normalizeH="0" noProof="0" dirty="0" err="1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mét</a:t>
            </a:r>
            <a:r>
              <a:rPr kumimoji="0" lang="en-US" sz="3000" b="0" i="0" u="none" strike="noStrike" kern="1200" cap="none" spc="-113" normalizeH="0" noProof="0" dirty="0">
                <a:ln>
                  <a:noFill/>
                </a:ln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000" b="0" i="0" u="none" strike="noStrike" kern="1200" cap="none" spc="-113" normalizeH="0" baseline="0" noProof="0" dirty="0">
              <a:ln>
                <a:noFill/>
              </a:ln>
              <a:effectLst/>
              <a:uLnTx/>
              <a:uFillTx/>
              <a:latin typeface="#9Slide03 Sofia Pro Sof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PHẠM DUYÊN 7 - 9Slide.vn">
            <a:extLst>
              <a:ext uri="{FF2B5EF4-FFF2-40B4-BE49-F238E27FC236}">
                <a16:creationId xmlns:a16="http://schemas.microsoft.com/office/drawing/2014/main" id="{99FD43CC-1DF6-C663-8567-9751230E15E4}"/>
              </a:ext>
            </a:extLst>
          </p:cNvPr>
          <p:cNvSpPr/>
          <p:nvPr/>
        </p:nvSpPr>
        <p:spPr>
          <a:xfrm>
            <a:off x="5505025" y="4936272"/>
            <a:ext cx="686252" cy="64182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</a:p>
        </p:txBody>
      </p:sp>
      <p:sp>
        <p:nvSpPr>
          <p:cNvPr id="20" name="Cloud Callout 19"/>
          <p:cNvSpPr/>
          <p:nvPr/>
        </p:nvSpPr>
        <p:spPr>
          <a:xfrm>
            <a:off x="8320705" y="3961809"/>
            <a:ext cx="3241133" cy="1436673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SGK</a:t>
            </a:r>
          </a:p>
        </p:txBody>
      </p:sp>
      <p:sp>
        <p:nvSpPr>
          <p:cNvPr id="7" name="PHẠM DUYÊN 5 - 9Slide.vn">
            <a:extLst>
              <a:ext uri="{FF2B5EF4-FFF2-40B4-BE49-F238E27FC236}">
                <a16:creationId xmlns:a16="http://schemas.microsoft.com/office/drawing/2014/main" id="{99E09FE8-9D36-2F6E-D358-58AC7730447E}"/>
              </a:ext>
            </a:extLst>
          </p:cNvPr>
          <p:cNvSpPr/>
          <p:nvPr/>
        </p:nvSpPr>
        <p:spPr>
          <a:xfrm>
            <a:off x="4523923" y="4043733"/>
            <a:ext cx="686252" cy="64182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  <a:t>8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7AECEB-E124-4C68-A61E-AFAF7D606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441" y="849316"/>
            <a:ext cx="3476625" cy="2943225"/>
          </a:xfrm>
          <a:prstGeom prst="rect">
            <a:avLst/>
          </a:prstGeom>
        </p:spPr>
      </p:pic>
      <p:sp>
        <p:nvSpPr>
          <p:cNvPr id="12" name="PHẠM DUYÊN 9 - 9Slide.vn">
            <a:extLst>
              <a:ext uri="{FF2B5EF4-FFF2-40B4-BE49-F238E27FC236}">
                <a16:creationId xmlns:a16="http://schemas.microsoft.com/office/drawing/2014/main" id="{0DD588B3-4896-68BD-F2B2-8F47FCE4DDFD}"/>
              </a:ext>
            </a:extLst>
          </p:cNvPr>
          <p:cNvSpPr txBox="1"/>
          <p:nvPr/>
        </p:nvSpPr>
        <p:spPr>
          <a:xfrm>
            <a:off x="3470538" y="5721176"/>
            <a:ext cx="6504474" cy="725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7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450 x 8 = 3600 (cm)                                </a:t>
            </a:r>
          </a:p>
        </p:txBody>
      </p:sp>
      <p:sp>
        <p:nvSpPr>
          <p:cNvPr id="13" name="PHẠM DUYÊN 5 - 9Slide.vn">
            <a:extLst>
              <a:ext uri="{FF2B5EF4-FFF2-40B4-BE49-F238E27FC236}">
                <a16:creationId xmlns:a16="http://schemas.microsoft.com/office/drawing/2014/main" id="{7D239E66-8B72-0204-1165-889883205A1D}"/>
              </a:ext>
            </a:extLst>
          </p:cNvPr>
          <p:cNvSpPr/>
          <p:nvPr/>
        </p:nvSpPr>
        <p:spPr>
          <a:xfrm>
            <a:off x="5291584" y="4964345"/>
            <a:ext cx="1113133" cy="641826"/>
          </a:xfrm>
          <a:prstGeom prst="roundRect">
            <a:avLst>
              <a:gd name="adj" fmla="val 23414"/>
            </a:avLst>
          </a:prstGeom>
          <a:solidFill>
            <a:srgbClr val="1F6B60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"/>
                <a:ea typeface="+mn-ea"/>
                <a:cs typeface="+mn-cs"/>
              </a:rPr>
              <a:t>3600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DBFC52-5A4E-0A50-9893-41E0F4AEA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979" y="-101600"/>
            <a:ext cx="1705779" cy="17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3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7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HẠM DUYÊN 5 - 9Slide.vn">
            <a:extLst>
              <a:ext uri="{FF2B5EF4-FFF2-40B4-BE49-F238E27FC236}">
                <a16:creationId xmlns:a16="http://schemas.microsoft.com/office/drawing/2014/main" id="{34FE21CE-502D-F12C-9589-11D97FD11A66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A2AED3-8DC6-75C2-925F-A7C93BAFC13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6988773-DEC5-43BC-CFBC-DA4FFB261D6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5B7B29E-65E6-F7C8-3D48-03746F10BEA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5356D-E892-058A-2BDA-9D5E59362B2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38F7403-D4E9-87F9-5977-19E3757D59E4}"/>
              </a:ext>
            </a:extLst>
          </p:cNvPr>
          <p:cNvSpPr txBox="1"/>
          <p:nvPr/>
        </p:nvSpPr>
        <p:spPr>
          <a:xfrm>
            <a:off x="1362974" y="504309"/>
            <a:ext cx="10083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sẽ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nào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ngôi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lang="en-US" sz="2800" b="1" spc="27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rằng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bò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theo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trùng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với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nó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cũng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bò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đến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phép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tính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mình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chú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sâu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27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đó</a:t>
            </a:r>
            <a:r>
              <a:rPr kumimoji="0" lang="en-US" sz="2800" b="1" i="0" u="none" strike="noStrike" kern="1200" cap="none" spc="27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7170ED-939B-489A-B422-94EDCA8DBA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73" y="2635761"/>
            <a:ext cx="8915854" cy="3340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F05299-623A-A6E8-0817-A1BD651B42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979" y="-101600"/>
            <a:ext cx="1705779" cy="17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42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7C249-90BF-4B18-8BDA-11EAA50FC7E0}"/>
              </a:ext>
            </a:extLst>
          </p:cNvPr>
          <p:cNvSpPr txBox="1"/>
          <p:nvPr/>
        </p:nvSpPr>
        <p:spPr>
          <a:xfrm>
            <a:off x="2371060" y="659219"/>
            <a:ext cx="73789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 chú sâu đi theo đường sau: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06BCB4-9400-48B2-ACD2-3B9FADA08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320" y="1834744"/>
            <a:ext cx="9688476" cy="364009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075A78E-1311-4ABF-8425-4952E9906F3D}"/>
              </a:ext>
            </a:extLst>
          </p:cNvPr>
          <p:cNvGrpSpPr/>
          <p:nvPr/>
        </p:nvGrpSpPr>
        <p:grpSpPr>
          <a:xfrm>
            <a:off x="2991293" y="2941250"/>
            <a:ext cx="5741582" cy="712382"/>
            <a:chOff x="2881423" y="3221665"/>
            <a:chExt cx="5741582" cy="712382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4B80A13-5D1C-4D86-9A00-A8D03E5570BB}"/>
                </a:ext>
              </a:extLst>
            </p:cNvPr>
            <p:cNvCxnSpPr>
              <a:cxnSpLocks/>
            </p:cNvCxnSpPr>
            <p:nvPr/>
          </p:nvCxnSpPr>
          <p:spPr>
            <a:xfrm>
              <a:off x="2881423" y="3232298"/>
              <a:ext cx="2402958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1322426-15F1-405C-B10B-8DBF3EBE3443}"/>
                </a:ext>
              </a:extLst>
            </p:cNvPr>
            <p:cNvCxnSpPr>
              <a:cxnSpLocks/>
            </p:cNvCxnSpPr>
            <p:nvPr/>
          </p:nvCxnSpPr>
          <p:spPr>
            <a:xfrm>
              <a:off x="5263117" y="3232298"/>
              <a:ext cx="0" cy="69111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59F53D0-54E9-4AC4-BD8F-7336281A372B}"/>
                </a:ext>
              </a:extLst>
            </p:cNvPr>
            <p:cNvCxnSpPr>
              <a:cxnSpLocks/>
            </p:cNvCxnSpPr>
            <p:nvPr/>
          </p:nvCxnSpPr>
          <p:spPr>
            <a:xfrm>
              <a:off x="5241851" y="3934047"/>
              <a:ext cx="765544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DF8DA6B-F5A2-4915-B948-52E0639143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86130" y="3232298"/>
              <a:ext cx="0" cy="701749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CBA8AE8-CFC1-4A97-B972-8C3119E175AC}"/>
                </a:ext>
              </a:extLst>
            </p:cNvPr>
            <p:cNvCxnSpPr>
              <a:cxnSpLocks/>
            </p:cNvCxnSpPr>
            <p:nvPr/>
          </p:nvCxnSpPr>
          <p:spPr>
            <a:xfrm>
              <a:off x="5954233" y="3221665"/>
              <a:ext cx="2668772" cy="0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7481CB0-2951-43B4-AD99-895694C4DAD9}"/>
              </a:ext>
            </a:extLst>
          </p:cNvPr>
          <p:cNvGrpSpPr/>
          <p:nvPr/>
        </p:nvGrpSpPr>
        <p:grpSpPr>
          <a:xfrm>
            <a:off x="2980661" y="2228869"/>
            <a:ext cx="5741582" cy="2881424"/>
            <a:chOff x="2881423" y="1052623"/>
            <a:chExt cx="5741582" cy="288142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B49FE0D-90AC-46F1-8BAE-838FC5CE4736}"/>
                </a:ext>
              </a:extLst>
            </p:cNvPr>
            <p:cNvCxnSpPr>
              <a:cxnSpLocks/>
            </p:cNvCxnSpPr>
            <p:nvPr/>
          </p:nvCxnSpPr>
          <p:spPr>
            <a:xfrm>
              <a:off x="2881423" y="3232298"/>
              <a:ext cx="1669311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71B8716-ED72-4129-B888-7640F211E62A}"/>
                </a:ext>
              </a:extLst>
            </p:cNvPr>
            <p:cNvCxnSpPr>
              <a:cxnSpLocks/>
            </p:cNvCxnSpPr>
            <p:nvPr/>
          </p:nvCxnSpPr>
          <p:spPr>
            <a:xfrm>
              <a:off x="4550736" y="3232298"/>
              <a:ext cx="0" cy="69111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15A1B06-64CF-430C-BF1B-C1B7EC43F9A0}"/>
                </a:ext>
              </a:extLst>
            </p:cNvPr>
            <p:cNvCxnSpPr>
              <a:cxnSpLocks/>
            </p:cNvCxnSpPr>
            <p:nvPr/>
          </p:nvCxnSpPr>
          <p:spPr>
            <a:xfrm>
              <a:off x="4529469" y="3912782"/>
              <a:ext cx="2200940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C4C34EC-CB05-4B23-8EDE-A52FDADEB7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9776" y="1052623"/>
              <a:ext cx="0" cy="288142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99613F8-7057-4598-AF6B-44E0A0639122}"/>
                </a:ext>
              </a:extLst>
            </p:cNvPr>
            <p:cNvCxnSpPr>
              <a:cxnSpLocks/>
            </p:cNvCxnSpPr>
            <p:nvPr/>
          </p:nvCxnSpPr>
          <p:spPr>
            <a:xfrm>
              <a:off x="6709144" y="1073889"/>
              <a:ext cx="1913861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E619A04-9DAA-0B87-1F69-C74C1EBC232A}"/>
              </a:ext>
            </a:extLst>
          </p:cNvPr>
          <p:cNvGrpSpPr/>
          <p:nvPr/>
        </p:nvGrpSpPr>
        <p:grpSpPr>
          <a:xfrm>
            <a:off x="224732" y="718062"/>
            <a:ext cx="3237982" cy="2051744"/>
            <a:chOff x="12101" y="904021"/>
            <a:chExt cx="3237982" cy="2051744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45C3496-0E9D-B575-6237-6DBD1FC0935C}"/>
                </a:ext>
              </a:extLst>
            </p:cNvPr>
            <p:cNvGrpSpPr/>
            <p:nvPr/>
          </p:nvGrpSpPr>
          <p:grpSpPr>
            <a:xfrm>
              <a:off x="12101" y="904021"/>
              <a:ext cx="3237982" cy="1286562"/>
              <a:chOff x="8991611" y="2254675"/>
              <a:chExt cx="2759018" cy="1434240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4E9A9CD-B278-48A9-25F5-7B8D7BD943C0}"/>
                  </a:ext>
                </a:extLst>
              </p:cNvPr>
              <p:cNvSpPr txBox="1"/>
              <p:nvPr/>
            </p:nvSpPr>
            <p:spPr>
              <a:xfrm>
                <a:off x="9876522" y="2634497"/>
                <a:ext cx="799498" cy="789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</a:t>
                </a:r>
                <a:endParaRPr kumimoji="0" lang="vi-VN" sz="40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7EA702A-E401-BDEE-39C9-055C25595903}"/>
                  </a:ext>
                </a:extLst>
              </p:cNvPr>
              <p:cNvSpPr txBox="1"/>
              <p:nvPr/>
            </p:nvSpPr>
            <p:spPr>
              <a:xfrm>
                <a:off x="9582840" y="2254675"/>
                <a:ext cx="1735495" cy="789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   721</a:t>
                </a:r>
                <a:endParaRPr kumimoji="0" lang="vi-VN" sz="40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DE326BA3-D490-8D24-7BCC-1FF3CDD2B609}"/>
                  </a:ext>
                </a:extLst>
              </p:cNvPr>
              <p:cNvSpPr txBox="1"/>
              <p:nvPr/>
            </p:nvSpPr>
            <p:spPr>
              <a:xfrm>
                <a:off x="8991611" y="2899774"/>
                <a:ext cx="2759018" cy="789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             6</a:t>
                </a:r>
                <a:endParaRPr kumimoji="0" lang="vi-VN" sz="40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3EA5905B-37B4-C2BA-3B9C-ED3E195E4D64}"/>
                  </a:ext>
                </a:extLst>
              </p:cNvPr>
              <p:cNvSpPr txBox="1"/>
              <p:nvPr/>
            </p:nvSpPr>
            <p:spPr>
              <a:xfrm>
                <a:off x="9263979" y="2558599"/>
                <a:ext cx="799498" cy="7891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cs typeface="+mn-cs"/>
                  </a:rPr>
                  <a:t> x</a:t>
                </a:r>
                <a:endParaRPr kumimoji="0" lang="vi-VN" sz="400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1E68354F-EAC6-CFA0-2772-A0173E7537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76522" y="3651787"/>
                <a:ext cx="799498" cy="0"/>
              </a:xfrm>
              <a:prstGeom prst="line">
                <a:avLst/>
              </a:prstGeom>
              <a:noFill/>
              <a:ln w="762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B84BB9F-B0C8-206E-5CC4-5719168FAF97}"/>
                </a:ext>
              </a:extLst>
            </p:cNvPr>
            <p:cNvSpPr txBox="1"/>
            <p:nvPr/>
          </p:nvSpPr>
          <p:spPr>
            <a:xfrm>
              <a:off x="1744581" y="2234521"/>
              <a:ext cx="3975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6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23643DA-4873-1136-81AF-121B35DC9ECC}"/>
                </a:ext>
              </a:extLst>
            </p:cNvPr>
            <p:cNvSpPr txBox="1"/>
            <p:nvPr/>
          </p:nvSpPr>
          <p:spPr>
            <a:xfrm>
              <a:off x="1471126" y="2247879"/>
              <a:ext cx="3719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C3D9E48-656E-CCBC-D772-25C12E495E97}"/>
                </a:ext>
              </a:extLst>
            </p:cNvPr>
            <p:cNvSpPr txBox="1"/>
            <p:nvPr/>
          </p:nvSpPr>
          <p:spPr>
            <a:xfrm>
              <a:off x="925579" y="2234521"/>
              <a:ext cx="9462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cs typeface="+mn-cs"/>
                </a:rPr>
                <a:t>43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967C71F-7BCB-7E23-71FA-AF3CCF9FA305}"/>
              </a:ext>
            </a:extLst>
          </p:cNvPr>
          <p:cNvGrpSpPr/>
          <p:nvPr/>
        </p:nvGrpSpPr>
        <p:grpSpPr>
          <a:xfrm>
            <a:off x="2583460" y="4856935"/>
            <a:ext cx="2321694" cy="2012123"/>
            <a:chOff x="2699522" y="4796324"/>
            <a:chExt cx="2321694" cy="201212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81489E9-8C30-CEC1-0C4C-44083163DD2C}"/>
                </a:ext>
              </a:extLst>
            </p:cNvPr>
            <p:cNvGrpSpPr/>
            <p:nvPr/>
          </p:nvGrpSpPr>
          <p:grpSpPr>
            <a:xfrm>
              <a:off x="2699522" y="4796324"/>
              <a:ext cx="2234300" cy="1631502"/>
              <a:chOff x="413254" y="1441024"/>
              <a:chExt cx="1709408" cy="1631502"/>
            </a:xfrm>
          </p:grpSpPr>
          <p:sp>
            <p:nvSpPr>
              <p:cNvPr id="82" name="TextBox 43">
                <a:extLst>
                  <a:ext uri="{FF2B5EF4-FFF2-40B4-BE49-F238E27FC236}">
                    <a16:creationId xmlns:a16="http://schemas.microsoft.com/office/drawing/2014/main" id="{EE6A11E6-C0F1-3600-A921-EEE73B4291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72235" y="1441024"/>
                <a:ext cx="381000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6</a:t>
                </a:r>
              </a:p>
            </p:txBody>
          </p:sp>
          <p:sp>
            <p:nvSpPr>
              <p:cNvPr id="83" name="TextBox 49">
                <a:extLst>
                  <a:ext uri="{FF2B5EF4-FFF2-40B4-BE49-F238E27FC236}">
                    <a16:creationId xmlns:a16="http://schemas.microsoft.com/office/drawing/2014/main" id="{69675E07-A132-E129-CFB4-2B7DCA39C1F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3254" y="1445824"/>
                <a:ext cx="1135257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4 328</a:t>
                </a:r>
              </a:p>
            </p:txBody>
          </p:sp>
          <p:grpSp>
            <p:nvGrpSpPr>
              <p:cNvPr id="84" name="Group 66">
                <a:extLst>
                  <a:ext uri="{FF2B5EF4-FFF2-40B4-BE49-F238E27FC236}">
                    <a16:creationId xmlns:a16="http://schemas.microsoft.com/office/drawing/2014/main" id="{6DE91485-884D-28C2-2658-897117E70F2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92412" y="1586678"/>
                <a:ext cx="730250" cy="1485848"/>
                <a:chOff x="2299" y="1296"/>
                <a:chExt cx="460" cy="681"/>
              </a:xfrm>
            </p:grpSpPr>
            <p:cxnSp>
              <p:nvCxnSpPr>
                <p:cNvPr id="85" name="Straight Connector 84">
                  <a:extLst>
                    <a:ext uri="{FF2B5EF4-FFF2-40B4-BE49-F238E27FC236}">
                      <a16:creationId xmlns:a16="http://schemas.microsoft.com/office/drawing/2014/main" id="{B84337E0-9CF9-3891-5BE4-ADD50711F9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299" y="1537"/>
                  <a:ext cx="460" cy="17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  <p:cxnSp>
              <p:nvCxnSpPr>
                <p:cNvPr id="86" name="Straight Connector 85">
                  <a:extLst>
                    <a:ext uri="{FF2B5EF4-FFF2-40B4-BE49-F238E27FC236}">
                      <a16:creationId xmlns:a16="http://schemas.microsoft.com/office/drawing/2014/main" id="{95FF2B28-2E34-562A-AEDE-F522623D0EE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304" y="1296"/>
                  <a:ext cx="0" cy="681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rgbClr val="FF0000"/>
                  </a:solidFill>
                  <a:prstDash val="solid"/>
                </a:ln>
                <a:effectLst/>
              </p:spPr>
            </p:cxnSp>
          </p:grp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DD9320DA-897F-75A3-6CB1-45624C11CB1A}"/>
                </a:ext>
              </a:extLst>
            </p:cNvPr>
            <p:cNvSpPr txBox="1"/>
            <p:nvPr/>
          </p:nvSpPr>
          <p:spPr>
            <a:xfrm>
              <a:off x="4013654" y="5427384"/>
              <a:ext cx="3709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B8C0C1E-9F5B-1331-0872-38E647D5773F}"/>
                </a:ext>
              </a:extLst>
            </p:cNvPr>
            <p:cNvSpPr txBox="1"/>
            <p:nvPr/>
          </p:nvSpPr>
          <p:spPr>
            <a:xfrm>
              <a:off x="3042580" y="5200969"/>
              <a:ext cx="54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65FA80E-CBA7-2052-A50E-558FBFDCB5E4}"/>
                </a:ext>
              </a:extLst>
            </p:cNvPr>
            <p:cNvSpPr txBox="1"/>
            <p:nvPr/>
          </p:nvSpPr>
          <p:spPr>
            <a:xfrm>
              <a:off x="3334185" y="5202330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22D7FAE-B423-C21E-90D6-A19A56CF9325}"/>
                </a:ext>
              </a:extLst>
            </p:cNvPr>
            <p:cNvSpPr txBox="1"/>
            <p:nvPr/>
          </p:nvSpPr>
          <p:spPr>
            <a:xfrm>
              <a:off x="4298202" y="5420551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D5ACD0C-103E-EC16-7255-50380256DA37}"/>
                </a:ext>
              </a:extLst>
            </p:cNvPr>
            <p:cNvSpPr txBox="1"/>
            <p:nvPr/>
          </p:nvSpPr>
          <p:spPr>
            <a:xfrm>
              <a:off x="3281021" y="5641239"/>
              <a:ext cx="4241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0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0073AA3E-53FA-4321-5B45-1849E70C666A}"/>
                </a:ext>
              </a:extLst>
            </p:cNvPr>
            <p:cNvSpPr txBox="1"/>
            <p:nvPr/>
          </p:nvSpPr>
          <p:spPr>
            <a:xfrm>
              <a:off x="4561927" y="5421910"/>
              <a:ext cx="3711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4320C6BF-FF9C-8890-B76E-9F4F4DCFFF51}"/>
                </a:ext>
              </a:extLst>
            </p:cNvPr>
            <p:cNvSpPr txBox="1"/>
            <p:nvPr/>
          </p:nvSpPr>
          <p:spPr>
            <a:xfrm>
              <a:off x="3568732" y="5637158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4C9AFE0-3929-1749-AE71-6759566DBA92}"/>
                </a:ext>
              </a:extLst>
            </p:cNvPr>
            <p:cNvSpPr txBox="1"/>
            <p:nvPr/>
          </p:nvSpPr>
          <p:spPr>
            <a:xfrm>
              <a:off x="3584554" y="6100561"/>
              <a:ext cx="72301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75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6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HẠM DUYÊN 2 - 9Slide.vn">
            <a:extLst>
              <a:ext uri="{FF2B5EF4-FFF2-40B4-BE49-F238E27FC236}">
                <a16:creationId xmlns:a16="http://schemas.microsoft.com/office/drawing/2014/main" id="{20BAE3B4-1148-0028-21EF-51CE3DEE2631}"/>
              </a:ext>
            </a:extLst>
          </p:cNvPr>
          <p:cNvSpPr txBox="1"/>
          <p:nvPr/>
        </p:nvSpPr>
        <p:spPr>
          <a:xfrm>
            <a:off x="8598302" y="4654106"/>
            <a:ext cx="2205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2612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(kg) </a:t>
            </a:r>
          </a:p>
        </p:txBody>
      </p:sp>
      <p:grpSp>
        <p:nvGrpSpPr>
          <p:cNvPr id="5" name="PHẠM DUYÊN 5 - 9Slide.vn">
            <a:extLst>
              <a:ext uri="{FF2B5EF4-FFF2-40B4-BE49-F238E27FC236}">
                <a16:creationId xmlns:a16="http://schemas.microsoft.com/office/drawing/2014/main" id="{34FE21CE-502D-F12C-9589-11D97FD11A66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AA2AED3-8DC6-75C2-925F-A7C93BAFC136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6988773-DEC5-43BC-CFBC-DA4FFB261D6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5B7B29E-65E6-F7C8-3D48-03746F10BEA2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15356D-E892-058A-2BDA-9D5E59362B29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38F7403-D4E9-87F9-5977-19E3757D59E4}"/>
              </a:ext>
            </a:extLst>
          </p:cNvPr>
          <p:cNvSpPr txBox="1"/>
          <p:nvPr/>
        </p:nvSpPr>
        <p:spPr>
          <a:xfrm>
            <a:off x="1456516" y="607896"/>
            <a:ext cx="10083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khổng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lồ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ki –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lô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– gam </a:t>
            </a:r>
            <a:r>
              <a:rPr lang="en-US" sz="3000" b="1" spc="27" dirty="0" err="1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lang="en-US" sz="3000" b="1" spc="27" dirty="0"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000" b="1" i="0" u="none" strike="noStrike" kern="1200" cap="none" spc="27" normalizeH="0" baseline="0" noProof="0" dirty="0">
              <a:ln>
                <a:noFill/>
              </a:ln>
              <a:effectLst/>
              <a:uLnTx/>
              <a:uFillTx/>
              <a:latin typeface="#9Slide03 Sofia Pro Sof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392912-B6A9-9E27-A10D-4F7823DA3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72" t="42486" r="33123" b="21807"/>
          <a:stretch/>
        </p:blipFill>
        <p:spPr bwMode="auto">
          <a:xfrm>
            <a:off x="4512764" y="1142127"/>
            <a:ext cx="2134265" cy="374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B9B68D-72CE-29C0-AD9D-9EDF9B7EF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6" t="42486" r="65789" b="22123"/>
          <a:stretch/>
        </p:blipFill>
        <p:spPr bwMode="auto">
          <a:xfrm>
            <a:off x="1224080" y="1132866"/>
            <a:ext cx="1986366" cy="3709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0AE1F99F-CDC5-0253-E7CF-7776882ADEE0}"/>
              </a:ext>
            </a:extLst>
          </p:cNvPr>
          <p:cNvSpPr txBox="1"/>
          <p:nvPr/>
        </p:nvSpPr>
        <p:spPr>
          <a:xfrm>
            <a:off x="787594" y="4813610"/>
            <a:ext cx="3143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450 x 3 = 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1350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kg)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505DAF1-B5ED-8D7B-DFDC-6C8DD81B8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27" t="79414" b="5763"/>
          <a:stretch/>
        </p:blipFill>
        <p:spPr bwMode="auto">
          <a:xfrm>
            <a:off x="2533176" y="5260464"/>
            <a:ext cx="6574101" cy="1553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HẠM DUYÊN 2 - 9Slide.vn">
            <a:extLst>
              <a:ext uri="{FF2B5EF4-FFF2-40B4-BE49-F238E27FC236}">
                <a16:creationId xmlns:a16="http://schemas.microsoft.com/office/drawing/2014/main" id="{A8C13CA3-3B86-194F-2777-8E4FA3924CB5}"/>
              </a:ext>
            </a:extLst>
          </p:cNvPr>
          <p:cNvSpPr txBox="1"/>
          <p:nvPr/>
        </p:nvSpPr>
        <p:spPr>
          <a:xfrm>
            <a:off x="4475809" y="4798799"/>
            <a:ext cx="324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strike="noStrike" kern="1200" cap="none" spc="-4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124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+ 25 =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1270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(kg)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B08CD0D-B462-EF5C-19D5-53A9A55D9A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14" t="63987" r="24667"/>
          <a:stretch/>
        </p:blipFill>
        <p:spPr bwMode="auto">
          <a:xfrm rot="16200000">
            <a:off x="8055291" y="1714379"/>
            <a:ext cx="3218916" cy="26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FC26DC4-A5D0-34FB-F554-AE09B91F67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979" y="-101600"/>
            <a:ext cx="1705779" cy="179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6FF170-12C8-0B59-442B-9E8A8B254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111916A-3134-A9CE-1DA6-D15B95355A4C}"/>
              </a:ext>
            </a:extLst>
          </p:cNvPr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756C5C7-3222-FDF1-F1D8-FC345A90BD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8872552"/>
              </p:ext>
            </p:extLst>
          </p:nvPr>
        </p:nvGraphicFramePr>
        <p:xfrm>
          <a:off x="2597628" y="1596995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0D7DE97B-A04E-B634-F3F8-B094D26A11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8406293"/>
              </p:ext>
            </p:extLst>
          </p:nvPr>
        </p:nvGraphicFramePr>
        <p:xfrm>
          <a:off x="2597629" y="3365292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1D8E698-31A0-C135-C188-63EE712582D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468" y="0"/>
            <a:ext cx="1574639" cy="175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74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2DE448C-38A0-4936-90E4-48ECFAD55B35}"/>
              </a:ext>
            </a:extLst>
          </p:cNvPr>
          <p:cNvSpPr txBox="1"/>
          <p:nvPr/>
        </p:nvSpPr>
        <p:spPr>
          <a:xfrm>
            <a:off x="1103970" y="680492"/>
            <a:ext cx="61756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096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Hẹn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5096F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5096F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ECB3D63-6826-90D1-E1FE-1C05B88D490A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697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12 </a:t>
              </a:r>
              <a:r>
                <a:rPr lang="en-US" sz="6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cạnh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14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rPr>
                <a:t>cạnh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05957" y="2462672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10 </a:t>
              </a:r>
              <a:r>
                <a:rPr lang="en-US" sz="6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cạnh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16 </a:t>
              </a:r>
              <a:r>
                <a:rPr lang="en-US" sz="6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cạnh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Hình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lập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phương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có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mấy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cạnh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? 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lang="en-US" sz="44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sang </a:t>
              </a:r>
              <a:r>
                <a:rPr lang="en-US" sz="44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trái</a:t>
              </a:r>
              <a:r>
                <a:rPr lang="en-US" sz="44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44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44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lên</a:t>
              </a:r>
              <a:r>
                <a:rPr lang="en-US" sz="44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44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trái</a:t>
              </a:r>
              <a:r>
                <a:rPr lang="en-US" sz="4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sang </a:t>
              </a:r>
              <a:r>
                <a:rPr lang="en-US" sz="4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lang="en-US" sz="4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4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4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cao</a:t>
              </a:r>
              <a:r>
                <a:rPr lang="en-US" sz="4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xuống</a:t>
              </a:r>
              <a:r>
                <a:rPr lang="en-US" sz="4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thấp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lang="en-US" sz="4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sang </a:t>
              </a:r>
              <a:r>
                <a:rPr lang="en-US" sz="4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trái</a:t>
              </a:r>
              <a:r>
                <a:rPr lang="en-US" sz="4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4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4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lang="en-US" sz="4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xuống</a:t>
              </a:r>
              <a:r>
                <a:rPr lang="en-US" sz="4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dưới</a:t>
              </a:r>
              <a:r>
                <a:rPr lang="en-US" sz="4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phải</a:t>
              </a:r>
              <a:r>
                <a:rPr lang="en-US" sz="4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sang </a:t>
              </a:r>
              <a:r>
                <a:rPr lang="en-US" sz="4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trái</a:t>
              </a:r>
              <a:r>
                <a:rPr lang="en-US" sz="4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4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cao</a:t>
              </a:r>
              <a:r>
                <a:rPr lang="en-US" sz="4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xuống</a:t>
              </a:r>
              <a:r>
                <a:rPr lang="en-US" sz="4000" b="1" dirty="0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9C5043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thấp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Khi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thực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hiện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phép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tính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r>
                  <a:rPr lang="en-US" sz="4800" b="1" i="0" dirty="0" err="1">
                    <a:solidFill>
                      <a:schemeClr val="bg1"/>
                    </a:solidFill>
                    <a:effectLst/>
                  </a:rPr>
                  <a:t>nhân</a:t>
                </a:r>
                <a:r>
                  <a:rPr lang="en-US" sz="4800" b="1" dirty="0">
                    <a:solidFill>
                      <a:schemeClr val="bg1"/>
                    </a:solidFill>
                  </a:rPr>
                  <a:t>, ta </a:t>
                </a:r>
                <a:r>
                  <a:rPr lang="en-US" sz="4800" b="1" dirty="0" err="1">
                    <a:solidFill>
                      <a:schemeClr val="bg1"/>
                    </a:solidFill>
                  </a:rPr>
                  <a:t>tính</a:t>
                </a:r>
                <a:r>
                  <a:rPr lang="en-US" sz="48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800" b="1" dirty="0" err="1">
                    <a:solidFill>
                      <a:schemeClr val="bg1"/>
                    </a:solidFill>
                  </a:rPr>
                  <a:t>từ</a:t>
                </a:r>
                <a:r>
                  <a:rPr lang="en-US" sz="4800" b="1" dirty="0">
                    <a:solidFill>
                      <a:schemeClr val="bg1"/>
                    </a:solidFill>
                  </a:rPr>
                  <a:t> …..</a:t>
                </a:r>
                <a:r>
                  <a:rPr lang="en-US" sz="4800" b="1" i="0" dirty="0">
                    <a:solidFill>
                      <a:schemeClr val="bg1"/>
                    </a:solidFill>
                    <a:effectLst/>
                  </a:rPr>
                  <a:t> 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ẠM DUYÊN 1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861274">
            <a:off x="3522479" y="939283"/>
            <a:ext cx="1302848" cy="612338"/>
          </a:xfrm>
          <a:prstGeom prst="rect">
            <a:avLst/>
          </a:prstGeom>
        </p:spPr>
      </p:pic>
      <p:pic>
        <p:nvPicPr>
          <p:cNvPr id="7" name="PHẠM DUYÊN 2 - 9Slide.vn">
            <a:extLst>
              <a:ext uri="{FF2B5EF4-FFF2-40B4-BE49-F238E27FC236}">
                <a16:creationId xmlns:a16="http://schemas.microsoft.com/office/drawing/2014/main" id="{4FB27462-59D8-5A95-4865-F11608E59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31" t="29101" r="20133" b="30774"/>
          <a:stretch/>
        </p:blipFill>
        <p:spPr>
          <a:xfrm>
            <a:off x="231775" y="-17820"/>
            <a:ext cx="1746250" cy="7761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F78A5E9-F18D-D0DD-32AC-3A6DF3BCD41A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F19B02-454C-5DE8-16BB-F806C3D57080}"/>
              </a:ext>
            </a:extLst>
          </p:cNvPr>
          <p:cNvSpPr/>
          <p:nvPr/>
        </p:nvSpPr>
        <p:spPr>
          <a:xfrm>
            <a:off x="1695726" y="2154358"/>
            <a:ext cx="8800548" cy="18441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66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58: </a:t>
            </a:r>
            <a:r>
              <a:rPr lang="en-US" sz="6600" b="1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66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66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600" b="1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lang="en-US" sz="66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( </a:t>
            </a:r>
            <a:r>
              <a:rPr lang="en-US" sz="6600" b="1" dirty="0" err="1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Tiết</a:t>
            </a:r>
            <a:r>
              <a:rPr lang="en-US" sz="6600" b="1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 – Trang 53)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4389796" y="285130"/>
            <a:ext cx="3348990" cy="6743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微软雅黑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227842943"/>
              </p:ext>
            </p:extLst>
          </p:nvPr>
        </p:nvGraphicFramePr>
        <p:xfrm>
          <a:off x="2597628" y="1596995"/>
          <a:ext cx="7023182" cy="1283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89632544"/>
              </p:ext>
            </p:extLst>
          </p:nvPr>
        </p:nvGraphicFramePr>
        <p:xfrm>
          <a:off x="2597629" y="3365292"/>
          <a:ext cx="7023182" cy="12360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97358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A210BC-E2E4-414B-B5B9-DD36CD6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173" y="492528"/>
            <a:ext cx="5907536" cy="51820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4807A4E-C973-7369-BFDE-1047C150FDE5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425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4357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3600" b="1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1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600" b="1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1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3600" b="1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1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600" b="1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4" name="PHẠM DUYÊN 3 - 9Slide.vn">
            <a:extLst>
              <a:ext uri="{FF2B5EF4-FFF2-40B4-BE49-F238E27FC236}">
                <a16:creationId xmlns:a16="http://schemas.microsoft.com/office/drawing/2014/main" id="{95285F0A-B163-E397-870A-2174C69A7C7D}"/>
              </a:ext>
            </a:extLst>
          </p:cNvPr>
          <p:cNvSpPr txBox="1"/>
          <p:nvPr/>
        </p:nvSpPr>
        <p:spPr>
          <a:xfrm>
            <a:off x="417521" y="2248230"/>
            <a:ext cx="25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9 362 : 9</a:t>
            </a:r>
          </a:p>
        </p:txBody>
      </p:sp>
      <p:sp>
        <p:nvSpPr>
          <p:cNvPr id="95" name="PHẠM DUYÊN 4 - 9Slide.vn">
            <a:extLst>
              <a:ext uri="{FF2B5EF4-FFF2-40B4-BE49-F238E27FC236}">
                <a16:creationId xmlns:a16="http://schemas.microsoft.com/office/drawing/2014/main" id="{0BC54497-D1C8-0204-1A71-5F640F145CD6}"/>
              </a:ext>
            </a:extLst>
          </p:cNvPr>
          <p:cNvSpPr/>
          <p:nvPr/>
        </p:nvSpPr>
        <p:spPr>
          <a:xfrm>
            <a:off x="483851" y="2169454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PHẠM DUYÊN 3 - 9Slide.vn">
            <a:extLst>
              <a:ext uri="{FF2B5EF4-FFF2-40B4-BE49-F238E27FC236}">
                <a16:creationId xmlns:a16="http://schemas.microsoft.com/office/drawing/2014/main" id="{0F272759-1F21-5E91-D7B4-E590B30712E9}"/>
              </a:ext>
            </a:extLst>
          </p:cNvPr>
          <p:cNvSpPr txBox="1"/>
          <p:nvPr/>
        </p:nvSpPr>
        <p:spPr>
          <a:xfrm>
            <a:off x="3281020" y="2200450"/>
            <a:ext cx="25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1 214 x 6</a:t>
            </a: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A25CD89C-1F48-EA35-A6DF-84A1FE066662}"/>
              </a:ext>
            </a:extLst>
          </p:cNvPr>
          <p:cNvSpPr/>
          <p:nvPr/>
        </p:nvSpPr>
        <p:spPr>
          <a:xfrm>
            <a:off x="3331028" y="2131929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D8C188F0-C35B-DFB9-5D90-F59725F05C14}"/>
              </a:ext>
            </a:extLst>
          </p:cNvPr>
          <p:cNvSpPr/>
          <p:nvPr/>
        </p:nvSpPr>
        <p:spPr>
          <a:xfrm>
            <a:off x="6244535" y="2127599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F7F7F4D5-AAA3-A9ED-CCA6-DB2860769E03}"/>
              </a:ext>
            </a:extLst>
          </p:cNvPr>
          <p:cNvSpPr/>
          <p:nvPr/>
        </p:nvSpPr>
        <p:spPr>
          <a:xfrm>
            <a:off x="9087517" y="2085744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1F648EEC-33BF-E41D-8B51-E773065E0358}"/>
              </a:ext>
            </a:extLst>
          </p:cNvPr>
          <p:cNvSpPr txBox="1"/>
          <p:nvPr/>
        </p:nvSpPr>
        <p:spPr>
          <a:xfrm>
            <a:off x="6509842" y="2180899"/>
            <a:ext cx="218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2 790 : 3</a:t>
            </a:r>
          </a:p>
        </p:txBody>
      </p:sp>
      <p:sp>
        <p:nvSpPr>
          <p:cNvPr id="18" name="PHẠM DUYÊN 3 - 9Slide.vn">
            <a:extLst>
              <a:ext uri="{FF2B5EF4-FFF2-40B4-BE49-F238E27FC236}">
                <a16:creationId xmlns:a16="http://schemas.microsoft.com/office/drawing/2014/main" id="{F473B16E-74F5-63F9-1BBE-D87F466E10CD}"/>
              </a:ext>
            </a:extLst>
          </p:cNvPr>
          <p:cNvSpPr txBox="1"/>
          <p:nvPr/>
        </p:nvSpPr>
        <p:spPr>
          <a:xfrm>
            <a:off x="9372994" y="2180899"/>
            <a:ext cx="196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912 x 7 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33CB5B09-C31B-F6F8-628D-72763A508081}"/>
              </a:ext>
            </a:extLst>
          </p:cNvPr>
          <p:cNvSpPr/>
          <p:nvPr/>
        </p:nvSpPr>
        <p:spPr>
          <a:xfrm>
            <a:off x="4758103" y="3607225"/>
            <a:ext cx="2675794" cy="1669143"/>
          </a:xfrm>
          <a:prstGeom prst="cloud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</a:rPr>
              <a:t>vở</a:t>
            </a:r>
            <a:endParaRPr lang="en-US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595CEC-B7F8-7959-4071-F2F6DE078C7D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9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44346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34954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9BB78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09624" y="544346"/>
            <a:ext cx="4357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107" normalizeH="0" baseline="0" noProof="0" dirty="0" err="1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3600" b="0" i="0" u="none" strike="noStrike" kern="1200" cap="none" spc="107" normalizeH="0" baseline="0" noProof="0" dirty="0">
                <a:ln>
                  <a:noFill/>
                </a:ln>
                <a:solidFill>
                  <a:srgbClr val="327F5B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107" normalizeH="0" baseline="0" noProof="0" dirty="0">
              <a:ln>
                <a:noFill/>
              </a:ln>
              <a:solidFill>
                <a:srgbClr val="327F5B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4" name="PHẠM DUYÊN 3 - 9Slide.vn">
            <a:extLst>
              <a:ext uri="{FF2B5EF4-FFF2-40B4-BE49-F238E27FC236}">
                <a16:creationId xmlns:a16="http://schemas.microsoft.com/office/drawing/2014/main" id="{95285F0A-B163-E397-870A-2174C69A7C7D}"/>
              </a:ext>
            </a:extLst>
          </p:cNvPr>
          <p:cNvSpPr txBox="1"/>
          <p:nvPr/>
        </p:nvSpPr>
        <p:spPr>
          <a:xfrm>
            <a:off x="417521" y="2248230"/>
            <a:ext cx="25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9 362 : 9</a:t>
            </a:r>
          </a:p>
        </p:txBody>
      </p:sp>
      <p:sp>
        <p:nvSpPr>
          <p:cNvPr id="95" name="PHẠM DUYÊN 4 - 9Slide.vn">
            <a:extLst>
              <a:ext uri="{FF2B5EF4-FFF2-40B4-BE49-F238E27FC236}">
                <a16:creationId xmlns:a16="http://schemas.microsoft.com/office/drawing/2014/main" id="{0BC54497-D1C8-0204-1A71-5F640F145CD6}"/>
              </a:ext>
            </a:extLst>
          </p:cNvPr>
          <p:cNvSpPr/>
          <p:nvPr/>
        </p:nvSpPr>
        <p:spPr>
          <a:xfrm>
            <a:off x="483851" y="2169454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" name="PHẠM DUYÊN 3 - 9Slide.vn">
            <a:extLst>
              <a:ext uri="{FF2B5EF4-FFF2-40B4-BE49-F238E27FC236}">
                <a16:creationId xmlns:a16="http://schemas.microsoft.com/office/drawing/2014/main" id="{0F272759-1F21-5E91-D7B4-E590B30712E9}"/>
              </a:ext>
            </a:extLst>
          </p:cNvPr>
          <p:cNvSpPr txBox="1"/>
          <p:nvPr/>
        </p:nvSpPr>
        <p:spPr>
          <a:xfrm>
            <a:off x="3281020" y="2200450"/>
            <a:ext cx="2536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1 214 x 6</a:t>
            </a:r>
          </a:p>
        </p:txBody>
      </p:sp>
      <p:sp>
        <p:nvSpPr>
          <p:cNvPr id="13" name="PHẠM DUYÊN 4 - 9Slide.vn">
            <a:extLst>
              <a:ext uri="{FF2B5EF4-FFF2-40B4-BE49-F238E27FC236}">
                <a16:creationId xmlns:a16="http://schemas.microsoft.com/office/drawing/2014/main" id="{A25CD89C-1F48-EA35-A6DF-84A1FE066662}"/>
              </a:ext>
            </a:extLst>
          </p:cNvPr>
          <p:cNvSpPr/>
          <p:nvPr/>
        </p:nvSpPr>
        <p:spPr>
          <a:xfrm>
            <a:off x="3331028" y="2131929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PHẠM DUYÊN 4 - 9Slide.vn">
            <a:extLst>
              <a:ext uri="{FF2B5EF4-FFF2-40B4-BE49-F238E27FC236}">
                <a16:creationId xmlns:a16="http://schemas.microsoft.com/office/drawing/2014/main" id="{D8C188F0-C35B-DFB9-5D90-F59725F05C14}"/>
              </a:ext>
            </a:extLst>
          </p:cNvPr>
          <p:cNvSpPr/>
          <p:nvPr/>
        </p:nvSpPr>
        <p:spPr>
          <a:xfrm>
            <a:off x="6244535" y="2127599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PHẠM DUYÊN 4 - 9Slide.vn">
            <a:extLst>
              <a:ext uri="{FF2B5EF4-FFF2-40B4-BE49-F238E27FC236}">
                <a16:creationId xmlns:a16="http://schemas.microsoft.com/office/drawing/2014/main" id="{F7F7F4D5-AAA3-A9ED-CCA6-DB2860769E03}"/>
              </a:ext>
            </a:extLst>
          </p:cNvPr>
          <p:cNvSpPr/>
          <p:nvPr/>
        </p:nvSpPr>
        <p:spPr>
          <a:xfrm>
            <a:off x="9087517" y="2085744"/>
            <a:ext cx="2536372" cy="668922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1F648EEC-33BF-E41D-8B51-E773065E0358}"/>
              </a:ext>
            </a:extLst>
          </p:cNvPr>
          <p:cNvSpPr txBox="1"/>
          <p:nvPr/>
        </p:nvSpPr>
        <p:spPr>
          <a:xfrm>
            <a:off x="6509842" y="2180899"/>
            <a:ext cx="2182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2 790 : 3</a:t>
            </a:r>
          </a:p>
        </p:txBody>
      </p:sp>
      <p:sp>
        <p:nvSpPr>
          <p:cNvPr id="18" name="PHẠM DUYÊN 3 - 9Slide.vn">
            <a:extLst>
              <a:ext uri="{FF2B5EF4-FFF2-40B4-BE49-F238E27FC236}">
                <a16:creationId xmlns:a16="http://schemas.microsoft.com/office/drawing/2014/main" id="{F473B16E-74F5-63F9-1BBE-D87F466E10CD}"/>
              </a:ext>
            </a:extLst>
          </p:cNvPr>
          <p:cNvSpPr txBox="1"/>
          <p:nvPr/>
        </p:nvSpPr>
        <p:spPr>
          <a:xfrm>
            <a:off x="9372994" y="2180899"/>
            <a:ext cx="1965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912 x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0595CEC-B7F8-7959-4071-F2F6DE078C7D}"/>
              </a:ext>
            </a:extLst>
          </p:cNvPr>
          <p:cNvSpPr/>
          <p:nvPr/>
        </p:nvSpPr>
        <p:spPr>
          <a:xfrm>
            <a:off x="-1988457" y="-23219"/>
            <a:ext cx="1770065" cy="1843016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CF2050-28D4-D3D3-FF7B-AA8E9FBC9369}"/>
              </a:ext>
            </a:extLst>
          </p:cNvPr>
          <p:cNvGrpSpPr/>
          <p:nvPr/>
        </p:nvGrpSpPr>
        <p:grpSpPr>
          <a:xfrm>
            <a:off x="3484663" y="3279020"/>
            <a:ext cx="1627193" cy="1705133"/>
            <a:chOff x="1054012" y="2750240"/>
            <a:chExt cx="1627193" cy="1705133"/>
          </a:xfrm>
        </p:grpSpPr>
        <p:sp>
          <p:nvSpPr>
            <p:cNvPr id="21" name="PHẠM DUYÊN 5 - 9Slide.vn">
              <a:extLst>
                <a:ext uri="{FF2B5EF4-FFF2-40B4-BE49-F238E27FC236}">
                  <a16:creationId xmlns:a16="http://schemas.microsoft.com/office/drawing/2014/main" id="{C49415B4-449E-F2B6-1CFF-DCF3AAC65264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2" name="PHẠM DUYÊN 3 - 9Slide.vn">
              <a:extLst>
                <a:ext uri="{FF2B5EF4-FFF2-40B4-BE49-F238E27FC236}">
                  <a16:creationId xmlns:a16="http://schemas.microsoft.com/office/drawing/2014/main" id="{D875384F-FD4D-D694-7B89-9243E2E6CB10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1 214</a:t>
              </a:r>
            </a:p>
          </p:txBody>
        </p: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A619CCDD-486B-C009-EF02-8814FABBA2AF}"/>
                </a:ext>
              </a:extLst>
            </p:cNvPr>
            <p:cNvSpPr txBox="1"/>
            <p:nvPr/>
          </p:nvSpPr>
          <p:spPr>
            <a:xfrm>
              <a:off x="2063856" y="3322931"/>
              <a:ext cx="6173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24" name="PHẠM DUYÊN 6 - 9Slide.vn">
              <a:extLst>
                <a:ext uri="{FF2B5EF4-FFF2-40B4-BE49-F238E27FC236}">
                  <a16:creationId xmlns:a16="http://schemas.microsoft.com/office/drawing/2014/main" id="{FBBF143D-3ABB-5171-D117-867C24EC4B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PHẠM DUYÊN 3 - 9Slide.vn">
              <a:extLst>
                <a:ext uri="{FF2B5EF4-FFF2-40B4-BE49-F238E27FC236}">
                  <a16:creationId xmlns:a16="http://schemas.microsoft.com/office/drawing/2014/main" id="{25D34CEA-586A-D4B3-931C-583D97BFB3C8}"/>
                </a:ext>
              </a:extLst>
            </p:cNvPr>
            <p:cNvSpPr txBox="1"/>
            <p:nvPr/>
          </p:nvSpPr>
          <p:spPr>
            <a:xfrm>
              <a:off x="1348902" y="3932153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7 284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8B1AC0A-34AC-E5F7-9B11-B582CA5683BE}"/>
              </a:ext>
            </a:extLst>
          </p:cNvPr>
          <p:cNvGrpSpPr/>
          <p:nvPr/>
        </p:nvGrpSpPr>
        <p:grpSpPr>
          <a:xfrm>
            <a:off x="9459727" y="3159728"/>
            <a:ext cx="1813171" cy="1686057"/>
            <a:chOff x="1054012" y="2750240"/>
            <a:chExt cx="1813171" cy="1686057"/>
          </a:xfrm>
        </p:grpSpPr>
        <p:sp>
          <p:nvSpPr>
            <p:cNvPr id="66" name="PHẠM DUYÊN 5 - 9Slide.vn">
              <a:extLst>
                <a:ext uri="{FF2B5EF4-FFF2-40B4-BE49-F238E27FC236}">
                  <a16:creationId xmlns:a16="http://schemas.microsoft.com/office/drawing/2014/main" id="{9D7B844B-5BC9-EA47-0A29-72F8278F5E71}"/>
                </a:ext>
              </a:extLst>
            </p:cNvPr>
            <p:cNvSpPr txBox="1"/>
            <p:nvPr/>
          </p:nvSpPr>
          <p:spPr>
            <a:xfrm>
              <a:off x="1054012" y="2994395"/>
              <a:ext cx="4615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92D6C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x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7" name="PHẠM DUYÊN 3 - 9Slide.vn">
              <a:extLst>
                <a:ext uri="{FF2B5EF4-FFF2-40B4-BE49-F238E27FC236}">
                  <a16:creationId xmlns:a16="http://schemas.microsoft.com/office/drawing/2014/main" id="{8AD5DD91-8C8B-37F7-B857-726B531AF3A1}"/>
                </a:ext>
              </a:extLst>
            </p:cNvPr>
            <p:cNvSpPr txBox="1"/>
            <p:nvPr/>
          </p:nvSpPr>
          <p:spPr>
            <a:xfrm>
              <a:off x="1320856" y="2750240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912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68" name="PHẠM DUYÊN 3 - 9Slide.vn">
              <a:extLst>
                <a:ext uri="{FF2B5EF4-FFF2-40B4-BE49-F238E27FC236}">
                  <a16:creationId xmlns:a16="http://schemas.microsoft.com/office/drawing/2014/main" id="{B6233483-AFEA-9074-EE96-9D65B53D95AE}"/>
                </a:ext>
              </a:extLst>
            </p:cNvPr>
            <p:cNvSpPr txBox="1"/>
            <p:nvPr/>
          </p:nvSpPr>
          <p:spPr>
            <a:xfrm>
              <a:off x="1537829" y="3322931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69" name="PHẠM DUYÊN 6 - 9Slide.vn">
              <a:extLst>
                <a:ext uri="{FF2B5EF4-FFF2-40B4-BE49-F238E27FC236}">
                  <a16:creationId xmlns:a16="http://schemas.microsoft.com/office/drawing/2014/main" id="{08B53A0E-8C27-6322-8BAB-EAAA19CC66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9624" y="3846151"/>
              <a:ext cx="1001101" cy="10348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PHẠM DUYÊN 3 - 9Slide.vn">
              <a:extLst>
                <a:ext uri="{FF2B5EF4-FFF2-40B4-BE49-F238E27FC236}">
                  <a16:creationId xmlns:a16="http://schemas.microsoft.com/office/drawing/2014/main" id="{F0F76F9D-4220-5EBE-CB08-6796BDEB2F4D}"/>
                </a:ext>
              </a:extLst>
            </p:cNvPr>
            <p:cNvSpPr txBox="1"/>
            <p:nvPr/>
          </p:nvSpPr>
          <p:spPr>
            <a:xfrm>
              <a:off x="1227868" y="3913077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6384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F9AB8ABB-F7DA-786C-B392-DBAD68778D05}"/>
              </a:ext>
            </a:extLst>
          </p:cNvPr>
          <p:cNvGrpSpPr/>
          <p:nvPr/>
        </p:nvGrpSpPr>
        <p:grpSpPr>
          <a:xfrm>
            <a:off x="431285" y="3293933"/>
            <a:ext cx="2577964" cy="2493436"/>
            <a:chOff x="431285" y="3293933"/>
            <a:chExt cx="2577964" cy="2493436"/>
          </a:xfrm>
        </p:grpSpPr>
        <p:sp>
          <p:nvSpPr>
            <p:cNvPr id="71" name="PHẠM DUYÊN 3 - 9Slide.vn">
              <a:extLst>
                <a:ext uri="{FF2B5EF4-FFF2-40B4-BE49-F238E27FC236}">
                  <a16:creationId xmlns:a16="http://schemas.microsoft.com/office/drawing/2014/main" id="{22C54B10-6655-190C-B6F6-C0B4B36457F4}"/>
                </a:ext>
              </a:extLst>
            </p:cNvPr>
            <p:cNvSpPr txBox="1"/>
            <p:nvPr/>
          </p:nvSpPr>
          <p:spPr>
            <a:xfrm>
              <a:off x="431285" y="3293933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9 362</a:t>
              </a:r>
            </a:p>
          </p:txBody>
        </p:sp>
        <p:sp>
          <p:nvSpPr>
            <p:cNvPr id="72" name="PHẠM DUYÊN 3 - 9Slide.vn">
              <a:extLst>
                <a:ext uri="{FF2B5EF4-FFF2-40B4-BE49-F238E27FC236}">
                  <a16:creationId xmlns:a16="http://schemas.microsoft.com/office/drawing/2014/main" id="{7D0407C8-C97D-F3DA-1282-AA94369C79AE}"/>
                </a:ext>
              </a:extLst>
            </p:cNvPr>
            <p:cNvSpPr txBox="1"/>
            <p:nvPr/>
          </p:nvSpPr>
          <p:spPr>
            <a:xfrm>
              <a:off x="1563206" y="3310036"/>
              <a:ext cx="6173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cxnSp>
          <p:nvCxnSpPr>
            <p:cNvPr id="73" name="PHẠM DUYÊN 6 - 9Slide.vn">
              <a:extLst>
                <a:ext uri="{FF2B5EF4-FFF2-40B4-BE49-F238E27FC236}">
                  <a16:creationId xmlns:a16="http://schemas.microsoft.com/office/drawing/2014/main" id="{978BE62F-FBFD-AD5A-0642-36D0A626BD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1550" y="3403883"/>
              <a:ext cx="0" cy="1180292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PHẠM DUYÊN 6 - 9Slide.vn">
              <a:extLst>
                <a:ext uri="{FF2B5EF4-FFF2-40B4-BE49-F238E27FC236}">
                  <a16:creationId xmlns:a16="http://schemas.microsoft.com/office/drawing/2014/main" id="{E7683EE5-0560-CDCC-64BB-32AE956BF97F}"/>
                </a:ext>
              </a:extLst>
            </p:cNvPr>
            <p:cNvCxnSpPr>
              <a:cxnSpLocks/>
            </p:cNvCxnSpPr>
            <p:nvPr/>
          </p:nvCxnSpPr>
          <p:spPr>
            <a:xfrm>
              <a:off x="1623715" y="3833324"/>
              <a:ext cx="597592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PHẠM DUYÊN 3 - 9Slide.vn">
              <a:extLst>
                <a:ext uri="{FF2B5EF4-FFF2-40B4-BE49-F238E27FC236}">
                  <a16:creationId xmlns:a16="http://schemas.microsoft.com/office/drawing/2014/main" id="{60F3E17F-D9DF-77D4-101E-2838680E2FA9}"/>
                </a:ext>
              </a:extLst>
            </p:cNvPr>
            <p:cNvSpPr txBox="1"/>
            <p:nvPr/>
          </p:nvSpPr>
          <p:spPr>
            <a:xfrm>
              <a:off x="1679895" y="3937713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1 040</a:t>
              </a:r>
            </a:p>
          </p:txBody>
        </p:sp>
        <p:sp>
          <p:nvSpPr>
            <p:cNvPr id="80" name="PHẠM DUYÊN 3 - 9Slide.vn">
              <a:extLst>
                <a:ext uri="{FF2B5EF4-FFF2-40B4-BE49-F238E27FC236}">
                  <a16:creationId xmlns:a16="http://schemas.microsoft.com/office/drawing/2014/main" id="{BB44557F-0531-7A06-0C1C-7644BB88DAAC}"/>
                </a:ext>
              </a:extLst>
            </p:cNvPr>
            <p:cNvSpPr txBox="1"/>
            <p:nvPr/>
          </p:nvSpPr>
          <p:spPr>
            <a:xfrm>
              <a:off x="445197" y="3851711"/>
              <a:ext cx="875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0 3</a:t>
              </a:r>
            </a:p>
          </p:txBody>
        </p:sp>
        <p:sp>
          <p:nvSpPr>
            <p:cNvPr id="81" name="PHẠM DUYÊN 3 - 9Slide.vn">
              <a:extLst>
                <a:ext uri="{FF2B5EF4-FFF2-40B4-BE49-F238E27FC236}">
                  <a16:creationId xmlns:a16="http://schemas.microsoft.com/office/drawing/2014/main" id="{28C6EFFB-2D9C-6663-7CAB-6415B1D6339A}"/>
                </a:ext>
              </a:extLst>
            </p:cNvPr>
            <p:cNvSpPr txBox="1"/>
            <p:nvPr/>
          </p:nvSpPr>
          <p:spPr>
            <a:xfrm>
              <a:off x="721708" y="4292712"/>
              <a:ext cx="875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2" name="PHẠM DUYÊN 3 - 9Slide.vn">
              <a:extLst>
                <a:ext uri="{FF2B5EF4-FFF2-40B4-BE49-F238E27FC236}">
                  <a16:creationId xmlns:a16="http://schemas.microsoft.com/office/drawing/2014/main" id="{27CA9470-980E-3E45-C573-D66B41DDADAC}"/>
                </a:ext>
              </a:extLst>
            </p:cNvPr>
            <p:cNvSpPr txBox="1"/>
            <p:nvPr/>
          </p:nvSpPr>
          <p:spPr>
            <a:xfrm>
              <a:off x="916369" y="4722543"/>
              <a:ext cx="875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3" name="PHẠM DUYÊN 3 - 9Slide.vn">
              <a:extLst>
                <a:ext uri="{FF2B5EF4-FFF2-40B4-BE49-F238E27FC236}">
                  <a16:creationId xmlns:a16="http://schemas.microsoft.com/office/drawing/2014/main" id="{EFA8522D-B455-F1B2-AE4F-CDB0FC01766A}"/>
                </a:ext>
              </a:extLst>
            </p:cNvPr>
            <p:cNvSpPr txBox="1"/>
            <p:nvPr/>
          </p:nvSpPr>
          <p:spPr>
            <a:xfrm>
              <a:off x="1051051" y="5264149"/>
              <a:ext cx="875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31B28BB-9205-5892-BED0-43167F7060C9}"/>
              </a:ext>
            </a:extLst>
          </p:cNvPr>
          <p:cNvGrpSpPr/>
          <p:nvPr/>
        </p:nvGrpSpPr>
        <p:grpSpPr>
          <a:xfrm>
            <a:off x="6504549" y="3159728"/>
            <a:ext cx="2577964" cy="1951830"/>
            <a:chOff x="431285" y="3293933"/>
            <a:chExt cx="2577964" cy="1951830"/>
          </a:xfrm>
        </p:grpSpPr>
        <p:sp>
          <p:nvSpPr>
            <p:cNvPr id="86" name="PHẠM DUYÊN 3 - 9Slide.vn">
              <a:extLst>
                <a:ext uri="{FF2B5EF4-FFF2-40B4-BE49-F238E27FC236}">
                  <a16:creationId xmlns:a16="http://schemas.microsoft.com/office/drawing/2014/main" id="{F69419FC-8A6B-BC27-474D-89A76DD7B053}"/>
                </a:ext>
              </a:extLst>
            </p:cNvPr>
            <p:cNvSpPr txBox="1"/>
            <p:nvPr/>
          </p:nvSpPr>
          <p:spPr>
            <a:xfrm>
              <a:off x="431285" y="3293933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2 790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87" name="PHẠM DUYÊN 3 - 9Slide.vn">
              <a:extLst>
                <a:ext uri="{FF2B5EF4-FFF2-40B4-BE49-F238E27FC236}">
                  <a16:creationId xmlns:a16="http://schemas.microsoft.com/office/drawing/2014/main" id="{459A8764-127E-14DF-4B10-DCFBBEB253F9}"/>
                </a:ext>
              </a:extLst>
            </p:cNvPr>
            <p:cNvSpPr txBox="1"/>
            <p:nvPr/>
          </p:nvSpPr>
          <p:spPr>
            <a:xfrm>
              <a:off x="1563206" y="3310036"/>
              <a:ext cx="6173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cxnSp>
          <p:nvCxnSpPr>
            <p:cNvPr id="88" name="PHẠM DUYÊN 6 - 9Slide.vn">
              <a:extLst>
                <a:ext uri="{FF2B5EF4-FFF2-40B4-BE49-F238E27FC236}">
                  <a16:creationId xmlns:a16="http://schemas.microsoft.com/office/drawing/2014/main" id="{AE2BE3F3-7016-6F97-EA5E-8C6374A123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21550" y="3403883"/>
              <a:ext cx="0" cy="1180292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PHẠM DUYÊN 6 - 9Slide.vn">
              <a:extLst>
                <a:ext uri="{FF2B5EF4-FFF2-40B4-BE49-F238E27FC236}">
                  <a16:creationId xmlns:a16="http://schemas.microsoft.com/office/drawing/2014/main" id="{72F060FC-9B66-098F-2BFD-08EC5E088833}"/>
                </a:ext>
              </a:extLst>
            </p:cNvPr>
            <p:cNvCxnSpPr>
              <a:cxnSpLocks/>
            </p:cNvCxnSpPr>
            <p:nvPr/>
          </p:nvCxnSpPr>
          <p:spPr>
            <a:xfrm>
              <a:off x="1623715" y="3833324"/>
              <a:ext cx="597592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PHẠM DUYÊN 3 - 9Slide.vn">
              <a:extLst>
                <a:ext uri="{FF2B5EF4-FFF2-40B4-BE49-F238E27FC236}">
                  <a16:creationId xmlns:a16="http://schemas.microsoft.com/office/drawing/2014/main" id="{ADB8E688-BFBB-B651-4A22-164452944B4D}"/>
                </a:ext>
              </a:extLst>
            </p:cNvPr>
            <p:cNvSpPr txBox="1"/>
            <p:nvPr/>
          </p:nvSpPr>
          <p:spPr>
            <a:xfrm>
              <a:off x="1679895" y="3937713"/>
              <a:ext cx="1329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91" name="PHẠM DUYÊN 3 - 9Slide.vn">
              <a:extLst>
                <a:ext uri="{FF2B5EF4-FFF2-40B4-BE49-F238E27FC236}">
                  <a16:creationId xmlns:a16="http://schemas.microsoft.com/office/drawing/2014/main" id="{108E4A38-9D1C-F3E9-6E0F-8909CA72C2CB}"/>
                </a:ext>
              </a:extLst>
            </p:cNvPr>
            <p:cNvSpPr txBox="1"/>
            <p:nvPr/>
          </p:nvSpPr>
          <p:spPr>
            <a:xfrm>
              <a:off x="677667" y="3851711"/>
              <a:ext cx="875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09</a:t>
              </a:r>
            </a:p>
          </p:txBody>
        </p:sp>
        <p:sp>
          <p:nvSpPr>
            <p:cNvPr id="92" name="PHẠM DUYÊN 3 - 9Slide.vn">
              <a:extLst>
                <a:ext uri="{FF2B5EF4-FFF2-40B4-BE49-F238E27FC236}">
                  <a16:creationId xmlns:a16="http://schemas.microsoft.com/office/drawing/2014/main" id="{4E4CDDE9-D581-9C40-7938-2BF503874EF6}"/>
                </a:ext>
              </a:extLst>
            </p:cNvPr>
            <p:cNvSpPr txBox="1"/>
            <p:nvPr/>
          </p:nvSpPr>
          <p:spPr>
            <a:xfrm>
              <a:off x="892187" y="4292712"/>
              <a:ext cx="875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00</a:t>
              </a:r>
            </a:p>
          </p:txBody>
        </p:sp>
        <p:sp>
          <p:nvSpPr>
            <p:cNvPr id="93" name="PHẠM DUYÊN 3 - 9Slide.vn">
              <a:extLst>
                <a:ext uri="{FF2B5EF4-FFF2-40B4-BE49-F238E27FC236}">
                  <a16:creationId xmlns:a16="http://schemas.microsoft.com/office/drawing/2014/main" id="{3B927484-EF6F-9965-44C0-8A28D7085633}"/>
                </a:ext>
              </a:extLst>
            </p:cNvPr>
            <p:cNvSpPr txBox="1"/>
            <p:nvPr/>
          </p:nvSpPr>
          <p:spPr>
            <a:xfrm>
              <a:off x="1009357" y="4722543"/>
              <a:ext cx="8756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347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93751;#104326;#393756;#18047;#156327;"/>
</p:tagLst>
</file>

<file path=ppt/theme/theme1.xml><?xml version="1.0" encoding="utf-8"?>
<a:theme xmlns:a="http://schemas.openxmlformats.org/drawingml/2006/main" name="office">
  <a:themeElements>
    <a:clrScheme name="自定义 10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9DB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475</Words>
  <Application>Microsoft Office PowerPoint</Application>
  <PresentationFormat>Widescreen</PresentationFormat>
  <Paragraphs>110</Paragraphs>
  <Slides>15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微软雅黑</vt:lpstr>
      <vt:lpstr>#9Slide03 Sofia Pro Soft</vt:lpstr>
      <vt:lpstr>#9Slide03 Sofia Pro Soft Bold</vt:lpstr>
      <vt:lpstr>Arial</vt:lpstr>
      <vt:lpstr>Calibri</vt:lpstr>
      <vt:lpstr>Calibri Light</vt:lpstr>
      <vt:lpstr>Cambria</vt:lpstr>
      <vt:lpstr>Tahoma</vt:lpstr>
      <vt:lpstr>UTM Sharnay</vt:lpstr>
      <vt:lpstr>UTM Showcard</vt:lpstr>
      <vt:lpstr>UVN Binh Duong</vt:lpstr>
      <vt:lpstr>office</vt:lpstr>
      <vt:lpstr>Office Theme</vt:lpstr>
      <vt:lpstr>1_包图主题2</vt:lpstr>
      <vt:lpstr>1_Office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65</cp:revision>
  <dcterms:created xsi:type="dcterms:W3CDTF">2022-09-24T11:33:19Z</dcterms:created>
  <dcterms:modified xsi:type="dcterms:W3CDTF">2024-03-05T04:58:31Z</dcterms:modified>
</cp:coreProperties>
</file>