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1" r:id="rId2"/>
  </p:sldMasterIdLst>
  <p:notesMasterIdLst>
    <p:notesMasterId r:id="rId15"/>
  </p:notesMasterIdLst>
  <p:handoutMasterIdLst>
    <p:handoutMasterId r:id="rId16"/>
  </p:handoutMasterIdLst>
  <p:sldIdLst>
    <p:sldId id="343" r:id="rId3"/>
    <p:sldId id="452" r:id="rId4"/>
    <p:sldId id="1568" r:id="rId5"/>
    <p:sldId id="1569" r:id="rId6"/>
    <p:sldId id="1570" r:id="rId7"/>
    <p:sldId id="467" r:id="rId8"/>
    <p:sldId id="468" r:id="rId9"/>
    <p:sldId id="469" r:id="rId10"/>
    <p:sldId id="459" r:id="rId11"/>
    <p:sldId id="471" r:id="rId12"/>
    <p:sldId id="472" r:id="rId13"/>
    <p:sldId id="286" r:id="rId14"/>
  </p:sldIdLst>
  <p:sldSz cx="12192000" cy="6858000"/>
  <p:notesSz cx="6858000" cy="9144000"/>
  <p:embeddedFontLst>
    <p:embeddedFont>
      <p:font typeface="#9Slide03 Sofia Pro Soft" panose="020B0604020202020204" charset="0"/>
      <p:regular r:id="rId17"/>
    </p:embeddedFont>
    <p:embeddedFont>
      <p:font typeface="UTM Thanh Nhac TL" panose="02040603050506020204" pitchFamily="18" charset="0"/>
      <p:regular r:id="rId18"/>
    </p:embeddedFont>
    <p:embeddedFont>
      <p:font typeface="UVN Chim Bien Nang" panose="0209080305050A020404" pitchFamily="18" charset="0"/>
      <p:regular r:id="rId19"/>
    </p:embeddedFont>
    <p:embeddedFont>
      <p:font typeface="UVN Da Lat" panose="03060902030302020204" pitchFamily="66" charset="0"/>
      <p:regular r:id="rId20"/>
      <p:bold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H Ngọc Lâm" id="{1A828212-2F4D-48E5-8710-A646752C6D57}">
          <p14:sldIdLst>
            <p14:sldId id="343"/>
            <p14:sldId id="452"/>
            <p14:sldId id="1568"/>
            <p14:sldId id="1569"/>
            <p14:sldId id="1570"/>
            <p14:sldId id="467"/>
            <p14:sldId id="468"/>
            <p14:sldId id="469"/>
            <p14:sldId id="459"/>
            <p14:sldId id="471"/>
            <p14:sldId id="472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766"/>
    <a:srgbClr val="AE4B24"/>
    <a:srgbClr val="FFD673"/>
    <a:srgbClr val="FFF7C0"/>
    <a:srgbClr val="404040"/>
    <a:srgbClr val="FFFF00"/>
    <a:srgbClr val="116B7D"/>
    <a:srgbClr val="E3F8F9"/>
    <a:srgbClr val="D0F3F4"/>
    <a:srgbClr val="E2E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86" autoAdjust="0"/>
    <p:restoredTop sz="93969" autoAdjust="0"/>
  </p:normalViewPr>
  <p:slideViewPr>
    <p:cSldViewPr>
      <p:cViewPr varScale="1">
        <p:scale>
          <a:sx n="70" d="100"/>
          <a:sy n="70" d="100"/>
        </p:scale>
        <p:origin x="762" y="72"/>
      </p:cViewPr>
      <p:guideLst/>
    </p:cSldViewPr>
  </p:slideViewPr>
  <p:outlineViewPr>
    <p:cViewPr>
      <p:scale>
        <a:sx n="100" d="100"/>
        <a:sy n="100" d="100"/>
      </p:scale>
      <p:origin x="0" y="-2778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1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5311B-8CD2-4364-978A-C85A9C59FE59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9510-13BA-4728-8BFA-1C799F8D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1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Layouts/_rels/slideLayout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Layouts/_rels/slideLayout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49.png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18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54.png"/></Relationships>
</file>

<file path=ppt/slideLayouts/_rels/slideLayout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microsoft.com/office/2007/relationships/hdphoto" Target="../media/hdphoto8.wdp"/><Relationship Id="rId9" Type="http://schemas.openxmlformats.org/officeDocument/2006/relationships/image" Target="../media/image57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3.png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0.png"/><Relationship Id="rId7" Type="http://schemas.openxmlformats.org/officeDocument/2006/relationships/image" Target="../media/image2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4" Type="http://schemas.openxmlformats.org/officeDocument/2006/relationships/image" Target="../media/image20.png"/><Relationship Id="rId9" Type="http://schemas.microsoft.com/office/2007/relationships/hdphoto" Target="../media/hdphoto7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7.png"/><Relationship Id="rId5" Type="http://schemas.openxmlformats.org/officeDocument/2006/relationships/image" Target="../media/image46.pn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49.png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3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64.png"/><Relationship Id="rId9" Type="http://schemas.microsoft.com/office/2007/relationships/hdphoto" Target="../media/hdphoto3.wdp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5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3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microsoft.com/office/2007/relationships/hdphoto" Target="../media/hdphoto8.wdp"/><Relationship Id="rId9" Type="http://schemas.openxmlformats.org/officeDocument/2006/relationships/image" Target="../media/image57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3.png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sv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3.png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9.png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0.png"/><Relationship Id="rId7" Type="http://schemas.openxmlformats.org/officeDocument/2006/relationships/image" Target="../media/image2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4" Type="http://schemas.openxmlformats.org/officeDocument/2006/relationships/image" Target="../media/image20.png"/><Relationship Id="rId9" Type="http://schemas.microsoft.com/office/2007/relationships/hdphoto" Target="../media/hdphoto7.wdp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4" Type="http://schemas.openxmlformats.org/officeDocument/2006/relationships/image" Target="../media/image21.png"/><Relationship Id="rId9" Type="http://schemas.openxmlformats.org/officeDocument/2006/relationships/image" Target="../media/image37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2.png"/><Relationship Id="rId7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8.png"/><Relationship Id="rId7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image" Target="../media/image49.png"/><Relationship Id="rId4" Type="http://schemas.openxmlformats.org/officeDocument/2006/relationships/image" Target="../media/image21.png"/><Relationship Id="rId9" Type="http://schemas.microsoft.com/office/2007/relationships/hdphoto" Target="../media/hdphoto5.wdp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3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19.png"/><Relationship Id="rId4" Type="http://schemas.openxmlformats.org/officeDocument/2006/relationships/image" Target="../media/image64.png"/><Relationship Id="rId9" Type="http://schemas.microsoft.com/office/2007/relationships/hdphoto" Target="../media/hdphoto3.wdp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51.png"/><Relationship Id="rId4" Type="http://schemas.openxmlformats.org/officeDocument/2006/relationships/image" Target="../media/image33.png"/><Relationship Id="rId9" Type="http://schemas.microsoft.com/office/2007/relationships/hdphoto" Target="../media/hdphoto3.wdp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2.png"/><Relationship Id="rId7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10" Type="http://schemas.microsoft.com/office/2007/relationships/hdphoto" Target="../media/hdphoto7.wdp"/><Relationship Id="rId4" Type="http://schemas.openxmlformats.org/officeDocument/2006/relationships/image" Target="../media/image20.png"/><Relationship Id="rId9" Type="http://schemas.openxmlformats.org/officeDocument/2006/relationships/image" Target="../media/image5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Relationship Id="rId4" Type="http://schemas.microsoft.com/office/2007/relationships/hdphoto" Target="../media/hdphoto9.wdp"/></Relationships>
</file>

<file path=ppt/slideLayouts/_rels/slideLayout5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5.png"/><Relationship Id="rId7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6.png"/><Relationship Id="rId5" Type="http://schemas.openxmlformats.org/officeDocument/2006/relationships/image" Target="../media/image49.png"/><Relationship Id="rId10" Type="http://schemas.openxmlformats.org/officeDocument/2006/relationships/image" Target="../media/image58.png"/><Relationship Id="rId4" Type="http://schemas.microsoft.com/office/2007/relationships/hdphoto" Target="../media/hdphoto8.wdp"/><Relationship Id="rId9" Type="http://schemas.openxmlformats.org/officeDocument/2006/relationships/image" Target="../media/image57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3.png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3.png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4" Type="http://schemas.microsoft.com/office/2007/relationships/hdphoto" Target="../media/hdphoto6.wdp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9.png"/><Relationship Id="rId5" Type="http://schemas.openxmlformats.org/officeDocument/2006/relationships/image" Target="../media/image48.png"/><Relationship Id="rId4" Type="http://schemas.microsoft.com/office/2007/relationships/hdphoto" Target="../media/hdphoto6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0.png"/><Relationship Id="rId7" Type="http://schemas.openxmlformats.org/officeDocument/2006/relationships/image" Target="../media/image21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4" Type="http://schemas.openxmlformats.org/officeDocument/2006/relationships/image" Target="../media/image20.png"/><Relationship Id="rId9" Type="http://schemas.microsoft.com/office/2007/relationships/hdphoto" Target="../media/hdphoto7.wdp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FF06687E-1E7B-8491-A72F-AE0E9506C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DCCA9279-5F4C-405D-B0AF-7EF06F8A5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6 - 9Slide.vn">
            <a:extLst>
              <a:ext uri="{FF2B5EF4-FFF2-40B4-BE49-F238E27FC236}">
                <a16:creationId xmlns:a16="http://schemas.microsoft.com/office/drawing/2014/main" id="{106B1460-7E5D-1B63-42F1-93AD0798B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7 - 9Slide.vn">
            <a:extLst>
              <a:ext uri="{FF2B5EF4-FFF2-40B4-BE49-F238E27FC236}">
                <a16:creationId xmlns:a16="http://schemas.microsoft.com/office/drawing/2014/main" id="{4CDD5D8B-9136-BEB0-C41E-57FD752FD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056" y="584414"/>
            <a:ext cx="1984782" cy="1163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8 - 9Slide.vn">
            <a:extLst>
              <a:ext uri="{FF2B5EF4-FFF2-40B4-BE49-F238E27FC236}">
                <a16:creationId xmlns:a16="http://schemas.microsoft.com/office/drawing/2014/main" id="{8DCE6C0D-E80F-F8CA-86FF-A9CF4D0164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38192" y="4213594"/>
            <a:ext cx="968008" cy="968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05FEBECF-D10E-6894-2CA5-332FF805EC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C3F7058-E544-978A-1C5A-A636A24958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DDA06AFE-E61F-2A01-BACF-55DE23E09E2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256D3BE0-F28E-F793-4DE4-1CA4B13F08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F00E8674-FE2D-FA4E-0348-CB6ADB00D25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A41A92E2-43AD-4F40-B02B-4C15B4216D2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CAA8601C-C5A3-31C0-57C8-ADCD958A98E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639459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42431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19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195680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20971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85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783727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74912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5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24006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7DDFC2B5-F58B-FD17-72AB-3290D0E44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6852" y="2115677"/>
            <a:ext cx="6333753" cy="216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EFA49388-175F-E5A6-ED83-DB214F3E7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0034F347-7515-FE03-3ECF-2876EB2AA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A375614F-ACF6-1C89-B484-4A8CDDEFC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HẠM DUYÊN 8 - 9Slide.vn">
            <a:extLst>
              <a:ext uri="{FF2B5EF4-FFF2-40B4-BE49-F238E27FC236}">
                <a16:creationId xmlns:a16="http://schemas.microsoft.com/office/drawing/2014/main" id="{1C910AE0-9ECE-0D06-3176-DCFA605583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09771" y="3830924"/>
            <a:ext cx="1472251" cy="1472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B51F65C0-BABA-17DD-5575-5338AE362FD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EC85E19-22A0-253C-E138-ED2E2E541ED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1 - 9Slide.vn">
            <a:extLst>
              <a:ext uri="{FF2B5EF4-FFF2-40B4-BE49-F238E27FC236}">
                <a16:creationId xmlns:a16="http://schemas.microsoft.com/office/drawing/2014/main" id="{1D5DB896-9F3B-383A-E6C0-887B22D6639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HẠM DUYÊN 12 - 9Slide.vn">
            <a:extLst>
              <a:ext uri="{FF2B5EF4-FFF2-40B4-BE49-F238E27FC236}">
                <a16:creationId xmlns:a16="http://schemas.microsoft.com/office/drawing/2014/main" id="{16F2FC52-60EA-EF89-57DE-F8BAF6143E1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3 - 9Slide.vn">
            <a:extLst>
              <a:ext uri="{FF2B5EF4-FFF2-40B4-BE49-F238E27FC236}">
                <a16:creationId xmlns:a16="http://schemas.microsoft.com/office/drawing/2014/main" id="{4EEACF3C-A298-A410-8929-F858B72710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4 - 9Slide.vn">
            <a:extLst>
              <a:ext uri="{FF2B5EF4-FFF2-40B4-BE49-F238E27FC236}">
                <a16:creationId xmlns:a16="http://schemas.microsoft.com/office/drawing/2014/main" id="{7C83F338-A62F-A607-004A-FD1FAB75E46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5 - 9Slide.vn">
            <a:extLst>
              <a:ext uri="{FF2B5EF4-FFF2-40B4-BE49-F238E27FC236}">
                <a16:creationId xmlns:a16="http://schemas.microsoft.com/office/drawing/2014/main" id="{5115B970-2A0E-6BB7-6624-26350CCFA74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176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38462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677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21921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635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14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703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326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49846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00986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1532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E38F7891-B08E-0116-8731-64E20C0FAA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5D297B2C-A090-1F74-0229-C2747DE38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2" name="PHẠM DUYÊN 13 - 9Slide.vn">
            <a:extLst>
              <a:ext uri="{FF2B5EF4-FFF2-40B4-BE49-F238E27FC236}">
                <a16:creationId xmlns:a16="http://schemas.microsoft.com/office/drawing/2014/main" id="{74BC07F0-340A-B067-062B-89FBC40297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D0E9CD77-217F-2A0A-3163-76C97765F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535E646C-EBFF-F5E3-8D68-75953B9A93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52754" y="4720156"/>
            <a:ext cx="990237" cy="990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AA34478A-8493-13AF-4BA9-89CE8030BC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977549" y="4911091"/>
            <a:ext cx="2239852" cy="1845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DCE42A24-DA0C-B138-83A0-A390A2DB3A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FD917D0B-5A42-7237-8D05-54A718871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9FBC588A-F1E9-5470-09C1-639024109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</p:spPr>
      </p:pic>
      <p:pic>
        <p:nvPicPr>
          <p:cNvPr id="24" name="PHẠM DUYÊN 15 - 9Slide.vn">
            <a:extLst>
              <a:ext uri="{FF2B5EF4-FFF2-40B4-BE49-F238E27FC236}">
                <a16:creationId xmlns:a16="http://schemas.microsoft.com/office/drawing/2014/main" id="{424E6E91-892C-0C7D-DCF6-819E485E17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3533" y="4734472"/>
            <a:ext cx="1628168" cy="1599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273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81713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22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36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29184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086644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4040402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857873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3943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63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2077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7BA9D931-BA9E-2527-15CD-B385C1B606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E76F3FDE-3FCE-9F4F-C226-15F2EC2A10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A2D8053-A10F-205C-2AD5-5357FC038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16D04AC-CE36-70FC-A043-9224CB2B8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4" name="PHẠM DUYÊN 1 - 9Slide.vn">
            <a:extLst>
              <a:ext uri="{FF2B5EF4-FFF2-40B4-BE49-F238E27FC236}">
                <a16:creationId xmlns:a16="http://schemas.microsoft.com/office/drawing/2014/main" id="{7995BC74-7CB0-7536-E676-D0E48411B5A6}"/>
              </a:ext>
            </a:extLst>
          </p:cNvPr>
          <p:cNvGrpSpPr/>
          <p:nvPr userDrawn="1"/>
        </p:nvGrpSpPr>
        <p:grpSpPr>
          <a:xfrm>
            <a:off x="229520" y="215900"/>
            <a:ext cx="11732960" cy="5270500"/>
            <a:chOff x="730319" y="673100"/>
            <a:chExt cx="10731362" cy="55118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D479DA8-BCBE-E24B-9E4E-A2125012055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91B271-C3F0-CACA-559C-E63A4BD6358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B97CABA-CD4A-D67C-00CD-1F717BB953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08047" y="4305301"/>
            <a:ext cx="828300" cy="828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0 - 9Slide.vn">
            <a:extLst>
              <a:ext uri="{FF2B5EF4-FFF2-40B4-BE49-F238E27FC236}">
                <a16:creationId xmlns:a16="http://schemas.microsoft.com/office/drawing/2014/main" id="{83739FC6-5909-CAB6-FE3B-7BC93D2353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4 - 9Slide.vn">
            <a:extLst>
              <a:ext uri="{FF2B5EF4-FFF2-40B4-BE49-F238E27FC236}">
                <a16:creationId xmlns:a16="http://schemas.microsoft.com/office/drawing/2014/main" id="{A74E7FAE-F255-63AB-25CB-21E6F4F3EC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5 - 9Slide.vn">
            <a:extLst>
              <a:ext uri="{FF2B5EF4-FFF2-40B4-BE49-F238E27FC236}">
                <a16:creationId xmlns:a16="http://schemas.microsoft.com/office/drawing/2014/main" id="{EC08CD74-BD5A-1B3E-0052-91CFE1F1F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6 - 9Slide.vn">
            <a:extLst>
              <a:ext uri="{FF2B5EF4-FFF2-40B4-BE49-F238E27FC236}">
                <a16:creationId xmlns:a16="http://schemas.microsoft.com/office/drawing/2014/main" id="{D5DA3FE1-C4BC-8126-B117-DA1DB0124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63DE2A3B-840C-121D-1544-9303AE598D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2402" y="4198412"/>
            <a:ext cx="2008948" cy="1973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486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921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138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4527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541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667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30908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276374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5215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32043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2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F4FA335C-66C8-5B63-1D7D-EC377F774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3" name="PHẠM DUYÊN 12 - 9Slide.vn">
            <a:extLst>
              <a:ext uri="{FF2B5EF4-FFF2-40B4-BE49-F238E27FC236}">
                <a16:creationId xmlns:a16="http://schemas.microsoft.com/office/drawing/2014/main" id="{11EE9C17-5E15-39FD-444A-6D097096F9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4" name="PHẠM DUYÊN 13 - 9Slide.vn">
            <a:extLst>
              <a:ext uri="{FF2B5EF4-FFF2-40B4-BE49-F238E27FC236}">
                <a16:creationId xmlns:a16="http://schemas.microsoft.com/office/drawing/2014/main" id="{ACACA50E-AB10-B7C2-42FC-7626C9FFC5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5" name="PHẠM DUYÊN 14 - 9Slide.vn">
            <a:extLst>
              <a:ext uri="{FF2B5EF4-FFF2-40B4-BE49-F238E27FC236}">
                <a16:creationId xmlns:a16="http://schemas.microsoft.com/office/drawing/2014/main" id="{65C73EAD-9C74-3D6E-BBE0-ED049A8C92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6" name="PHẠM DUYÊN 1 - 9Slide.vn">
            <a:extLst>
              <a:ext uri="{FF2B5EF4-FFF2-40B4-BE49-F238E27FC236}">
                <a16:creationId xmlns:a16="http://schemas.microsoft.com/office/drawing/2014/main" id="{352A50C6-59D1-40DF-F1FB-0C0DE7BD1FE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F5BA1C-5729-6539-E744-7545B7A83C7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9C80C7-F5BB-46E2-6FF7-1B9D52044C1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HẠM DUYÊN 10 - 9Slide.vn">
            <a:extLst>
              <a:ext uri="{FF2B5EF4-FFF2-40B4-BE49-F238E27FC236}">
                <a16:creationId xmlns:a16="http://schemas.microsoft.com/office/drawing/2014/main" id="{96EFFA54-1ACB-BEAB-BBD2-A6F2C40E1E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458395" y="5354522"/>
            <a:ext cx="1726457" cy="1422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3E2DDE3B-9781-466D-4F1B-FAEB4D1859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051B63E3-B030-8082-178C-4B740626A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33" name="PHẠM DUYÊN 6 - 9Slide.vn">
            <a:extLst>
              <a:ext uri="{FF2B5EF4-FFF2-40B4-BE49-F238E27FC236}">
                <a16:creationId xmlns:a16="http://schemas.microsoft.com/office/drawing/2014/main" id="{AE3CCBBB-5777-D1C4-7907-67F466065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3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3064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021938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515027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9572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83937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237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561973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179117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80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HẠM DUYÊN 4 - 9Slide.vn">
            <a:extLst>
              <a:ext uri="{FF2B5EF4-FFF2-40B4-BE49-F238E27FC236}">
                <a16:creationId xmlns:a16="http://schemas.microsoft.com/office/drawing/2014/main" id="{B2C7B340-BBB3-72C4-856B-F71BFE6D8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24" name="PHẠM DUYÊN 5 - 9Slide.vn">
            <a:extLst>
              <a:ext uri="{FF2B5EF4-FFF2-40B4-BE49-F238E27FC236}">
                <a16:creationId xmlns:a16="http://schemas.microsoft.com/office/drawing/2014/main" id="{B7C44667-99CA-026C-FFFB-30EBA5178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25" name="PHẠM DUYÊN 6 - 9Slide.vn">
            <a:extLst>
              <a:ext uri="{FF2B5EF4-FFF2-40B4-BE49-F238E27FC236}">
                <a16:creationId xmlns:a16="http://schemas.microsoft.com/office/drawing/2014/main" id="{C3E6B17A-4AF8-39B2-32B7-070C82C78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2" name="PHẠM DUYÊN 11 - 9Slide.vn">
            <a:extLst>
              <a:ext uri="{FF2B5EF4-FFF2-40B4-BE49-F238E27FC236}">
                <a16:creationId xmlns:a16="http://schemas.microsoft.com/office/drawing/2014/main" id="{969945CE-5666-9A32-99A8-5FE4AD1BE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3" name="PHẠM DUYÊN 12 - 9Slide.vn">
            <a:extLst>
              <a:ext uri="{FF2B5EF4-FFF2-40B4-BE49-F238E27FC236}">
                <a16:creationId xmlns:a16="http://schemas.microsoft.com/office/drawing/2014/main" id="{6F23CD0E-B156-1953-A068-0C17232BE6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FE20354B-9B33-A303-380A-5BB5B72C00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5CCC5F2D-4328-843E-AB18-5119ED5C34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19" name="PHẠM DUYÊN 1 - 9Slide.vn">
            <a:extLst>
              <a:ext uri="{FF2B5EF4-FFF2-40B4-BE49-F238E27FC236}">
                <a16:creationId xmlns:a16="http://schemas.microsoft.com/office/drawing/2014/main" id="{893D4085-A59A-9685-92C4-85A4ED26B25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59064D-9D72-16D5-FC64-E85B62077635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E8FC2A-998D-F33B-29C0-72D8D3000C9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674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3564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274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28/03/67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386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65122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3434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14" y="0"/>
            <a:ext cx="1267312" cy="155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73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6FF73A42-D01E-B8A8-3A10-D109CA1CC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8E077C82-ECD0-D39B-139C-59F83305F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758DA30F-8EF0-A85A-221B-D950B7FD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502D9D28-B9F4-9DDD-6667-34809E016D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6" name="PHẠM DUYÊN 12 - 9Slide.vn">
            <a:extLst>
              <a:ext uri="{FF2B5EF4-FFF2-40B4-BE49-F238E27FC236}">
                <a16:creationId xmlns:a16="http://schemas.microsoft.com/office/drawing/2014/main" id="{589A2B75-A739-9C2B-38F8-30A8522303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7" name="PHẠM DUYÊN 13 - 9Slide.vn">
            <a:extLst>
              <a:ext uri="{FF2B5EF4-FFF2-40B4-BE49-F238E27FC236}">
                <a16:creationId xmlns:a16="http://schemas.microsoft.com/office/drawing/2014/main" id="{94D2CCB8-2595-449D-89FB-CBCECBEF6D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8" name="PHẠM DUYÊN 14 - 9Slide.vn">
            <a:extLst>
              <a:ext uri="{FF2B5EF4-FFF2-40B4-BE49-F238E27FC236}">
                <a16:creationId xmlns:a16="http://schemas.microsoft.com/office/drawing/2014/main" id="{5F990E0B-FFC0-4048-1A57-DF3A0E6524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9" name="PHẠM DUYÊN 1 - 9Slide.vn">
            <a:extLst>
              <a:ext uri="{FF2B5EF4-FFF2-40B4-BE49-F238E27FC236}">
                <a16:creationId xmlns:a16="http://schemas.microsoft.com/office/drawing/2014/main" id="{88F63FA6-F041-FF8C-F8C0-8C868937FF4C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E55A46-C93E-BFAA-ED59-A71183DDCBE1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1C8733-B87B-B270-CD94-17BD9EB9C6FB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2508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79D17452-AD19-C585-7B11-FF16164BC35A}"/>
              </a:ext>
            </a:extLst>
          </p:cNvPr>
          <p:cNvSpPr txBox="1"/>
          <p:nvPr userDrawn="1"/>
        </p:nvSpPr>
        <p:spPr>
          <a:xfrm>
            <a:off x="2209800" y="3989701"/>
            <a:ext cx="670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EC7141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Thanh Nhac TL" panose="02040603050506020204" pitchFamily="18" charset="0"/>
                <a:ea typeface="思源宋体 CN Heavy" panose="02020900000000000000" pitchFamily="18" charset="-122"/>
              </a:rPr>
              <a:t>Toán 3</a:t>
            </a:r>
            <a:endParaRPr lang="en-US" altLang="zh-CN" sz="11500" spc="-100" dirty="0">
              <a:ln w="25400">
                <a:solidFill>
                  <a:srgbClr val="A46F50"/>
                </a:solidFill>
              </a:ln>
              <a:solidFill>
                <a:srgbClr val="EC7141"/>
              </a:solidFill>
              <a:effectLst>
                <a:outerShdw blurRad="12700" dist="88900" dir="2700000" algn="tl">
                  <a:schemeClr val="bg1"/>
                </a:outerShdw>
              </a:effectLst>
              <a:latin typeface="UTM Thanh Nhac TL" panose="02040603050506020204" pitchFamily="18" charset="0"/>
              <a:ea typeface="思源宋体 CN Heavy" panose="02020900000000000000" pitchFamily="18" charset="-122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4FED8D06-1242-4592-F13E-678D112F1C98}"/>
              </a:ext>
            </a:extLst>
          </p:cNvPr>
          <p:cNvSpPr/>
          <p:nvPr userDrawn="1"/>
        </p:nvSpPr>
        <p:spPr>
          <a:xfrm>
            <a:off x="609600" y="152400"/>
            <a:ext cx="6324600" cy="1938992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>
                <a:ln w="12700">
                  <a:noFill/>
                </a:ln>
                <a:gradFill>
                  <a:gsLst>
                    <a:gs pos="27000">
                      <a:srgbClr val="F05945"/>
                    </a:gs>
                    <a:gs pos="56000">
                      <a:srgbClr val="E6797C"/>
                    </a:gs>
                    <a:gs pos="78000">
                      <a:srgbClr val="E66468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Chim Bien Nang" panose="0209080305050A020404" pitchFamily="18" charset="0"/>
                <a:cs typeface="Times New Roman" panose="02020603050405020304" pitchFamily="18" charset="0"/>
              </a:rPr>
              <a:t>BÀI 63</a:t>
            </a:r>
            <a:endParaRPr kumimoji="0" lang="en-US" sz="12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27000">
                    <a:srgbClr val="F05945"/>
                  </a:gs>
                  <a:gs pos="56000">
                    <a:srgbClr val="E6797C"/>
                  </a:gs>
                  <a:gs pos="78000">
                    <a:srgbClr val="E66468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Chim Bien Nang" panose="0209080305050A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HẠM DUYÊN 1 - 9Slide.vn">
            <a:extLst>
              <a:ext uri="{FF2B5EF4-FFF2-40B4-BE49-F238E27FC236}">
                <a16:creationId xmlns:a16="http://schemas.microsoft.com/office/drawing/2014/main" id="{E478A788-BED5-06D4-4AC1-8B317233EA33}"/>
              </a:ext>
            </a:extLst>
          </p:cNvPr>
          <p:cNvSpPr txBox="1">
            <a:spLocks/>
          </p:cNvSpPr>
          <p:nvPr userDrawn="1"/>
        </p:nvSpPr>
        <p:spPr>
          <a:xfrm>
            <a:off x="977900" y="2432075"/>
            <a:ext cx="102362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8800" b="1" spc="50">
                <a:ln w="19050">
                  <a:solidFill>
                    <a:schemeClr val="bg1"/>
                  </a:solidFill>
                </a:ln>
                <a:solidFill>
                  <a:srgbClr val="147E93"/>
                </a:solidFill>
                <a:effectLst>
                  <a:outerShdw blurRad="88900" dist="25400" dir="2700000" sx="101000" sy="101000" algn="tl" rotWithShape="0">
                    <a:prstClr val="black">
                      <a:alpha val="40000"/>
                    </a:prstClr>
                  </a:outerShdw>
                  <a:reflection stA="31000" endPos="24000" dir="5400000" sy="-100000" algn="bl" rotWithShape="0"/>
                </a:effectLst>
                <a:latin typeface="UVN Da Lat" panose="03060902030302020204" pitchFamily="66" charset="0"/>
                <a:ea typeface="微软雅黑" panose="020B0503020204020204" pitchFamily="34" charset="-122"/>
              </a:rPr>
              <a:t>Phép cộng trong phạm vi 100 000</a:t>
            </a:r>
            <a:endParaRPr lang="zh-CN" altLang="en-US" sz="8800" b="1" spc="50" dirty="0">
              <a:ln w="19050">
                <a:solidFill>
                  <a:schemeClr val="bg1"/>
                </a:solidFill>
              </a:ln>
              <a:solidFill>
                <a:srgbClr val="147E93"/>
              </a:solidFill>
              <a:effectLst>
                <a:outerShdw blurRad="88900" dist="25400" dir="2700000" sx="101000" sy="101000" algn="tl" rotWithShape="0">
                  <a:prstClr val="black">
                    <a:alpha val="40000"/>
                  </a:prstClr>
                </a:outerShdw>
                <a:reflection stA="31000" endPos="24000" dir="5400000" sy="-100000" algn="bl" rotWithShape="0"/>
              </a:effectLst>
              <a:latin typeface="UVN Da Lat" panose="03060902030302020204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8D853E-5205-4FBA-86A7-2DD23A04501C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46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51.xml"/><Relationship Id="rId47" Type="http://schemas.openxmlformats.org/officeDocument/2006/relationships/slideLayout" Target="../slideLayouts/slideLayout56.xml"/><Relationship Id="rId50" Type="http://schemas.openxmlformats.org/officeDocument/2006/relationships/slideLayout" Target="../slideLayouts/slideLayout59.xml"/><Relationship Id="rId55" Type="http://schemas.openxmlformats.org/officeDocument/2006/relationships/slideLayout" Target="../slideLayouts/slideLayout64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55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0.xml"/><Relationship Id="rId54" Type="http://schemas.openxmlformats.org/officeDocument/2006/relationships/slideLayout" Target="../slideLayouts/slideLayout63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slideLayout" Target="../slideLayouts/slideLayout46.xml"/><Relationship Id="rId40" Type="http://schemas.openxmlformats.org/officeDocument/2006/relationships/slideLayout" Target="../slideLayouts/slideLayout49.xml"/><Relationship Id="rId45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62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49" Type="http://schemas.openxmlformats.org/officeDocument/2006/relationships/slideLayout" Target="../slideLayouts/slideLayout58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61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52.xml"/><Relationship Id="rId48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65.xml"/><Relationship Id="rId8" Type="http://schemas.openxmlformats.org/officeDocument/2006/relationships/slideLayout" Target="../slideLayouts/slideLayout17.xml"/><Relationship Id="rId51" Type="http://schemas.openxmlformats.org/officeDocument/2006/relationships/slideLayout" Target="../slideLayouts/slideLayout60.xml"/><Relationship Id="rId3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AD47A8E2-224A-E7C6-471B-581B89AE57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6E47725D-1165-DE04-083F-0FACF0A4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4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5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6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7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6" name="PHẠM DUYÊN 9 - 9Slide.vn">
            <a:extLst>
              <a:ext uri="{FF2B5EF4-FFF2-40B4-BE49-F238E27FC236}">
                <a16:creationId xmlns:a16="http://schemas.microsoft.com/office/drawing/2014/main" id="{551F7D8C-B7F9-0AFE-16FD-BB8B84729D7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 t="21875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5" r:id="rId3"/>
    <p:sldLayoutId id="2147483670" r:id="rId4"/>
    <p:sldLayoutId id="2147483668" r:id="rId5"/>
    <p:sldLayoutId id="2147483669" r:id="rId6"/>
    <p:sldLayoutId id="2147483666" r:id="rId7"/>
    <p:sldLayoutId id="2147483659" r:id="rId8"/>
    <p:sldLayoutId id="2147483728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49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  <p:sldLayoutId id="2147483718" r:id="rId47"/>
    <p:sldLayoutId id="2147483719" r:id="rId48"/>
    <p:sldLayoutId id="2147483720" r:id="rId49"/>
    <p:sldLayoutId id="2147483721" r:id="rId50"/>
    <p:sldLayoutId id="2147483722" r:id="rId51"/>
    <p:sldLayoutId id="2147483723" r:id="rId52"/>
    <p:sldLayoutId id="2147483724" r:id="rId53"/>
    <p:sldLayoutId id="2147483725" r:id="rId54"/>
    <p:sldLayoutId id="2147483726" r:id="rId55"/>
    <p:sldLayoutId id="2147483727" r:id="rId5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svg"/><Relationship Id="rId7" Type="http://schemas.openxmlformats.org/officeDocument/2006/relationships/image" Target="../media/image82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81.png"/><Relationship Id="rId5" Type="http://schemas.microsoft.com/office/2007/relationships/hdphoto" Target="../media/hdphoto10.wdp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1 - 9Slide.vn">
            <a:extLst>
              <a:ext uri="{FF2B5EF4-FFF2-40B4-BE49-F238E27FC236}">
                <a16:creationId xmlns:a16="http://schemas.microsoft.com/office/drawing/2014/main" id="{B3673373-99ED-AE32-E54E-FC6A873FE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65032"/>
            <a:ext cx="10242168" cy="3273836"/>
          </a:xfrm>
          <a:prstGeom prst="rect">
            <a:avLst/>
          </a:prstGeom>
        </p:spPr>
      </p:pic>
      <p:sp>
        <p:nvSpPr>
          <p:cNvPr id="10" name="PHẠM DUYÊN 2 - 9Slide.vn">
            <a:extLst>
              <a:ext uri="{FF2B5EF4-FFF2-40B4-BE49-F238E27FC236}">
                <a16:creationId xmlns:a16="http://schemas.microsoft.com/office/drawing/2014/main" id="{39CA9AB1-4E7D-E89D-FE70-1510CD4C654B}"/>
              </a:ext>
            </a:extLst>
          </p:cNvPr>
          <p:cNvSpPr txBox="1"/>
          <p:nvPr/>
        </p:nvSpPr>
        <p:spPr>
          <a:xfrm>
            <a:off x="2503052" y="4277418"/>
            <a:ext cx="6637074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2 -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tr.74 </a:t>
            </a:r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30685" flipH="1">
            <a:off x="7153577" y="921562"/>
            <a:ext cx="1247618" cy="586380"/>
          </a:xfrm>
          <a:prstGeom prst="rect">
            <a:avLst/>
          </a:prstGeom>
        </p:spPr>
      </p:pic>
      <p:pic>
        <p:nvPicPr>
          <p:cNvPr id="3" name="PHẠM DUYÊN 4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3" y="1117600"/>
            <a:ext cx="1963286" cy="54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1D50CC2D-45EF-6CF3-F631-8893DE21E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304800"/>
            <a:ext cx="4632778" cy="24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6923719-EED0-A04C-1AB3-3F3D4F0D0E9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008D69F-6C51-E945-D446-C1ADD99A9D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ABD061F-6923-11CC-762A-43932E72B60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0F9DBF9-8440-7DCF-E38D-BA0ABB27BFD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4F4CE2-66FC-93A7-95F8-5E82514A12A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5299547-F1F0-515A-1E29-3BE50987C050}"/>
              </a:ext>
            </a:extLst>
          </p:cNvPr>
          <p:cNvSpPr txBox="1"/>
          <p:nvPr/>
        </p:nvSpPr>
        <p:spPr>
          <a:xfrm>
            <a:off x="1522324" y="526246"/>
            <a:ext cx="304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107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Đố</a:t>
            </a:r>
            <a:r>
              <a:rPr lang="en-GB" sz="4000" b="1" spc="107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000" b="1" spc="107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bạn</a:t>
            </a:r>
            <a:r>
              <a:rPr lang="en-GB" sz="4000" b="1" spc="107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b="1" spc="107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826FA204-4C67-8821-06CB-F5FD18C2D3E4}"/>
              </a:ext>
            </a:extLst>
          </p:cNvPr>
          <p:cNvSpPr txBox="1"/>
          <p:nvPr/>
        </p:nvSpPr>
        <p:spPr>
          <a:xfrm>
            <a:off x="533400" y="1371600"/>
            <a:ext cx="1112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hiệu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lớn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bé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chữ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khác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spc="-213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nhau</a:t>
            </a:r>
            <a:r>
              <a:rPr lang="en-US" sz="4000" spc="-2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6850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66923719-EED0-A04C-1AB3-3F3D4F0D0E9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008D69F-6C51-E945-D446-C1ADD99A9DFD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6ABD061F-6923-11CC-762A-43932E72B600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0F9DBF9-8440-7DCF-E38D-BA0ABB27BFD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54F4CE2-66FC-93A7-95F8-5E82514A12A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5299547-F1F0-515A-1E29-3BE50987C050}"/>
              </a:ext>
            </a:extLst>
          </p:cNvPr>
          <p:cNvSpPr txBox="1"/>
          <p:nvPr/>
        </p:nvSpPr>
        <p:spPr>
          <a:xfrm>
            <a:off x="1522324" y="526246"/>
            <a:ext cx="2135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spc="107">
                <a:solidFill>
                  <a:srgbClr val="116B7D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Đố bạn.</a:t>
            </a:r>
            <a:endParaRPr lang="en-US" sz="4000" spc="107" dirty="0">
              <a:solidFill>
                <a:srgbClr val="116B7D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826FA204-4C67-8821-06CB-F5FD18C2D3E4}"/>
              </a:ext>
            </a:extLst>
          </p:cNvPr>
          <p:cNvSpPr txBox="1"/>
          <p:nvPr/>
        </p:nvSpPr>
        <p:spPr>
          <a:xfrm>
            <a:off x="533400" y="1371600"/>
            <a:ext cx="1112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213">
                <a:solidFill>
                  <a:srgbClr val="116B7D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 </a:t>
            </a:r>
            <a:r>
              <a:rPr lang="en-US" sz="4000" spc="-213">
                <a:solidFill>
                  <a:schemeClr val="accent6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hiệu</a:t>
            </a:r>
            <a:r>
              <a:rPr lang="en-US" sz="4000" spc="-213">
                <a:solidFill>
                  <a:srgbClr val="116B7D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của </a:t>
            </a:r>
            <a:r>
              <a:rPr lang="en-US" sz="4000" spc="-213">
                <a:solidFill>
                  <a:srgbClr val="AE4B24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lớn nhất có năm chữ số</a:t>
            </a:r>
            <a:r>
              <a:rPr lang="en-US" sz="4000" spc="-213">
                <a:solidFill>
                  <a:srgbClr val="116B7D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và </a:t>
            </a:r>
            <a:r>
              <a:rPr lang="en-US" sz="4000" spc="-213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bé nhất có ba chữ số khác nhau</a:t>
            </a:r>
            <a:r>
              <a:rPr lang="en-US" sz="4000" spc="-213">
                <a:solidFill>
                  <a:srgbClr val="116B7D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spc="-213" dirty="0">
              <a:solidFill>
                <a:srgbClr val="116B7D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50E0A30E-C45B-6867-4813-97340E45DC85}"/>
              </a:ext>
            </a:extLst>
          </p:cNvPr>
          <p:cNvSpPr txBox="1"/>
          <p:nvPr/>
        </p:nvSpPr>
        <p:spPr>
          <a:xfrm>
            <a:off x="5099186" y="2852057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D91F48C4-CB16-8AB4-DFD5-ADF378F2DA8B}"/>
              </a:ext>
            </a:extLst>
          </p:cNvPr>
          <p:cNvSpPr/>
          <p:nvPr/>
        </p:nvSpPr>
        <p:spPr>
          <a:xfrm>
            <a:off x="1632857" y="3505200"/>
            <a:ext cx="8806543" cy="2794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17431">
                <a:srgbClr val="E3F8F9"/>
              </a:gs>
              <a:gs pos="100000">
                <a:srgbClr val="E3F8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HẠM DUYÊN 8 - 9Slide.vn">
            <a:extLst>
              <a:ext uri="{FF2B5EF4-FFF2-40B4-BE49-F238E27FC236}">
                <a16:creationId xmlns:a16="http://schemas.microsoft.com/office/drawing/2014/main" id="{096D8A3D-62A8-E43F-E0FE-D3F4E6E6294F}"/>
              </a:ext>
            </a:extLst>
          </p:cNvPr>
          <p:cNvSpPr txBox="1"/>
          <p:nvPr/>
        </p:nvSpPr>
        <p:spPr>
          <a:xfrm>
            <a:off x="2133600" y="3657600"/>
            <a:ext cx="5486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HẠM DUYÊN 8 - 9Slide.vn">
            <a:extLst>
              <a:ext uri="{FF2B5EF4-FFF2-40B4-BE49-F238E27FC236}">
                <a16:creationId xmlns:a16="http://schemas.microsoft.com/office/drawing/2014/main" id="{AE934749-E691-1F48-B1CB-FB9BEFD2E82E}"/>
              </a:ext>
            </a:extLst>
          </p:cNvPr>
          <p:cNvSpPr txBox="1"/>
          <p:nvPr/>
        </p:nvSpPr>
        <p:spPr>
          <a:xfrm>
            <a:off x="7509327" y="3682425"/>
            <a:ext cx="1669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99 999</a:t>
            </a:r>
            <a:endParaRPr lang="vi-VN" sz="3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HẠM DUYÊN 8 - 9Slide.vn">
            <a:extLst>
              <a:ext uri="{FF2B5EF4-FFF2-40B4-BE49-F238E27FC236}">
                <a16:creationId xmlns:a16="http://schemas.microsoft.com/office/drawing/2014/main" id="{C8299ACE-5C52-BB01-580F-84B9836998C5}"/>
              </a:ext>
            </a:extLst>
          </p:cNvPr>
          <p:cNvSpPr txBox="1"/>
          <p:nvPr/>
        </p:nvSpPr>
        <p:spPr>
          <a:xfrm>
            <a:off x="2133600" y="42672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spc="-4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FA6DB5A3-B1DF-87D5-9E70-3489DE1D47DF}"/>
              </a:ext>
            </a:extLst>
          </p:cNvPr>
          <p:cNvSpPr txBox="1"/>
          <p:nvPr/>
        </p:nvSpPr>
        <p:spPr>
          <a:xfrm>
            <a:off x="8925378" y="4256337"/>
            <a:ext cx="93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67B21908-1ECF-89A8-5DAC-948337894EF3}"/>
              </a:ext>
            </a:extLst>
          </p:cNvPr>
          <p:cNvSpPr txBox="1"/>
          <p:nvPr/>
        </p:nvSpPr>
        <p:spPr>
          <a:xfrm>
            <a:off x="2133600" y="48768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spc="-4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8 - 9Slide.vn">
            <a:extLst>
              <a:ext uri="{FF2B5EF4-FFF2-40B4-BE49-F238E27FC236}">
                <a16:creationId xmlns:a16="http://schemas.microsoft.com/office/drawing/2014/main" id="{CD05FD70-8380-3650-CA2F-60210EF95917}"/>
              </a:ext>
            </a:extLst>
          </p:cNvPr>
          <p:cNvSpPr txBox="1"/>
          <p:nvPr/>
        </p:nvSpPr>
        <p:spPr>
          <a:xfrm>
            <a:off x="3733800" y="5495184"/>
            <a:ext cx="2906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>
                <a:solidFill>
                  <a:srgbClr val="0E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99 999 - 102 = </a:t>
            </a:r>
            <a:endParaRPr lang="vi-VN" sz="3200">
              <a:solidFill>
                <a:srgbClr val="0E57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HẠM DUYÊN 8 - 9Slide.vn">
            <a:extLst>
              <a:ext uri="{FF2B5EF4-FFF2-40B4-BE49-F238E27FC236}">
                <a16:creationId xmlns:a16="http://schemas.microsoft.com/office/drawing/2014/main" id="{999A4FEE-6448-C95F-60B2-7602AD385174}"/>
              </a:ext>
            </a:extLst>
          </p:cNvPr>
          <p:cNvSpPr txBox="1"/>
          <p:nvPr/>
        </p:nvSpPr>
        <p:spPr>
          <a:xfrm>
            <a:off x="6524794" y="5495184"/>
            <a:ext cx="1552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99 897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691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4" grpId="0"/>
      <p:bldP spid="15" grpId="0"/>
      <p:bldP spid="16" grpId="0"/>
      <p:bldP spid="17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2228B-D94B-4DDF-B3DF-78648700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369" y="699388"/>
            <a:ext cx="5511262" cy="2944623"/>
          </a:xfrm>
          <a:prstGeom prst="rect">
            <a:avLst/>
          </a:prstGeom>
        </p:spPr>
      </p:pic>
      <p:grpSp>
        <p:nvGrpSpPr>
          <p:cNvPr id="329" name="Group 328">
            <a:extLst>
              <a:ext uri="{FF2B5EF4-FFF2-40B4-BE49-F238E27FC236}">
                <a16:creationId xmlns:a16="http://schemas.microsoft.com/office/drawing/2014/main" id="{3F84969A-220F-49A2-B558-745157D15C80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330" name="Graphic 1068">
              <a:extLst>
                <a:ext uri="{FF2B5EF4-FFF2-40B4-BE49-F238E27FC236}">
                  <a16:creationId xmlns:a16="http://schemas.microsoft.com/office/drawing/2014/main" id="{312C359F-447C-4540-9D30-FA3A4D1DD196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76CAF9BC-B205-4085-81BC-783ADAC0376F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4BEDAA47-A945-49D1-9899-E95FF2C14411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F38A3C40-BD70-4F3F-8CD2-ABB250671F57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ECDE7C2C-F07F-4D38-8A0D-10BE3B071DD2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97D1CAB1-8CE9-453D-BA20-BA93F3122D13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9ADC7A5D-EFA8-4043-9F29-8B132555053D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BC611388-197E-4EDD-B962-B697C06E07FF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2D079487-3196-4B0D-9ECC-3F5ADB52BBDF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0FD5A8AE-D02C-45D6-91CD-5D451E6E8409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C9D34EE0-F5D5-4F99-9063-F9763FBF7792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870FC483-B857-4143-8DE2-06F0EEEBD2A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FC324253-00C4-4DDB-95C2-5D290318283A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063CEADD-B127-48EB-9B8F-8494AF132062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8F2BD34D-7294-4AB4-B3AE-4A3737966E2F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450CEA98-C155-4F48-B48A-3AED74A6068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003CE45D-3915-4F37-B802-1815A37B586C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C7254EAD-865B-4B4B-BA77-8D5182429339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D10A2DD2-9A6F-4419-AF29-87197B0A8DF3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15CE83CD-A9C3-4FF5-9A44-8D15FD323DC2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1B2C6C87-4E55-48E6-886F-EE197DCA34A6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38A8905D-57B6-4180-BD56-CE8A058DF487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415DFD2E-5521-44B9-99C2-616469C9275C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0FFE5144-CE72-48A6-8024-D6F3B2504A84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48A49618-5254-42C3-A5E3-428E7C42706F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45AD279C-2B58-43AF-B9F3-AAE7437FF6A9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DE9D6B34-C2DE-4F07-B4ED-00A68F541524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C4957995-6CC4-409E-9066-CC19AA01D6B7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CAE6484D-A504-4D46-93A3-9BDC76FA416E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025E7E69-4568-484E-9F04-EE7F3179BC52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D2C22B1E-C681-4169-B50D-692949C98F5C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4014EB2F-A806-4F0F-81C1-A0CF84E97B29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E032C710-9DC0-4BBE-953F-A7ABDB1F1E89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37D628CE-5F4C-4181-9D07-BBAEB09867E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EB0728D0-918C-4970-B098-62F078A2ACFA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A021084C-DDE4-458C-9DDC-736EB73644A6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47F0878A-3A54-4436-ACB7-48FEC2F038EA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D674146B-328F-4CFE-BC74-44C87D2C65BF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5E8DF916-5392-4E2E-8C70-5058417581E2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4A739223-065C-42C2-9A6F-86CAC0C56555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D7221DE8-4C69-4C19-AA92-5D4294DCC31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69BFBD6B-B04B-4FC3-B9C2-FD0E30D52BC0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B31A5079-4B15-4AEE-812F-370D8FFCCC2C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4EA89EF9-806C-4F34-A2EF-A87C0E1B0ED3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47CBFBCA-856A-4301-ABB8-B396972240EF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CF6FC101-F182-48A0-8192-EFABC18C272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DEBDBA45-83CE-43BE-B257-221B118B9170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6A49BC02-62FA-4D8F-AC2B-0C4A0F50193E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06BD5CA3-4674-447C-9D6B-2948D476E8A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30EC8C67-DD4E-47EF-A3ED-1FBF36D0A8E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20A1EE9B-AAFE-4EF8-8BC1-6944D3302425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CF9E2A9A-7221-4A5B-A6FD-CC37C4499F71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5FCF7674-4A6D-46B8-A193-0F5C647F923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0842E0EE-920F-4A3C-9BF8-0808B5BD0A93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9A34BC60-3998-4D7B-AB5F-D35A832A3D00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1" name="Graphic 1068">
              <a:extLst>
                <a:ext uri="{FF2B5EF4-FFF2-40B4-BE49-F238E27FC236}">
                  <a16:creationId xmlns:a16="http://schemas.microsoft.com/office/drawing/2014/main" id="{137D1739-78FB-4B48-A1DB-3D7561ABC306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BE55210C-026E-4720-9FB8-EA714A6665E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70E4F283-61A0-4B1D-8ED5-29A9FFB2852A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AEC791A3-3E20-4022-8600-7F860FB4C44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0BE4E2B1-EAD9-4032-B404-A714D9BCF1CE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CEF0B735-6056-4FE5-B934-33F4275B811B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3B6495F8-FDD9-4CA1-A617-2F3B2B90695B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5C61B832-2D56-45BD-9604-144140553FE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40156340-A741-4FF7-90BC-5A960D05AC37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75F2BAEC-008A-405C-BA2A-D8CABBD61144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B4B99F12-15E2-4581-A9C7-1F3E5542A7C6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413A7254-669C-4542-9F85-8751216989C6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4795CBA3-4BF1-4CBF-BA1C-65FE16241A46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5674D1C4-077B-45EB-9E38-7E50D3DB189C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5DF5A22A-C648-4C4A-8F64-83CD32DFB4BB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8B57BE5D-B291-4535-9F93-499BABD1A4CC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F775B27D-0060-48D7-9DC0-C932B377A98F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18307B39-DFF0-4101-85D2-EE38779BD80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8AF11315-BE6B-44D7-BC37-2A2B3DC206A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0FEF47AE-64F2-45E0-8717-431BB4DDC685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D9132ECA-4DF7-4E27-8924-F4E39E3DB40D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176F3C3-1929-48CE-A644-DFD996461072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4CE314D5-13CF-4012-A81D-2AD57E46271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3A38B86E-7D58-420C-9788-6BACCF4AC1A6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A609064-02E5-491B-9E23-6296FDC02AF4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E870795A-7790-4AA4-8CD7-AF331D45231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530937E0-9CDD-487C-8874-E1F9CD25B62A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38E630C8-A5FD-4CA1-9009-8A7FA34D4912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E6C55305-CE2F-48A0-AC15-C0E8C500C119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CFBC37B0-24B4-43B4-AC02-77F6ECAF9EF6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54E26369-0D87-434D-BCA0-F0842B833084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FAECD07B-2C2F-4352-B1C3-18B2C94BD5C2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06C66FC6-2A79-4413-A454-0B4047660DC5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122F66F8-419F-435A-81E5-1BF97162F116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C5A237FA-540B-44FE-AA99-D8EE4AAB7C8D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97CC9712-80C4-4DC3-9742-D39B1F489621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23CE3CA1-FF74-439F-9A5F-A071C2178249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7D7F796B-CEAA-4AAA-BCCB-4813640C8A87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6784F334-D494-46C7-BC55-A2DE74C62105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C0E07F59-F16E-4203-9EA6-FADAC3BDDA74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2" name="Graphic 1068">
              <a:extLst>
                <a:ext uri="{FF2B5EF4-FFF2-40B4-BE49-F238E27FC236}">
                  <a16:creationId xmlns:a16="http://schemas.microsoft.com/office/drawing/2014/main" id="{F7718163-DAE6-43CF-9DAB-307F31110E66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952FB47A-5E48-47A2-AE52-DD5FF9D2F26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EF51A6E4-9D56-4195-9550-371440893BB4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DF2B1A20-4907-424E-9C10-650DA91450A4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1ACE0A20-815A-44F4-A963-C77D3AE591F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4838FF02-7845-4D6D-80B7-89AC92E4BF3F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13ED47A1-997B-45F8-B4FA-A9D7D3A519A3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F2E50F6C-5922-4508-B1B1-D0DB86B01CB0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78B45EFD-02CB-4830-9DFE-CF7304335E8A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CE7FE4D4-AA5B-45BF-A05E-54FA701EE3F9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466F0D0E-AD9E-458B-B6E7-C75686C9AFA4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674D228D-1682-4ECA-9C32-A5A276E97537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494C557F-6B5F-4D4B-B9E9-7B7C4C72EEDB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45207485-A406-4D7A-B776-7C21CA050174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392C614E-E47F-4398-896F-EFC71A9D4161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30E6EB0E-7852-4BFC-828D-BAA21A4617B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6AE03D07-FEF3-4E25-8B0A-87C3A0528440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671A01DE-3C04-43AB-8160-28119103E39C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5369754F-DF6C-416D-8432-A30787644903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41F957A3-46DA-4E0A-9639-20FE144F9886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A3103B9D-0DEF-48E2-948B-99AE1D6A976B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F82D20BB-2770-462A-A6F5-0EC54D0FEAC1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A852F60B-C41A-4E23-AE39-B5BCADE733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F4AC223A-D1C3-4B04-A883-DF676CE710F4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C845D310-B370-46FE-9357-E96E7E746FF9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F26D18EE-E054-4AF2-AB3E-DFE00B760467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0AD952F1-20CB-44E1-A2E6-339E68F394A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0A8919C9-D52F-4807-AD62-1A0F89398413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B89234FB-AB7F-4C6B-B32A-A1E85C67BB9C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A5354988-2763-46EB-A2E8-17B9509B75E0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1CCDC56B-8BEB-47E6-B619-3359A0BBDA72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DFFD8EFC-B545-4B32-98B8-2ED1D5E66699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EDA7D393-7D51-461C-852D-9C60C6E8311C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96563892-02D0-49EA-A343-1CF7F95412D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2E0120C1-6CE1-40A1-B24A-BFBCAF7332DA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7B528F69-4B47-4D08-BCD7-ACE934EC601E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A7B549F1-A042-4BE0-B3FA-895B21E0A8BC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151DE41A-A7D9-40FD-883C-A0860622AEF8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B60DCA28-7A45-4195-9103-67D48C3DFB3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B2498EF6-1341-4F97-AE71-1978C74EC2A8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270D03BE-2AD5-4F86-9AB4-DBD58A533CB4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311ABA34-CF84-4800-8851-0EF8959F4706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F4ADF604-35FB-4230-9EE6-B9D74604793E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36188A11-906F-4204-BC40-F3E3571219AD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DC92A77C-26E5-48F8-B159-50AC7CB5026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E3C9721D-F2F9-4EBF-8A38-5088C19BCFDE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E0F85C9D-96F8-4588-82CB-8D7AFCEEC68D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3A467BE7-73C9-4A41-9F3B-542D5591A572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BDE9B692-718E-4977-9385-84B768962628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2D703A2B-AFD0-4CB8-948F-B4765E1A5E17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DCE5EEE6-C33F-46C2-8463-6A5D3DB35D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D523F60A-4F53-48FE-A7FA-862A3121C7DA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527A032A-2CB8-4E2D-940A-98B48D59CAA5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CA9416B2-F155-4FCB-92E5-7713E51DC39B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9CB445C7-B656-4B1B-A7F1-07CE520C8F9B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E9421527-7164-40BD-9333-953D1A31803A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66B75396-2C48-4868-9090-EA26753C782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889681A0-B962-4297-9070-BAD093826684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BCBD7032-D8CB-4AD3-9AAC-73AB0E1A896F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6EAB7BF9-BE38-4556-8C02-00C3FEC807E2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4FDE0B0B-E8CE-4799-9BD2-C2D0D58CF2E0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6B9EBECC-6375-41DA-BF63-C490D5E34235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5B01A558-D97D-4CB9-9952-4F67F4E922B6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A5D0B9FE-6955-4094-BCFD-E1FA73D1A92F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5C6D2DAD-7A93-4218-A474-66C5894723D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3" name="Graphic 1068">
              <a:extLst>
                <a:ext uri="{FF2B5EF4-FFF2-40B4-BE49-F238E27FC236}">
                  <a16:creationId xmlns:a16="http://schemas.microsoft.com/office/drawing/2014/main" id="{6227601A-4521-465E-92AB-1AEF035448E8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86D1561-EF36-46C1-83B1-27FC8B64DB6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767F7B3D-7578-4A40-B133-484070293DC0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A6EE2A8B-9AF2-4424-A58E-C45612D31BBD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229FEAF-9083-4FD0-A7B1-48617C900B55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D628A939-CCF5-4738-9901-D9209EC9BA0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4FA7BBCC-A2F4-433A-8FD8-790F2EC31AE5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BB7B9BDC-54F3-431D-B641-CEFAC693D818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A5C408D0-B80D-4087-BF0F-366738FE5B57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8B2F8755-4D0F-4069-AF21-171F4590DBA5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44DB5DE0-10E2-49A1-9DA6-F4509EB26A40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E76A9C-8A28-4235-A54F-A97E902729A2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A40268B9-FAF6-4982-809D-B5BCF0FCAD59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00EAB6F2-2F95-4AAC-AD4D-F5F59A71D217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1407366-D0EC-4B02-94FF-3BCADB9E0C22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579348DA-86C2-4194-A621-6F54B149596E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2F8D601D-762B-4E50-B5AB-64BD86E7EA82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D3521AAF-0BE8-42EA-B264-4E7321826C61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D8CDB7B1-7E99-4333-9159-4FD46D1A9AD7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356B265F-0CB1-4C68-A73C-0F950E2BFDAE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83A84352-1091-4D2E-8573-D1E3F876D360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54638BFD-A568-4E55-9EDD-C60FE4F6BC44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9C3C4535-114A-4CA9-BE35-4921FDD49BC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6561E31-FC08-4679-ADF1-AC2774D0A42F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763567FF-BD7A-4149-9B68-A1D29BFD089B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A3BF9A24-5C64-4CC2-BA77-D9E93A193D64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E66695FF-B577-4059-AA8D-A6837BF6C2A6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F7605279-FF46-4737-A004-28E07E3162BD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ED50EAA6-D323-41EA-B528-E9280ACB0CF7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EA9DD947-FC42-4352-83E3-7E91230551FE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35791237-B690-4C80-ADDE-E39D0BC6BB19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8CAE997-D021-4AB2-985A-6DF6A86AEE0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016EF481-0FDF-4C16-B3F4-98948B7A2C01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7606F69-255E-4AB5-ACA7-230C8FF4F6FB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15C170D1-D1EF-4F39-A351-4D1DB433EE86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CD4CDB6F-287C-4BBF-B6DB-51FE2FFC1811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901C7897-7A1F-4C06-BD76-71FB365F78A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05CEAC23-F7B5-407B-8D26-540455AA81CD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FBDF000-1B20-42EE-97FF-0A7DE325C879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B5D7675-CEE4-422B-91EF-FDDF7351AA43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C0CF6953-DA56-4FA6-BC4C-1E9DE8321F91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774B312C-D17F-4167-BCE1-1AA2C9490208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920EEC70-E541-45BA-91A8-A9125F7B54D7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FE6ABB8B-6A2E-46CD-93B6-2E8787BDE540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9458DB6B-8624-440D-9052-1434BFB75D4F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BDB4236-0990-4F76-B88A-83055F67829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9E244818-6135-4BFB-BBAB-6FA038F2DA9A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4AFBE9C2-FBE0-404B-9C6B-EE0CEC65498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A4518AFE-E2F0-4ABB-88A9-0D5804331B97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DB4694FD-2754-46E6-830B-4BB0CDF7879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9AE7F666-4FEE-4D5D-A927-36B8A4A2ADBA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692D5C48-654E-4B6F-9054-330BC4587BB9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094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4A494200-175B-9FE8-40E8-04D5AA4050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258008"/>
            <a:ext cx="4262534" cy="213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8041" y="59520"/>
            <a:ext cx="10755917" cy="64873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1125654" y="1003500"/>
            <a:ext cx="9940690" cy="1773478"/>
            <a:chOff x="887951" y="413357"/>
            <a:chExt cx="9940690" cy="1773478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646976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1.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Củng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cố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phép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phạm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vi 100 000,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nghìn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tròn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nghìn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;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trị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biểu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63" y="3130586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B4FDD4-2861-4472-9607-00D2E10B1D1A}"/>
              </a:ext>
            </a:extLst>
          </p:cNvPr>
          <p:cNvSpPr txBox="1"/>
          <p:nvPr/>
        </p:nvSpPr>
        <p:spPr>
          <a:xfrm>
            <a:off x="2318341" y="3331951"/>
            <a:ext cx="7925982" cy="59505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2. </a:t>
            </a: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Vận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dụng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giải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tập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có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liên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kumimoji="0" lang="en-US" altLang="zh-CN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quan</a:t>
            </a:r>
            <a:r>
              <a:rPr kumimoji="0" lang="en-US" altLang="zh-C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013247">
            <a:off x="390144" y="569882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5382" y="55727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32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460AD20-900C-AED1-002C-6B0F427D6E05}"/>
              </a:ext>
            </a:extLst>
          </p:cNvPr>
          <p:cNvGrpSpPr/>
          <p:nvPr/>
        </p:nvGrpSpPr>
        <p:grpSpPr>
          <a:xfrm>
            <a:off x="228600" y="76200"/>
            <a:ext cx="668922" cy="690354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95FE1F2-1486-88DB-CD77-A09D0AF393B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116A8B9-B3E0-A9AA-0CF0-0BF4EB74878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7A7BC45-870E-1C55-B5A1-ADD8FF70D42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3CEFDB-8044-DEB7-0B09-151561CE2E4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81853E6-724F-C299-63BF-9DA2D1015589}"/>
              </a:ext>
            </a:extLst>
          </p:cNvPr>
          <p:cNvSpPr txBox="1"/>
          <p:nvPr/>
        </p:nvSpPr>
        <p:spPr>
          <a:xfrm>
            <a:off x="1098990" y="78099"/>
            <a:ext cx="57166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10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GB" sz="3200" b="1" i="0" u="none" strike="noStrike" kern="1200" cap="none" spc="10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10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nhẩm</a:t>
            </a:r>
            <a:r>
              <a:rPr kumimoji="0" lang="en-GB" sz="3200" b="1" i="0" u="none" strike="noStrike" kern="1200" cap="none" spc="10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kumimoji="0" lang="en-GB" sz="3200" b="1" i="0" u="none" strike="noStrike" kern="1200" cap="none" spc="10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GB" sz="3200" b="1" i="0" u="none" strike="noStrike" kern="1200" cap="none" spc="10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10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r>
              <a:rPr kumimoji="0" lang="en-GB" sz="3200" b="1" i="0" u="none" strike="noStrike" kern="1200" cap="none" spc="10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  <a:endParaRPr kumimoji="0" lang="en-US" sz="3200" b="1" i="0" u="none" strike="noStrike" kern="1200" cap="none" spc="107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170F097-265D-23B3-02A7-D1562F5A759A}"/>
              </a:ext>
            </a:extLst>
          </p:cNvPr>
          <p:cNvSpPr/>
          <p:nvPr/>
        </p:nvSpPr>
        <p:spPr>
          <a:xfrm>
            <a:off x="375448" y="687974"/>
            <a:ext cx="10873274" cy="1878001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chemeClr val="accent3">
                  <a:lumMod val="20000"/>
                  <a:lumOff val="80000"/>
                </a:schemeClr>
              </a:gs>
              <a:gs pos="100000">
                <a:srgbClr val="B0EC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F4C7C65D-2C40-BD79-43AE-ABB117085D49}"/>
              </a:ext>
            </a:extLst>
          </p:cNvPr>
          <p:cNvSpPr txBox="1"/>
          <p:nvPr/>
        </p:nvSpPr>
        <p:spPr>
          <a:xfrm>
            <a:off x="1108581" y="802759"/>
            <a:ext cx="101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BA61145C-D501-F030-5DD9-5CC0F78A4311}"/>
              </a:ext>
            </a:extLst>
          </p:cNvPr>
          <p:cNvSpPr txBox="1"/>
          <p:nvPr/>
        </p:nvSpPr>
        <p:spPr>
          <a:xfrm>
            <a:off x="2488446" y="802759"/>
            <a:ext cx="3602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80 000 –  50 000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A623D02E-742F-6DB4-26EA-79158DAFA3CF}"/>
              </a:ext>
            </a:extLst>
          </p:cNvPr>
          <p:cNvSpPr txBox="1"/>
          <p:nvPr/>
        </p:nvSpPr>
        <p:spPr>
          <a:xfrm>
            <a:off x="5334000" y="802759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2168EBC5-DDDE-2DB0-E6C0-10FF94391540}"/>
              </a:ext>
            </a:extLst>
          </p:cNvPr>
          <p:cNvSpPr txBox="1"/>
          <p:nvPr/>
        </p:nvSpPr>
        <p:spPr>
          <a:xfrm>
            <a:off x="5867400" y="802759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40664AB0-68D5-9619-7928-5245C8FDEB25}"/>
              </a:ext>
            </a:extLst>
          </p:cNvPr>
          <p:cNvSpPr txBox="1"/>
          <p:nvPr/>
        </p:nvSpPr>
        <p:spPr>
          <a:xfrm>
            <a:off x="1108581" y="1305580"/>
            <a:ext cx="1508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Nhẩm: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BC440418-27CD-5334-4C11-963209F57FA2}"/>
              </a:ext>
            </a:extLst>
          </p:cNvPr>
          <p:cNvSpPr txBox="1"/>
          <p:nvPr/>
        </p:nvSpPr>
        <p:spPr>
          <a:xfrm>
            <a:off x="2488446" y="1305580"/>
            <a:ext cx="5827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 chục nghìn – 5 chục nghìn 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479F09EF-9C02-2439-9BF3-A8ADD5611384}"/>
              </a:ext>
            </a:extLst>
          </p:cNvPr>
          <p:cNvSpPr txBox="1"/>
          <p:nvPr/>
        </p:nvSpPr>
        <p:spPr>
          <a:xfrm>
            <a:off x="7314023" y="1305580"/>
            <a:ext cx="2090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-10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kumimoji="0" lang="en-US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7FA27C08-6A54-5391-1CDA-E2850A8AC100}"/>
              </a:ext>
            </a:extLst>
          </p:cNvPr>
          <p:cNvSpPr txBox="1"/>
          <p:nvPr/>
        </p:nvSpPr>
        <p:spPr>
          <a:xfrm>
            <a:off x="6859258" y="130558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A00E0D9B-E90A-8250-0009-F0C69CB4B844}"/>
              </a:ext>
            </a:extLst>
          </p:cNvPr>
          <p:cNvSpPr txBox="1"/>
          <p:nvPr/>
        </p:nvSpPr>
        <p:spPr>
          <a:xfrm>
            <a:off x="2488446" y="1905000"/>
            <a:ext cx="3602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80 000 – 50 000</a:t>
            </a: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98D4917E-E55B-2BD5-44FE-5D34AE517FA5}"/>
              </a:ext>
            </a:extLst>
          </p:cNvPr>
          <p:cNvSpPr txBox="1"/>
          <p:nvPr/>
        </p:nvSpPr>
        <p:spPr>
          <a:xfrm>
            <a:off x="5181600" y="1905000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ED4C3EDA-9D94-DE08-6A3A-F7D58252C6C7}"/>
              </a:ext>
            </a:extLst>
          </p:cNvPr>
          <p:cNvSpPr txBox="1"/>
          <p:nvPr/>
        </p:nvSpPr>
        <p:spPr>
          <a:xfrm>
            <a:off x="5715000" y="1905000"/>
            <a:ext cx="1252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30 000</a:t>
            </a:r>
          </a:p>
        </p:txBody>
      </p: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1C07B0EA-3863-0EC8-6C03-6B0E9CDF6356}"/>
              </a:ext>
            </a:extLst>
          </p:cNvPr>
          <p:cNvSpPr txBox="1"/>
          <p:nvPr/>
        </p:nvSpPr>
        <p:spPr>
          <a:xfrm>
            <a:off x="648210" y="725269"/>
            <a:ext cx="479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1" name="PHẠM DUYÊN 15 - 9Slide.vn">
            <a:extLst>
              <a:ext uri="{FF2B5EF4-FFF2-40B4-BE49-F238E27FC236}">
                <a16:creationId xmlns:a16="http://schemas.microsoft.com/office/drawing/2014/main" id="{AF8C1BCB-E13C-6ECB-A5E5-2B411250B9F8}"/>
              </a:ext>
            </a:extLst>
          </p:cNvPr>
          <p:cNvSpPr/>
          <p:nvPr/>
        </p:nvSpPr>
        <p:spPr>
          <a:xfrm>
            <a:off x="961434" y="3102634"/>
            <a:ext cx="5834898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60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000 </a:t>
            </a:r>
            <a:r>
              <a:rPr lang="en-US" sz="32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20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000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PHẠM DUYÊN 9 - 9Slide.vn">
            <a:extLst>
              <a:ext uri="{FF2B5EF4-FFF2-40B4-BE49-F238E27FC236}">
                <a16:creationId xmlns:a16="http://schemas.microsoft.com/office/drawing/2014/main" id="{3E266C14-BE00-DC9A-1C95-740B86C0BAB7}"/>
              </a:ext>
            </a:extLst>
          </p:cNvPr>
          <p:cNvSpPr/>
          <p:nvPr/>
        </p:nvSpPr>
        <p:spPr>
          <a:xfrm>
            <a:off x="4188374" y="3068796"/>
            <a:ext cx="1986451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000</a:t>
            </a:r>
          </a:p>
        </p:txBody>
      </p:sp>
      <p:sp>
        <p:nvSpPr>
          <p:cNvPr id="24" name="PHẠM DUYÊN 15 - 9Slide.vn">
            <a:extLst>
              <a:ext uri="{FF2B5EF4-FFF2-40B4-BE49-F238E27FC236}">
                <a16:creationId xmlns:a16="http://schemas.microsoft.com/office/drawing/2014/main" id="{1DC21B06-5073-8890-45B8-FEAB76536DAF}"/>
              </a:ext>
            </a:extLst>
          </p:cNvPr>
          <p:cNvSpPr/>
          <p:nvPr/>
        </p:nvSpPr>
        <p:spPr>
          <a:xfrm>
            <a:off x="1003749" y="3964114"/>
            <a:ext cx="5907158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90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000 </a:t>
            </a:r>
            <a:r>
              <a:rPr lang="en-US" sz="32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70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000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5" name="PHẠM DUYÊN 9 - 9Slide.vn">
            <a:extLst>
              <a:ext uri="{FF2B5EF4-FFF2-40B4-BE49-F238E27FC236}">
                <a16:creationId xmlns:a16="http://schemas.microsoft.com/office/drawing/2014/main" id="{B26B0E23-CAE1-59C2-71C2-7F1F747B544E}"/>
              </a:ext>
            </a:extLst>
          </p:cNvPr>
          <p:cNvSpPr/>
          <p:nvPr/>
        </p:nvSpPr>
        <p:spPr>
          <a:xfrm>
            <a:off x="4188374" y="4034812"/>
            <a:ext cx="1986452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000</a:t>
            </a:r>
          </a:p>
        </p:txBody>
      </p:sp>
      <p:sp>
        <p:nvSpPr>
          <p:cNvPr id="44" name="PHẠM DUYÊN 15 - 9Slide.vn">
            <a:extLst>
              <a:ext uri="{FF2B5EF4-FFF2-40B4-BE49-F238E27FC236}">
                <a16:creationId xmlns:a16="http://schemas.microsoft.com/office/drawing/2014/main" id="{DF6D61AF-E6EC-28B1-0EBF-CC378DA463C2}"/>
              </a:ext>
            </a:extLst>
          </p:cNvPr>
          <p:cNvSpPr/>
          <p:nvPr/>
        </p:nvSpPr>
        <p:spPr>
          <a:xfrm>
            <a:off x="1003749" y="4750283"/>
            <a:ext cx="5907158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100 </a:t>
            </a:r>
            <a:r>
              <a:rPr lang="en-US" sz="3200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000 </a:t>
            </a:r>
            <a:r>
              <a:rPr lang="en-US" sz="32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40</a:t>
            </a:r>
            <a:r>
              <a:rPr lang="en-US" sz="3200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000</a:t>
            </a:r>
            <a:endParaRPr lang="vi-VN" sz="3200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5" name="PHẠM DUYÊN 9 - 9Slide.vn">
            <a:extLst>
              <a:ext uri="{FF2B5EF4-FFF2-40B4-BE49-F238E27FC236}">
                <a16:creationId xmlns:a16="http://schemas.microsoft.com/office/drawing/2014/main" id="{A8E6641A-B697-A3E4-53F5-B7912F826399}"/>
              </a:ext>
            </a:extLst>
          </p:cNvPr>
          <p:cNvSpPr/>
          <p:nvPr/>
        </p:nvSpPr>
        <p:spPr>
          <a:xfrm>
            <a:off x="4238814" y="4720706"/>
            <a:ext cx="1979195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000</a:t>
            </a:r>
          </a:p>
        </p:txBody>
      </p:sp>
    </p:spTree>
    <p:extLst>
      <p:ext uri="{BB962C8B-B14F-4D97-AF65-F5344CB8AC3E}">
        <p14:creationId xmlns:p14="http://schemas.microsoft.com/office/powerpoint/2010/main" val="26436832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 animBg="1"/>
      <p:bldP spid="24" grpId="0" animBg="1"/>
      <p:bldP spid="25" grpId="0" animBg="1"/>
      <p:bldP spid="44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HẠM DUYÊN 3 - 9Slide.vn">
            <a:extLst>
              <a:ext uri="{FF2B5EF4-FFF2-40B4-BE49-F238E27FC236}">
                <a16:creationId xmlns:a16="http://schemas.microsoft.com/office/drawing/2014/main" id="{CF826589-519F-71A1-3752-E2A9B2994164}"/>
              </a:ext>
            </a:extLst>
          </p:cNvPr>
          <p:cNvSpPr/>
          <p:nvPr/>
        </p:nvSpPr>
        <p:spPr>
          <a:xfrm>
            <a:off x="627511" y="1086550"/>
            <a:ext cx="10873274" cy="1878002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chemeClr val="accent3">
                  <a:lumMod val="20000"/>
                  <a:lumOff val="80000"/>
                </a:schemeClr>
              </a:gs>
              <a:gs pos="100000">
                <a:srgbClr val="B0EC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460AD20-900C-AED1-002C-6B0F427D6E05}"/>
              </a:ext>
            </a:extLst>
          </p:cNvPr>
          <p:cNvGrpSpPr/>
          <p:nvPr/>
        </p:nvGrpSpPr>
        <p:grpSpPr>
          <a:xfrm>
            <a:off x="228600" y="76200"/>
            <a:ext cx="668922" cy="690354"/>
            <a:chOff x="1559434" y="1176116"/>
            <a:chExt cx="668922" cy="6903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95FE1F2-1486-88DB-CD77-A09D0AF393B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116A8B9-B3E0-A9AA-0CF0-0BF4EB74878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7A7BC45-870E-1C55-B5A1-ADD8FF70D42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3CEFDB-8044-DEB7-0B09-151561CE2E4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81853E6-724F-C299-63BF-9DA2D1015589}"/>
              </a:ext>
            </a:extLst>
          </p:cNvPr>
          <p:cNvSpPr txBox="1"/>
          <p:nvPr/>
        </p:nvSpPr>
        <p:spPr>
          <a:xfrm>
            <a:off x="1098990" y="78099"/>
            <a:ext cx="57166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10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GB" sz="3200" b="1" i="0" u="none" strike="noStrike" kern="1200" cap="none" spc="10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10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nhẩm</a:t>
            </a:r>
            <a:r>
              <a:rPr kumimoji="0" lang="en-GB" sz="3200" b="1" i="0" u="none" strike="noStrike" kern="1200" cap="none" spc="10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</a:t>
            </a:r>
            <a:r>
              <a:rPr kumimoji="0" lang="en-GB" sz="3200" b="1" i="0" u="none" strike="noStrike" kern="1200" cap="none" spc="10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GB" sz="3200" b="1" i="0" u="none" strike="noStrike" kern="1200" cap="none" spc="10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10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mẫu</a:t>
            </a:r>
            <a:r>
              <a:rPr kumimoji="0" lang="en-GB" sz="3200" b="1" i="0" u="none" strike="noStrike" kern="1200" cap="none" spc="10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).</a:t>
            </a:r>
            <a:endParaRPr kumimoji="0" lang="en-US" sz="3200" b="1" i="0" u="none" strike="noStrike" kern="1200" cap="none" spc="107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3" name="PHẠM DUYÊN 4 - 9Slide.vn">
            <a:extLst>
              <a:ext uri="{FF2B5EF4-FFF2-40B4-BE49-F238E27FC236}">
                <a16:creationId xmlns:a16="http://schemas.microsoft.com/office/drawing/2014/main" id="{FED7330A-DDA5-6C6F-4948-465C23AF4F62}"/>
              </a:ext>
            </a:extLst>
          </p:cNvPr>
          <p:cNvSpPr txBox="1"/>
          <p:nvPr/>
        </p:nvSpPr>
        <p:spPr>
          <a:xfrm>
            <a:off x="1098990" y="1173885"/>
            <a:ext cx="101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6" name="PHẠM DUYÊN 5 - 9Slide.vn">
            <a:extLst>
              <a:ext uri="{FF2B5EF4-FFF2-40B4-BE49-F238E27FC236}">
                <a16:creationId xmlns:a16="http://schemas.microsoft.com/office/drawing/2014/main" id="{805F20CF-0A54-A80C-AE8E-1816191E4E67}"/>
              </a:ext>
            </a:extLst>
          </p:cNvPr>
          <p:cNvSpPr txBox="1"/>
          <p:nvPr/>
        </p:nvSpPr>
        <p:spPr>
          <a:xfrm>
            <a:off x="2015052" y="1175180"/>
            <a:ext cx="3602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38 000 –  4 000</a:t>
            </a:r>
          </a:p>
        </p:txBody>
      </p:sp>
      <p:sp>
        <p:nvSpPr>
          <p:cNvPr id="27" name="PHẠM DUYÊN 6 - 9Slide.vn">
            <a:extLst>
              <a:ext uri="{FF2B5EF4-FFF2-40B4-BE49-F238E27FC236}">
                <a16:creationId xmlns:a16="http://schemas.microsoft.com/office/drawing/2014/main" id="{82CA4363-172F-C57E-49C6-CCD906FEE660}"/>
              </a:ext>
            </a:extLst>
          </p:cNvPr>
          <p:cNvSpPr txBox="1"/>
          <p:nvPr/>
        </p:nvSpPr>
        <p:spPr>
          <a:xfrm>
            <a:off x="4500086" y="1160094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 spc="-1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PHẠM DUYÊN 7 - 9Slide.vn">
            <a:extLst>
              <a:ext uri="{FF2B5EF4-FFF2-40B4-BE49-F238E27FC236}">
                <a16:creationId xmlns:a16="http://schemas.microsoft.com/office/drawing/2014/main" id="{C4FD38AB-7CBE-68FB-0274-6D7EEE9CD63B}"/>
              </a:ext>
            </a:extLst>
          </p:cNvPr>
          <p:cNvSpPr txBox="1"/>
          <p:nvPr/>
        </p:nvSpPr>
        <p:spPr>
          <a:xfrm>
            <a:off x="4889936" y="1160094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PHẠM DUYÊN 8 - 9Slide.vn">
            <a:extLst>
              <a:ext uri="{FF2B5EF4-FFF2-40B4-BE49-F238E27FC236}">
                <a16:creationId xmlns:a16="http://schemas.microsoft.com/office/drawing/2014/main" id="{321161DA-D0F9-8658-15E0-7101305419C9}"/>
              </a:ext>
            </a:extLst>
          </p:cNvPr>
          <p:cNvSpPr txBox="1"/>
          <p:nvPr/>
        </p:nvSpPr>
        <p:spPr>
          <a:xfrm>
            <a:off x="1091029" y="1687526"/>
            <a:ext cx="1508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r>
              <a:rPr lang="en-US" sz="28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PHẠM DUYÊN 9 - 9Slide.vn">
            <a:extLst>
              <a:ext uri="{FF2B5EF4-FFF2-40B4-BE49-F238E27FC236}">
                <a16:creationId xmlns:a16="http://schemas.microsoft.com/office/drawing/2014/main" id="{3933D233-FBE1-38D7-BD8D-4AD2F0F6EE00}"/>
              </a:ext>
            </a:extLst>
          </p:cNvPr>
          <p:cNvSpPr txBox="1"/>
          <p:nvPr/>
        </p:nvSpPr>
        <p:spPr>
          <a:xfrm>
            <a:off x="2264314" y="1741700"/>
            <a:ext cx="393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</a:t>
            </a:r>
            <a:r>
              <a:rPr lang="en-US" sz="2800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8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4 </a:t>
            </a:r>
            <a:r>
              <a:rPr lang="en-US" sz="2800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28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" name="PHẠM DUYÊN 10 - 9Slide.vn">
            <a:extLst>
              <a:ext uri="{FF2B5EF4-FFF2-40B4-BE49-F238E27FC236}">
                <a16:creationId xmlns:a16="http://schemas.microsoft.com/office/drawing/2014/main" id="{A54A2F3B-DBC2-B113-3D00-33E500AA6E80}"/>
              </a:ext>
            </a:extLst>
          </p:cNvPr>
          <p:cNvSpPr txBox="1"/>
          <p:nvPr/>
        </p:nvSpPr>
        <p:spPr>
          <a:xfrm>
            <a:off x="5638800" y="1815458"/>
            <a:ext cx="1483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US" sz="2800" spc="-1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800" spc="-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PHẠM DUYÊN 11 - 9Slide.vn">
            <a:extLst>
              <a:ext uri="{FF2B5EF4-FFF2-40B4-BE49-F238E27FC236}">
                <a16:creationId xmlns:a16="http://schemas.microsoft.com/office/drawing/2014/main" id="{59B2D6E5-095C-453E-0E38-2065E09C67FC}"/>
              </a:ext>
            </a:extLst>
          </p:cNvPr>
          <p:cNvSpPr txBox="1"/>
          <p:nvPr/>
        </p:nvSpPr>
        <p:spPr>
          <a:xfrm>
            <a:off x="5196892" y="1812703"/>
            <a:ext cx="389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 spc="-1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PHẠM DUYÊN 12 - 9Slide.vn">
            <a:extLst>
              <a:ext uri="{FF2B5EF4-FFF2-40B4-BE49-F238E27FC236}">
                <a16:creationId xmlns:a16="http://schemas.microsoft.com/office/drawing/2014/main" id="{83A99CCC-A861-65DD-BF1B-6F77789368BA}"/>
              </a:ext>
            </a:extLst>
          </p:cNvPr>
          <p:cNvSpPr txBox="1"/>
          <p:nvPr/>
        </p:nvSpPr>
        <p:spPr>
          <a:xfrm>
            <a:off x="2156258" y="2416434"/>
            <a:ext cx="36021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38 000 –  4 000</a:t>
            </a:r>
          </a:p>
        </p:txBody>
      </p:sp>
      <p:sp>
        <p:nvSpPr>
          <p:cNvPr id="34" name="PHẠM DUYÊN 13 - 9Slide.vn">
            <a:extLst>
              <a:ext uri="{FF2B5EF4-FFF2-40B4-BE49-F238E27FC236}">
                <a16:creationId xmlns:a16="http://schemas.microsoft.com/office/drawing/2014/main" id="{6995CBA1-D56B-C623-BD2B-9F4C9BA41710}"/>
              </a:ext>
            </a:extLst>
          </p:cNvPr>
          <p:cNvSpPr txBox="1"/>
          <p:nvPr/>
        </p:nvSpPr>
        <p:spPr>
          <a:xfrm>
            <a:off x="4724400" y="2416434"/>
            <a:ext cx="472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1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2800" spc="-1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PHẠM DUYÊN 14 - 9Slide.vn">
            <a:extLst>
              <a:ext uri="{FF2B5EF4-FFF2-40B4-BE49-F238E27FC236}">
                <a16:creationId xmlns:a16="http://schemas.microsoft.com/office/drawing/2014/main" id="{3BEDADA9-D722-7858-53AD-9652AAA536E7}"/>
              </a:ext>
            </a:extLst>
          </p:cNvPr>
          <p:cNvSpPr txBox="1"/>
          <p:nvPr/>
        </p:nvSpPr>
        <p:spPr>
          <a:xfrm>
            <a:off x="5171820" y="2413679"/>
            <a:ext cx="1242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34 000</a:t>
            </a:r>
          </a:p>
        </p:txBody>
      </p:sp>
      <p:sp>
        <p:nvSpPr>
          <p:cNvPr id="36" name="PHẠM DUYÊN 4 - 9Slide.vn">
            <a:extLst>
              <a:ext uri="{FF2B5EF4-FFF2-40B4-BE49-F238E27FC236}">
                <a16:creationId xmlns:a16="http://schemas.microsoft.com/office/drawing/2014/main" id="{4FA28525-6991-A18C-ADBC-C4E999ADDC07}"/>
              </a:ext>
            </a:extLst>
          </p:cNvPr>
          <p:cNvSpPr txBox="1"/>
          <p:nvPr/>
        </p:nvSpPr>
        <p:spPr>
          <a:xfrm>
            <a:off x="720782" y="1128299"/>
            <a:ext cx="481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1" name="PHẠM DUYÊN 15 - 9Slide.vn">
            <a:extLst>
              <a:ext uri="{FF2B5EF4-FFF2-40B4-BE49-F238E27FC236}">
                <a16:creationId xmlns:a16="http://schemas.microsoft.com/office/drawing/2014/main" id="{B4AFFB88-FE02-A784-4D46-250055F94F0F}"/>
              </a:ext>
            </a:extLst>
          </p:cNvPr>
          <p:cNvSpPr/>
          <p:nvPr/>
        </p:nvSpPr>
        <p:spPr>
          <a:xfrm>
            <a:off x="1790550" y="3693460"/>
            <a:ext cx="5419072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57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000 </a:t>
            </a:r>
            <a:r>
              <a:rPr lang="en-US" sz="32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000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PHẠM DUYÊN 9 - 9Slide.vn">
            <a:extLst>
              <a:ext uri="{FF2B5EF4-FFF2-40B4-BE49-F238E27FC236}">
                <a16:creationId xmlns:a16="http://schemas.microsoft.com/office/drawing/2014/main" id="{2E024748-2DA2-94E4-1C86-C734C1CD5FCF}"/>
              </a:ext>
            </a:extLst>
          </p:cNvPr>
          <p:cNvSpPr/>
          <p:nvPr/>
        </p:nvSpPr>
        <p:spPr>
          <a:xfrm>
            <a:off x="4724400" y="3693460"/>
            <a:ext cx="2220549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000</a:t>
            </a:r>
          </a:p>
        </p:txBody>
      </p:sp>
      <p:sp>
        <p:nvSpPr>
          <p:cNvPr id="24" name="PHẠM DUYÊN 15 - 9Slide.vn">
            <a:extLst>
              <a:ext uri="{FF2B5EF4-FFF2-40B4-BE49-F238E27FC236}">
                <a16:creationId xmlns:a16="http://schemas.microsoft.com/office/drawing/2014/main" id="{78EC511C-8900-9DC8-CD5C-C82B54532657}"/>
              </a:ext>
            </a:extLst>
          </p:cNvPr>
          <p:cNvSpPr/>
          <p:nvPr/>
        </p:nvSpPr>
        <p:spPr>
          <a:xfrm>
            <a:off x="1812157" y="4572000"/>
            <a:ext cx="5419074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43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000 </a:t>
            </a:r>
            <a:r>
              <a:rPr lang="en-US" sz="32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000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5" name="PHẠM DUYÊN 9 - 9Slide.vn">
            <a:extLst>
              <a:ext uri="{FF2B5EF4-FFF2-40B4-BE49-F238E27FC236}">
                <a16:creationId xmlns:a16="http://schemas.microsoft.com/office/drawing/2014/main" id="{C44149F4-55D4-CBE0-A340-BA3237CD7DE8}"/>
              </a:ext>
            </a:extLst>
          </p:cNvPr>
          <p:cNvSpPr/>
          <p:nvPr/>
        </p:nvSpPr>
        <p:spPr>
          <a:xfrm>
            <a:off x="4797169" y="4582393"/>
            <a:ext cx="1991949" cy="537120"/>
          </a:xfrm>
          <a:prstGeom prst="roundRect">
            <a:avLst>
              <a:gd name="adj" fmla="val 546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000</a:t>
            </a:r>
          </a:p>
        </p:txBody>
      </p:sp>
      <p:sp>
        <p:nvSpPr>
          <p:cNvPr id="44" name="PHẠM DUYÊN 15 - 9Slide.vn">
            <a:extLst>
              <a:ext uri="{FF2B5EF4-FFF2-40B4-BE49-F238E27FC236}">
                <a16:creationId xmlns:a16="http://schemas.microsoft.com/office/drawing/2014/main" id="{F851E79D-632E-F199-30F9-62DA27A15CFD}"/>
              </a:ext>
            </a:extLst>
          </p:cNvPr>
          <p:cNvSpPr/>
          <p:nvPr/>
        </p:nvSpPr>
        <p:spPr>
          <a:xfrm>
            <a:off x="1845398" y="5363132"/>
            <a:ext cx="5419074" cy="507543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86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000 </a:t>
            </a:r>
            <a:r>
              <a:rPr lang="en-US" sz="3200" b="1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000</a:t>
            </a:r>
            <a:endParaRPr lang="vi-VN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5" name="PHẠM DUYÊN 9 - 9Slide.vn">
            <a:extLst>
              <a:ext uri="{FF2B5EF4-FFF2-40B4-BE49-F238E27FC236}">
                <a16:creationId xmlns:a16="http://schemas.microsoft.com/office/drawing/2014/main" id="{039956B9-329F-FA68-0CE9-2EF1308C9037}"/>
              </a:ext>
            </a:extLst>
          </p:cNvPr>
          <p:cNvSpPr/>
          <p:nvPr/>
        </p:nvSpPr>
        <p:spPr>
          <a:xfrm>
            <a:off x="4889936" y="5348343"/>
            <a:ext cx="1950486" cy="537120"/>
          </a:xfrm>
          <a:prstGeom prst="roundRect">
            <a:avLst>
              <a:gd name="adj" fmla="val 23414"/>
            </a:avLst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000</a:t>
            </a:r>
          </a:p>
        </p:txBody>
      </p:sp>
    </p:spTree>
    <p:extLst>
      <p:ext uri="{BB962C8B-B14F-4D97-AF65-F5344CB8AC3E}">
        <p14:creationId xmlns:p14="http://schemas.microsoft.com/office/powerpoint/2010/main" val="1700214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7" grpId="0" animBg="1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21" grpId="0" animBg="1"/>
      <p:bldP spid="22" grpId="0" animBg="1"/>
      <p:bldP spid="24" grpId="0" animBg="1"/>
      <p:bldP spid="25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F6DC4A1E-32D4-939D-019C-44A5D2E824CF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FFF736B-6F50-54C2-4882-DC1B65AC3F0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96CDB7E6-AF85-7A4E-C9EB-3C5359D727A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F8280A6-92DA-4DC2-3503-9DD44833087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EF10A2-CC05-C7F3-81DB-9784FE3247E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F98D9DE-F795-2CDF-728B-75557CC003A8}"/>
              </a:ext>
            </a:extLst>
          </p:cNvPr>
          <p:cNvSpPr txBox="1"/>
          <p:nvPr/>
        </p:nvSpPr>
        <p:spPr>
          <a:xfrm>
            <a:off x="1522324" y="526246"/>
            <a:ext cx="48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spc="107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GB" sz="4000" b="1" spc="107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000" b="1" spc="107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GB" sz="4000" b="1" spc="107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000" b="1" spc="107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rồi</a:t>
            </a:r>
            <a:r>
              <a:rPr lang="en-GB" sz="4000" b="1" spc="107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GB" sz="4000" b="1" spc="107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lang="en-GB" sz="4000" b="1" spc="107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4000" b="1" spc="107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PHẠM DUYÊN 17 - 9Slide.vn">
            <a:extLst>
              <a:ext uri="{FF2B5EF4-FFF2-40B4-BE49-F238E27FC236}">
                <a16:creationId xmlns:a16="http://schemas.microsoft.com/office/drawing/2014/main" id="{6AB640A9-F489-1FB1-570D-1DED9A821CD0}"/>
              </a:ext>
            </a:extLst>
          </p:cNvPr>
          <p:cNvSpPr txBox="1"/>
          <p:nvPr/>
        </p:nvSpPr>
        <p:spPr>
          <a:xfrm>
            <a:off x="228600" y="1960780"/>
            <a:ext cx="400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97 582  </a:t>
            </a:r>
            <a:r>
              <a:rPr lang="en-US" sz="3200" b="1" spc="-100">
                <a:solidFill>
                  <a:srgbClr val="AE4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b="1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81 645</a:t>
            </a:r>
            <a:endParaRPr lang="en-US" sz="3200" b="1">
              <a:solidFill>
                <a:srgbClr val="147E93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PHẠM DUYÊN 18 - 9Slide.vn">
            <a:extLst>
              <a:ext uri="{FF2B5EF4-FFF2-40B4-BE49-F238E27FC236}">
                <a16:creationId xmlns:a16="http://schemas.microsoft.com/office/drawing/2014/main" id="{4B2506E2-D901-801E-C743-12232C863306}"/>
              </a:ext>
            </a:extLst>
          </p:cNvPr>
          <p:cNvSpPr/>
          <p:nvPr/>
        </p:nvSpPr>
        <p:spPr>
          <a:xfrm>
            <a:off x="457200" y="1935480"/>
            <a:ext cx="3466262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17 - 9Slide.vn">
            <a:extLst>
              <a:ext uri="{FF2B5EF4-FFF2-40B4-BE49-F238E27FC236}">
                <a16:creationId xmlns:a16="http://schemas.microsoft.com/office/drawing/2014/main" id="{5CFCF18C-7B30-5DFD-89F0-A237900C9CA8}"/>
              </a:ext>
            </a:extLst>
          </p:cNvPr>
          <p:cNvSpPr txBox="1"/>
          <p:nvPr/>
        </p:nvSpPr>
        <p:spPr>
          <a:xfrm>
            <a:off x="4184045" y="2010072"/>
            <a:ext cx="3435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56 938  </a:t>
            </a:r>
            <a:r>
              <a:rPr lang="en-US" sz="3200" b="1" spc="-100" dirty="0">
                <a:solidFill>
                  <a:srgbClr val="AE4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b="1" dirty="0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9456</a:t>
            </a:r>
            <a:endParaRPr lang="en-US" sz="3200" b="1" dirty="0">
              <a:solidFill>
                <a:srgbClr val="147E93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PHẠM DUYÊN 18 - 9Slide.vn">
            <a:extLst>
              <a:ext uri="{FF2B5EF4-FFF2-40B4-BE49-F238E27FC236}">
                <a16:creationId xmlns:a16="http://schemas.microsoft.com/office/drawing/2014/main" id="{9B574A92-7F19-B40B-B347-A3FB6F189E47}"/>
              </a:ext>
            </a:extLst>
          </p:cNvPr>
          <p:cNvSpPr/>
          <p:nvPr/>
        </p:nvSpPr>
        <p:spPr>
          <a:xfrm>
            <a:off x="4229100" y="1982551"/>
            <a:ext cx="3200400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17 - 9Slide.vn">
            <a:extLst>
              <a:ext uri="{FF2B5EF4-FFF2-40B4-BE49-F238E27FC236}">
                <a16:creationId xmlns:a16="http://schemas.microsoft.com/office/drawing/2014/main" id="{DA00664F-826B-94B2-C742-30DEA585DF62}"/>
              </a:ext>
            </a:extLst>
          </p:cNvPr>
          <p:cNvSpPr txBox="1"/>
          <p:nvPr/>
        </p:nvSpPr>
        <p:spPr>
          <a:xfrm>
            <a:off x="7662334" y="1984176"/>
            <a:ext cx="3691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43 572  </a:t>
            </a:r>
            <a:r>
              <a:rPr lang="en-US" sz="3600" b="1" spc="-100">
                <a:solidFill>
                  <a:srgbClr val="AE4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b="1">
                <a:solidFill>
                  <a:srgbClr val="AE4B24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637</a:t>
            </a:r>
            <a:endParaRPr lang="en-US" sz="3600" b="1">
              <a:solidFill>
                <a:srgbClr val="147E93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3" name="PHẠM DUYÊN 18 - 9Slide.vn">
            <a:extLst>
              <a:ext uri="{FF2B5EF4-FFF2-40B4-BE49-F238E27FC236}">
                <a16:creationId xmlns:a16="http://schemas.microsoft.com/office/drawing/2014/main" id="{B6C57FD8-6C49-5439-30F0-2E1C3821CED5}"/>
              </a:ext>
            </a:extLst>
          </p:cNvPr>
          <p:cNvSpPr/>
          <p:nvPr/>
        </p:nvSpPr>
        <p:spPr>
          <a:xfrm>
            <a:off x="7929872" y="1981200"/>
            <a:ext cx="3200400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D18643B-1E96-A23A-9E5E-9CBFDF860BDC}"/>
              </a:ext>
            </a:extLst>
          </p:cNvPr>
          <p:cNvSpPr/>
          <p:nvPr/>
        </p:nvSpPr>
        <p:spPr>
          <a:xfrm>
            <a:off x="694052" y="3286124"/>
            <a:ext cx="2499700" cy="2124075"/>
          </a:xfrm>
          <a:prstGeom prst="roundRect">
            <a:avLst>
              <a:gd name="adj" fmla="val 7736"/>
            </a:avLst>
          </a:prstGeom>
          <a:solidFill>
            <a:srgbClr val="E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PHẠM DUYÊN 3 - 9Slide.vn">
            <a:extLst>
              <a:ext uri="{FF2B5EF4-FFF2-40B4-BE49-F238E27FC236}">
                <a16:creationId xmlns:a16="http://schemas.microsoft.com/office/drawing/2014/main" id="{DADD2F47-2F55-D455-ADB8-CB2150941E52}"/>
              </a:ext>
            </a:extLst>
          </p:cNvPr>
          <p:cNvGrpSpPr/>
          <p:nvPr/>
        </p:nvGrpSpPr>
        <p:grpSpPr>
          <a:xfrm>
            <a:off x="767428" y="3352801"/>
            <a:ext cx="2204372" cy="1371600"/>
            <a:chOff x="1181100" y="3875779"/>
            <a:chExt cx="4100513" cy="2029721"/>
          </a:xfrm>
        </p:grpSpPr>
        <p:sp>
          <p:nvSpPr>
            <p:cNvPr id="21" name="PHẠM DUYÊN 5 - 9Slide.vn">
              <a:extLst>
                <a:ext uri="{FF2B5EF4-FFF2-40B4-BE49-F238E27FC236}">
                  <a16:creationId xmlns:a16="http://schemas.microsoft.com/office/drawing/2014/main" id="{E520A8BE-4E72-3DBA-4404-24AAE569AC9A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-8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endParaRPr lang="en-US" sz="3600" b="1">
                <a:solidFill>
                  <a:srgbClr val="40404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22" name="PHẠM DUYÊN 6 - 9Slide.vn">
              <a:extLst>
                <a:ext uri="{FF2B5EF4-FFF2-40B4-BE49-F238E27FC236}">
                  <a16:creationId xmlns:a16="http://schemas.microsoft.com/office/drawing/2014/main" id="{6E3A487A-4CE8-87F2-0AAA-D1A0B51386B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HẠM DUYÊN 3 - 9Slide.vn">
              <a:extLst>
                <a:ext uri="{FF2B5EF4-FFF2-40B4-BE49-F238E27FC236}">
                  <a16:creationId xmlns:a16="http://schemas.microsoft.com/office/drawing/2014/main" id="{F960C9C0-BF95-D6E2-B85E-1F4C8C9B68A9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969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97 582</a:t>
              </a:r>
            </a:p>
          </p:txBody>
        </p:sp>
        <p:sp>
          <p:nvSpPr>
            <p:cNvPr id="30" name="PHẠM DUYÊN 4 - 9Slide.vn">
              <a:extLst>
                <a:ext uri="{FF2B5EF4-FFF2-40B4-BE49-F238E27FC236}">
                  <a16:creationId xmlns:a16="http://schemas.microsoft.com/office/drawing/2014/main" id="{4D071B19-B529-3194-7D86-C3DBA0D31B92}"/>
                </a:ext>
              </a:extLst>
            </p:cNvPr>
            <p:cNvSpPr txBox="1"/>
            <p:nvPr/>
          </p:nvSpPr>
          <p:spPr>
            <a:xfrm>
              <a:off x="1748823" y="4853841"/>
              <a:ext cx="3391045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81 645</a:t>
              </a:r>
            </a:p>
          </p:txBody>
        </p:sp>
      </p:grpSp>
      <p:sp>
        <p:nvSpPr>
          <p:cNvPr id="69" name="PHẠM DUYÊN 4 - 9Slide.vn">
            <a:extLst>
              <a:ext uri="{FF2B5EF4-FFF2-40B4-BE49-F238E27FC236}">
                <a16:creationId xmlns:a16="http://schemas.microsoft.com/office/drawing/2014/main" id="{475EB45F-03EE-2D3C-792D-FEA23222450A}"/>
              </a:ext>
            </a:extLst>
          </p:cNvPr>
          <p:cNvSpPr txBox="1"/>
          <p:nvPr/>
        </p:nvSpPr>
        <p:spPr>
          <a:xfrm>
            <a:off x="1096946" y="4656252"/>
            <a:ext cx="1822973" cy="65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15 937</a:t>
            </a:r>
          </a:p>
        </p:txBody>
      </p:sp>
      <p:sp>
        <p:nvSpPr>
          <p:cNvPr id="70" name="Cloud 69">
            <a:extLst>
              <a:ext uri="{FF2B5EF4-FFF2-40B4-BE49-F238E27FC236}">
                <a16:creationId xmlns:a16="http://schemas.microsoft.com/office/drawing/2014/main" id="{38EBE3ED-D55A-F738-2825-E21F15449785}"/>
              </a:ext>
            </a:extLst>
          </p:cNvPr>
          <p:cNvSpPr/>
          <p:nvPr/>
        </p:nvSpPr>
        <p:spPr>
          <a:xfrm>
            <a:off x="6526068" y="623827"/>
            <a:ext cx="3435955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84ACFF5E-132F-DF3D-7503-4469769B04A1}"/>
              </a:ext>
            </a:extLst>
          </p:cNvPr>
          <p:cNvSpPr/>
          <p:nvPr/>
        </p:nvSpPr>
        <p:spPr>
          <a:xfrm>
            <a:off x="4586900" y="3276600"/>
            <a:ext cx="2499700" cy="2124075"/>
          </a:xfrm>
          <a:prstGeom prst="roundRect">
            <a:avLst>
              <a:gd name="adj" fmla="val 7736"/>
            </a:avLst>
          </a:prstGeom>
          <a:solidFill>
            <a:srgbClr val="E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PHẠM DUYÊN 3 - 9Slide.vn">
            <a:extLst>
              <a:ext uri="{FF2B5EF4-FFF2-40B4-BE49-F238E27FC236}">
                <a16:creationId xmlns:a16="http://schemas.microsoft.com/office/drawing/2014/main" id="{AEC94773-9570-12DE-115F-0FC27029FCB9}"/>
              </a:ext>
            </a:extLst>
          </p:cNvPr>
          <p:cNvGrpSpPr/>
          <p:nvPr/>
        </p:nvGrpSpPr>
        <p:grpSpPr>
          <a:xfrm>
            <a:off x="4660276" y="3343277"/>
            <a:ext cx="2426324" cy="1371600"/>
            <a:chOff x="1181100" y="3875779"/>
            <a:chExt cx="4513382" cy="2029721"/>
          </a:xfrm>
        </p:grpSpPr>
        <p:sp>
          <p:nvSpPr>
            <p:cNvPr id="73" name="PHẠM DUYÊN 5 - 9Slide.vn">
              <a:extLst>
                <a:ext uri="{FF2B5EF4-FFF2-40B4-BE49-F238E27FC236}">
                  <a16:creationId xmlns:a16="http://schemas.microsoft.com/office/drawing/2014/main" id="{CFBF4657-EEB0-38ED-F4E4-59297A10581F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-8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endParaRPr lang="en-US" sz="3600" b="1">
                <a:solidFill>
                  <a:srgbClr val="40404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74" name="PHẠM DUYÊN 6 - 9Slide.vn">
              <a:extLst>
                <a:ext uri="{FF2B5EF4-FFF2-40B4-BE49-F238E27FC236}">
                  <a16:creationId xmlns:a16="http://schemas.microsoft.com/office/drawing/2014/main" id="{AFA1486B-7E4C-5B5B-AEE7-94B0E4D3E915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PHẠM DUYÊN 3 - 9Slide.vn">
              <a:extLst>
                <a:ext uri="{FF2B5EF4-FFF2-40B4-BE49-F238E27FC236}">
                  <a16:creationId xmlns:a16="http://schemas.microsoft.com/office/drawing/2014/main" id="{A9186BBF-E082-645B-BF85-7CD84A42E6B2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969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56 938</a:t>
              </a:r>
            </a:p>
          </p:txBody>
        </p:sp>
        <p:sp>
          <p:nvSpPr>
            <p:cNvPr id="76" name="PHẠM DUYÊN 4 - 9Slide.vn">
              <a:extLst>
                <a:ext uri="{FF2B5EF4-FFF2-40B4-BE49-F238E27FC236}">
                  <a16:creationId xmlns:a16="http://schemas.microsoft.com/office/drawing/2014/main" id="{6F984318-CBD9-2BA1-FC1D-692FFD8C4BBF}"/>
                </a:ext>
              </a:extLst>
            </p:cNvPr>
            <p:cNvSpPr txBox="1"/>
            <p:nvPr/>
          </p:nvSpPr>
          <p:spPr>
            <a:xfrm>
              <a:off x="2303437" y="4852212"/>
              <a:ext cx="3391045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9 456</a:t>
              </a:r>
            </a:p>
          </p:txBody>
        </p:sp>
      </p:grpSp>
      <p:sp>
        <p:nvSpPr>
          <p:cNvPr id="77" name="PHẠM DUYÊN 4 - 9Slide.vn">
            <a:extLst>
              <a:ext uri="{FF2B5EF4-FFF2-40B4-BE49-F238E27FC236}">
                <a16:creationId xmlns:a16="http://schemas.microsoft.com/office/drawing/2014/main" id="{7453CCA9-9E1C-A8FC-1B8F-1B85181BF903}"/>
              </a:ext>
            </a:extLst>
          </p:cNvPr>
          <p:cNvSpPr txBox="1"/>
          <p:nvPr/>
        </p:nvSpPr>
        <p:spPr>
          <a:xfrm>
            <a:off x="4989794" y="4646728"/>
            <a:ext cx="1822973" cy="65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47 482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7E03332-D3B8-5607-078A-2D1537671A22}"/>
              </a:ext>
            </a:extLst>
          </p:cNvPr>
          <p:cNvSpPr/>
          <p:nvPr/>
        </p:nvSpPr>
        <p:spPr>
          <a:xfrm>
            <a:off x="8320700" y="3286125"/>
            <a:ext cx="2499700" cy="2124075"/>
          </a:xfrm>
          <a:prstGeom prst="roundRect">
            <a:avLst>
              <a:gd name="adj" fmla="val 7736"/>
            </a:avLst>
          </a:prstGeom>
          <a:solidFill>
            <a:srgbClr val="E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9" name="PHẠM DUYÊN 3 - 9Slide.vn">
            <a:extLst>
              <a:ext uri="{FF2B5EF4-FFF2-40B4-BE49-F238E27FC236}">
                <a16:creationId xmlns:a16="http://schemas.microsoft.com/office/drawing/2014/main" id="{60824D2A-2D38-5AA2-409E-A771FEA3AC53}"/>
              </a:ext>
            </a:extLst>
          </p:cNvPr>
          <p:cNvGrpSpPr/>
          <p:nvPr/>
        </p:nvGrpSpPr>
        <p:grpSpPr>
          <a:xfrm>
            <a:off x="8394076" y="3352802"/>
            <a:ext cx="2725297" cy="1371600"/>
            <a:chOff x="1181100" y="3875779"/>
            <a:chExt cx="5069524" cy="2029721"/>
          </a:xfrm>
        </p:grpSpPr>
        <p:sp>
          <p:nvSpPr>
            <p:cNvPr id="80" name="PHẠM DUYÊN 5 - 9Slide.vn">
              <a:extLst>
                <a:ext uri="{FF2B5EF4-FFF2-40B4-BE49-F238E27FC236}">
                  <a16:creationId xmlns:a16="http://schemas.microsoft.com/office/drawing/2014/main" id="{AC76A323-8509-2E90-A0B3-8126D00A4CC4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pc="-80">
                  <a:solidFill>
                    <a:srgbClr val="404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endParaRPr lang="en-US" sz="3600" b="1">
                <a:solidFill>
                  <a:srgbClr val="40404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81" name="PHẠM DUYÊN 6 - 9Slide.vn">
              <a:extLst>
                <a:ext uri="{FF2B5EF4-FFF2-40B4-BE49-F238E27FC236}">
                  <a16:creationId xmlns:a16="http://schemas.microsoft.com/office/drawing/2014/main" id="{FF8ACF65-79A5-17FE-A28B-05777229B063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PHẠM DUYÊN 3 - 9Slide.vn">
              <a:extLst>
                <a:ext uri="{FF2B5EF4-FFF2-40B4-BE49-F238E27FC236}">
                  <a16:creationId xmlns:a16="http://schemas.microsoft.com/office/drawing/2014/main" id="{7657B765-7BE2-D1B8-C63F-0D8004AF7016}"/>
                </a:ext>
              </a:extLst>
            </p:cNvPr>
            <p:cNvSpPr txBox="1"/>
            <p:nvPr/>
          </p:nvSpPr>
          <p:spPr>
            <a:xfrm>
              <a:off x="1737984" y="3875779"/>
              <a:ext cx="3311290" cy="969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43 572</a:t>
              </a:r>
            </a:p>
          </p:txBody>
        </p:sp>
        <p:sp>
          <p:nvSpPr>
            <p:cNvPr id="83" name="PHẠM DUYÊN 4 - 9Slide.vn">
              <a:extLst>
                <a:ext uri="{FF2B5EF4-FFF2-40B4-BE49-F238E27FC236}">
                  <a16:creationId xmlns:a16="http://schemas.microsoft.com/office/drawing/2014/main" id="{EFBBCB48-60EC-30B6-7FA0-71CFF0B75F82}"/>
                </a:ext>
              </a:extLst>
            </p:cNvPr>
            <p:cNvSpPr txBox="1"/>
            <p:nvPr/>
          </p:nvSpPr>
          <p:spPr>
            <a:xfrm>
              <a:off x="2859579" y="4852212"/>
              <a:ext cx="3391045" cy="969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637</a:t>
              </a:r>
            </a:p>
          </p:txBody>
        </p:sp>
      </p:grpSp>
      <p:sp>
        <p:nvSpPr>
          <p:cNvPr id="84" name="PHẠM DUYÊN 4 - 9Slide.vn">
            <a:extLst>
              <a:ext uri="{FF2B5EF4-FFF2-40B4-BE49-F238E27FC236}">
                <a16:creationId xmlns:a16="http://schemas.microsoft.com/office/drawing/2014/main" id="{8571B47F-FC7B-BAE8-2B83-82B24FF82C66}"/>
              </a:ext>
            </a:extLst>
          </p:cNvPr>
          <p:cNvSpPr txBox="1"/>
          <p:nvPr/>
        </p:nvSpPr>
        <p:spPr>
          <a:xfrm>
            <a:off x="8723594" y="4656253"/>
            <a:ext cx="1822973" cy="65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42 935</a:t>
            </a:r>
          </a:p>
        </p:txBody>
      </p:sp>
    </p:spTree>
    <p:extLst>
      <p:ext uri="{BB962C8B-B14F-4D97-AF65-F5344CB8AC3E}">
        <p14:creationId xmlns:p14="http://schemas.microsoft.com/office/powerpoint/2010/main" val="482531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  <p:bldP spid="11" grpId="0" animBg="1"/>
      <p:bldP spid="12" grpId="0"/>
      <p:bldP spid="13" grpId="0" animBg="1"/>
      <p:bldP spid="15" grpId="0" animBg="1"/>
      <p:bldP spid="69" grpId="0"/>
      <p:bldP spid="70" grpId="0" animBg="1"/>
      <p:bldP spid="70" grpId="1" animBg="1"/>
      <p:bldP spid="71" grpId="0" animBg="1"/>
      <p:bldP spid="77" grpId="0"/>
      <p:bldP spid="78" grpId="0" animBg="1"/>
      <p:bldP spid="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FB6BA02A-0D0E-E5C6-7729-10CE421300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3200400"/>
            <a:ext cx="9245600" cy="3148622"/>
          </a:xfrm>
          <a:prstGeom prst="roundRect">
            <a:avLst>
              <a:gd name="adj" fmla="val 10491"/>
            </a:avLst>
          </a:prstGeom>
          <a:effectLst>
            <a:softEdge rad="12700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E2169C0D-6F65-F750-D411-B8E248519D8E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2FC772-5DDC-FA6D-5B18-69BAB090332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9C2ACC3-0A97-4920-77C4-660EA12667CB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C7427F4-2480-0779-754A-B65A1FF8DBB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B49CD1-C4D8-6768-541F-23B4211F3E74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3 - 9Slide.vn">
            <a:extLst>
              <a:ext uri="{FF2B5EF4-FFF2-40B4-BE49-F238E27FC236}">
                <a16:creationId xmlns:a16="http://schemas.microsoft.com/office/drawing/2014/main" id="{A9292AB2-EF8F-8FC2-BE4B-49D8FD6FF904}"/>
              </a:ext>
            </a:extLst>
          </p:cNvPr>
          <p:cNvSpPr txBox="1"/>
          <p:nvPr/>
        </p:nvSpPr>
        <p:spPr>
          <a:xfrm>
            <a:off x="1522323" y="526246"/>
            <a:ext cx="10164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pc="-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hai biểu thức dưới đây, biểu thức nào có giá trị lớn hơn?</a:t>
            </a:r>
            <a:endParaRPr lang="en-US" sz="4000" spc="-13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770A2B39-593B-438F-AD6D-7D19EA4D1BD7}"/>
              </a:ext>
            </a:extLst>
          </p:cNvPr>
          <p:cNvSpPr txBox="1"/>
          <p:nvPr/>
        </p:nvSpPr>
        <p:spPr>
          <a:xfrm>
            <a:off x="687120" y="2214119"/>
            <a:ext cx="4951680" cy="646986"/>
          </a:xfrm>
          <a:prstGeom prst="roundRect">
            <a:avLst/>
          </a:prstGeom>
          <a:solidFill>
            <a:srgbClr val="FFF7C0"/>
          </a:solidFill>
          <a:ln w="57150">
            <a:solidFill>
              <a:srgbClr val="FFD67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pc="-140">
                <a:latin typeface="Arial" panose="020B0604020202020204" pitchFamily="34" charset="0"/>
                <a:cs typeface="Arial" panose="020B0604020202020204" pitchFamily="34" charset="0"/>
              </a:rPr>
              <a:t>a) 70 000  </a:t>
            </a:r>
            <a:r>
              <a:rPr lang="en-US" sz="3200" b="1" spc="-8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spc="-140">
                <a:latin typeface="Arial" panose="020B0604020202020204" pitchFamily="34" charset="0"/>
                <a:cs typeface="Arial" panose="020B0604020202020204" pitchFamily="34" charset="0"/>
              </a:rPr>
              <a:t>9 000 </a:t>
            </a:r>
            <a:r>
              <a:rPr lang="en-US" sz="3200" b="1" spc="-8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200" spc="-140">
                <a:latin typeface="Arial" panose="020B0604020202020204" pitchFamily="34" charset="0"/>
                <a:cs typeface="Arial" panose="020B0604020202020204" pitchFamily="34" charset="0"/>
              </a:rPr>
              <a:t> 6 023</a:t>
            </a:r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E187B90B-5F0B-8C17-CC82-D039FFBC5E5B}"/>
              </a:ext>
            </a:extLst>
          </p:cNvPr>
          <p:cNvSpPr txBox="1"/>
          <p:nvPr/>
        </p:nvSpPr>
        <p:spPr>
          <a:xfrm>
            <a:off x="6553200" y="2214119"/>
            <a:ext cx="4951680" cy="646986"/>
          </a:xfrm>
          <a:prstGeom prst="roundRect">
            <a:avLst/>
          </a:prstGeom>
          <a:solidFill>
            <a:srgbClr val="FFF7C0"/>
          </a:solidFill>
          <a:ln w="57150">
            <a:solidFill>
              <a:srgbClr val="FFD67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spc="-140">
                <a:latin typeface="Arial" panose="020B0604020202020204" pitchFamily="34" charset="0"/>
                <a:cs typeface="Arial" panose="020B0604020202020204" pitchFamily="34" charset="0"/>
              </a:rPr>
              <a:t>b) 93 279  </a:t>
            </a:r>
            <a:r>
              <a:rPr lang="en-US" sz="3200" b="1" spc="-8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spc="-140">
                <a:latin typeface="Arial" panose="020B0604020202020204" pitchFamily="34" charset="0"/>
                <a:cs typeface="Arial" panose="020B0604020202020204" pitchFamily="34" charset="0"/>
              </a:rPr>
              <a:t>3 279 </a:t>
            </a:r>
            <a:r>
              <a:rPr lang="en-US" sz="3200" b="1" spc="-8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200" spc="-140">
                <a:latin typeface="Arial" panose="020B0604020202020204" pitchFamily="34" charset="0"/>
                <a:cs typeface="Arial" panose="020B0604020202020204" pitchFamily="34" charset="0"/>
              </a:rPr>
              <a:t> 20 000</a:t>
            </a:r>
          </a:p>
        </p:txBody>
      </p:sp>
    </p:spTree>
    <p:extLst>
      <p:ext uri="{BB962C8B-B14F-4D97-AF65-F5344CB8AC3E}">
        <p14:creationId xmlns:p14="http://schemas.microsoft.com/office/powerpoint/2010/main" val="1004221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9A1B25D-5BC4-45D1-DA95-1C5DE6C18A52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E4F6BC6-E02C-0EA6-F2F2-685E6D54E1D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8017396-1872-3F5A-4CBD-6EB4558006C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5898C4F-1417-E098-97E3-7E9DD119103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AD22B8-767D-FAE2-8A13-6E9D27D0ACB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B2962806-3CFD-02FF-B476-A910EE58CF2B}"/>
              </a:ext>
            </a:extLst>
          </p:cNvPr>
          <p:cNvSpPr txBox="1"/>
          <p:nvPr/>
        </p:nvSpPr>
        <p:spPr>
          <a:xfrm>
            <a:off x="1360420" y="1870570"/>
            <a:ext cx="5236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pc="-140">
                <a:latin typeface="Arial" panose="020B0604020202020204" pitchFamily="34" charset="0"/>
                <a:cs typeface="Arial" panose="020B0604020202020204" pitchFamily="34" charset="0"/>
              </a:rPr>
              <a:t>a) 70 000  </a:t>
            </a:r>
            <a:r>
              <a:rPr lang="en-US" sz="3600" b="1" spc="-8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spc="-140">
                <a:latin typeface="Arial" panose="020B0604020202020204" pitchFamily="34" charset="0"/>
                <a:cs typeface="Arial" panose="020B0604020202020204" pitchFamily="34" charset="0"/>
              </a:rPr>
              <a:t>9 000 </a:t>
            </a:r>
            <a:r>
              <a:rPr lang="en-US" sz="3600" b="1" spc="-8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 spc="-140">
                <a:latin typeface="Arial" panose="020B0604020202020204" pitchFamily="34" charset="0"/>
                <a:cs typeface="Arial" panose="020B0604020202020204" pitchFamily="34" charset="0"/>
              </a:rPr>
              <a:t> 6 023</a:t>
            </a: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ECDE6901-E4A2-48F0-8BCA-2B50F7EF2F7E}"/>
              </a:ext>
            </a:extLst>
          </p:cNvPr>
          <p:cNvSpPr txBox="1"/>
          <p:nvPr/>
        </p:nvSpPr>
        <p:spPr>
          <a:xfrm>
            <a:off x="6795322" y="187057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B537C6C7-7783-26E3-C969-A195BDA3BA9E}"/>
              </a:ext>
            </a:extLst>
          </p:cNvPr>
          <p:cNvSpPr txBox="1"/>
          <p:nvPr/>
        </p:nvSpPr>
        <p:spPr>
          <a:xfrm>
            <a:off x="8839200" y="1870570"/>
            <a:ext cx="1664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8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+ 6 023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7B0741CB-000B-AB54-AAF5-69597CD61128}"/>
              </a:ext>
            </a:extLst>
          </p:cNvPr>
          <p:cNvSpPr txBox="1"/>
          <p:nvPr/>
        </p:nvSpPr>
        <p:spPr>
          <a:xfrm>
            <a:off x="6795322" y="2620326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3600" spc="-1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67 023</a:t>
            </a: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19B554EF-D759-BE43-FE44-3979FB727558}"/>
              </a:ext>
            </a:extLst>
          </p:cNvPr>
          <p:cNvSpPr txBox="1"/>
          <p:nvPr/>
        </p:nvSpPr>
        <p:spPr>
          <a:xfrm>
            <a:off x="7249140" y="1870570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61 000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A087BB16-E2A7-0F50-562A-4D041E19AA58}"/>
              </a:ext>
            </a:extLst>
          </p:cNvPr>
          <p:cNvSpPr txBox="1"/>
          <p:nvPr/>
        </p:nvSpPr>
        <p:spPr>
          <a:xfrm>
            <a:off x="1333170" y="3709313"/>
            <a:ext cx="5401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spc="-140">
                <a:latin typeface="Arial" panose="020B0604020202020204" pitchFamily="34" charset="0"/>
                <a:cs typeface="Arial" panose="020B0604020202020204" pitchFamily="34" charset="0"/>
              </a:rPr>
              <a:t>b) 93 279  </a:t>
            </a:r>
            <a:r>
              <a:rPr lang="en-US" sz="3600" b="1" spc="-8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b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spc="-140">
                <a:latin typeface="Arial" panose="020B0604020202020204" pitchFamily="34" charset="0"/>
                <a:cs typeface="Arial" panose="020B0604020202020204" pitchFamily="34" charset="0"/>
              </a:rPr>
              <a:t>3 279 </a:t>
            </a:r>
            <a:r>
              <a:rPr lang="en-US" sz="3600" b="1" spc="-8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40">
                <a:latin typeface="Arial" panose="020B0604020202020204" pitchFamily="34" charset="0"/>
                <a:cs typeface="Arial" panose="020B0604020202020204" pitchFamily="34" charset="0"/>
              </a:rPr>
              <a:t> 20 000</a:t>
            </a: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B589BBAE-05F3-5A9D-273B-A77F93945010}"/>
              </a:ext>
            </a:extLst>
          </p:cNvPr>
          <p:cNvSpPr txBox="1"/>
          <p:nvPr/>
        </p:nvSpPr>
        <p:spPr>
          <a:xfrm>
            <a:off x="6795322" y="3709313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EFEF412D-DA37-5C5A-AACB-BEDC332F8EC5}"/>
              </a:ext>
            </a:extLst>
          </p:cNvPr>
          <p:cNvSpPr txBox="1"/>
          <p:nvPr/>
        </p:nvSpPr>
        <p:spPr>
          <a:xfrm>
            <a:off x="8814660" y="3709313"/>
            <a:ext cx="1844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pc="-8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spc="-140">
                <a:latin typeface="Arial" panose="020B0604020202020204" pitchFamily="34" charset="0"/>
                <a:cs typeface="Arial" panose="020B0604020202020204" pitchFamily="34" charset="0"/>
              </a:rPr>
              <a:t> 20 000</a:t>
            </a:r>
            <a:endParaRPr lang="en-US" sz="3600" spc="-1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4E352A9D-5042-E876-FB42-ACEA348934D7}"/>
              </a:ext>
            </a:extLst>
          </p:cNvPr>
          <p:cNvSpPr txBox="1"/>
          <p:nvPr/>
        </p:nvSpPr>
        <p:spPr>
          <a:xfrm>
            <a:off x="6795322" y="4459069"/>
            <a:ext cx="2036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</a:t>
            </a:r>
            <a:r>
              <a:rPr lang="en-US" sz="3600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70 000</a:t>
            </a: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B73023C7-9EF3-DFC9-A7F8-81C1CAD6BE2E}"/>
              </a:ext>
            </a:extLst>
          </p:cNvPr>
          <p:cNvSpPr txBox="1"/>
          <p:nvPr/>
        </p:nvSpPr>
        <p:spPr>
          <a:xfrm>
            <a:off x="7249140" y="3709313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90 000</a:t>
            </a:r>
          </a:p>
        </p:txBody>
      </p:sp>
      <p:sp>
        <p:nvSpPr>
          <p:cNvPr id="20" name="PHẠM DUYÊN 3 - 9Slide.vn">
            <a:extLst>
              <a:ext uri="{FF2B5EF4-FFF2-40B4-BE49-F238E27FC236}">
                <a16:creationId xmlns:a16="http://schemas.microsoft.com/office/drawing/2014/main" id="{95A1B7B3-5B5F-55E2-50A4-EDF09285F66D}"/>
              </a:ext>
            </a:extLst>
          </p:cNvPr>
          <p:cNvSpPr txBox="1"/>
          <p:nvPr/>
        </p:nvSpPr>
        <p:spPr>
          <a:xfrm>
            <a:off x="1522323" y="526246"/>
            <a:ext cx="10164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spc="-1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hai biểu thức dưới đây, biểu thức nào có giá trị lớn hơn?</a:t>
            </a:r>
            <a:endParaRPr lang="en-US" sz="4000" spc="-13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4" name="PHẠM DUYÊN 3 - 9Slide.vn">
            <a:extLst>
              <a:ext uri="{FF2B5EF4-FFF2-40B4-BE49-F238E27FC236}">
                <a16:creationId xmlns:a16="http://schemas.microsoft.com/office/drawing/2014/main" id="{C0FBB1A5-66B2-6330-398C-0B8B9D6AA98B}"/>
              </a:ext>
            </a:extLst>
          </p:cNvPr>
          <p:cNvSpPr/>
          <p:nvPr/>
        </p:nvSpPr>
        <p:spPr>
          <a:xfrm>
            <a:off x="513551" y="5364456"/>
            <a:ext cx="11164898" cy="807744"/>
          </a:xfrm>
          <a:prstGeom prst="roundRect">
            <a:avLst>
              <a:gd name="adj" fmla="val 6103"/>
            </a:avLst>
          </a:prstGeom>
          <a:solidFill>
            <a:srgbClr val="FFFFE7"/>
          </a:solidFill>
          <a:ln w="28575">
            <a:noFill/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PHẠM DUYÊN 4 - 9Slide.vn">
            <a:extLst>
              <a:ext uri="{FF2B5EF4-FFF2-40B4-BE49-F238E27FC236}">
                <a16:creationId xmlns:a16="http://schemas.microsoft.com/office/drawing/2014/main" id="{95F4FC05-6918-EC70-2B97-6C9DD04AB105}"/>
              </a:ext>
            </a:extLst>
          </p:cNvPr>
          <p:cNvSpPr txBox="1"/>
          <p:nvPr/>
        </p:nvSpPr>
        <p:spPr>
          <a:xfrm>
            <a:off x="619039" y="5475941"/>
            <a:ext cx="10953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Ta có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67 023 &lt; 70 000.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vi-VN" sz="3200" dirty="0">
                <a:solidFill>
                  <a:srgbClr val="0E57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 thức b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có giá trị lớn hơn.</a:t>
            </a:r>
          </a:p>
        </p:txBody>
      </p:sp>
    </p:spTree>
    <p:extLst>
      <p:ext uri="{BB962C8B-B14F-4D97-AF65-F5344CB8AC3E}">
        <p14:creationId xmlns:p14="http://schemas.microsoft.com/office/powerpoint/2010/main" val="2013555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1 - 9Slide.vn">
            <a:extLst>
              <a:ext uri="{FF2B5EF4-FFF2-40B4-BE49-F238E27FC236}">
                <a16:creationId xmlns:a16="http://schemas.microsoft.com/office/drawing/2014/main" id="{B1BAFD52-3D58-952F-A3DC-87DF849646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4724400"/>
            <a:ext cx="3975682" cy="2261196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F57CD14-45B8-E046-43AF-CC438BDBF490}"/>
              </a:ext>
            </a:extLst>
          </p:cNvPr>
          <p:cNvSpPr txBox="1"/>
          <p:nvPr/>
        </p:nvSpPr>
        <p:spPr>
          <a:xfrm>
            <a:off x="337188" y="452151"/>
            <a:ext cx="11397612" cy="198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0" algn="just">
              <a:lnSpc>
                <a:spcPct val="112000"/>
              </a:lnSpc>
            </a:pPr>
            <a:r>
              <a:rPr lang="vi-VN" sz="2800" b="1" spc="-7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 từ nhà An đến thị xã gồm một đoạn lên dốc và một đoạn xuống dốc. Đoạn đường lên dốc dài 6 700m, đoạn đường xuống dốc ngắn hơn đoạn đườn</a:t>
            </a:r>
            <a:r>
              <a:rPr lang="vi-VN" sz="2800" spc="-7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 </a:t>
            </a:r>
            <a:r>
              <a:rPr lang="vi-VN" sz="2800" b="1" spc="-7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 dốc là 2 900m. Hỏi đường từ nhà An đến thị xã dài bao nhiêu mét</a:t>
            </a:r>
            <a:r>
              <a:rPr lang="en-US" sz="2800" b="1" spc="-7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b="1" spc="-73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endParaRPr lang="en-US" sz="2800" b="1" spc="-73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PHẠM DUYÊN 3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457200" y="228600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A2C840-6F9A-3E51-F06D-D4A115E7C53C}"/>
              </a:ext>
            </a:extLst>
          </p:cNvPr>
          <p:cNvCxnSpPr>
            <a:cxnSpLocks/>
          </p:cNvCxnSpPr>
          <p:nvPr/>
        </p:nvCxnSpPr>
        <p:spPr>
          <a:xfrm>
            <a:off x="3312574" y="1340512"/>
            <a:ext cx="3774026" cy="22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7158C5-90C9-CE8D-8647-870488A847FB}"/>
              </a:ext>
            </a:extLst>
          </p:cNvPr>
          <p:cNvCxnSpPr>
            <a:cxnSpLocks/>
          </p:cNvCxnSpPr>
          <p:nvPr/>
        </p:nvCxnSpPr>
        <p:spPr>
          <a:xfrm>
            <a:off x="8229600" y="1344615"/>
            <a:ext cx="3367314" cy="231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73AC2B6-4FAD-1CC6-4CC5-4A2DF2E44A24}"/>
              </a:ext>
            </a:extLst>
          </p:cNvPr>
          <p:cNvCxnSpPr>
            <a:cxnSpLocks/>
          </p:cNvCxnSpPr>
          <p:nvPr/>
        </p:nvCxnSpPr>
        <p:spPr>
          <a:xfrm>
            <a:off x="1090037" y="1812491"/>
            <a:ext cx="4815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ABB3816-10FA-CA06-3DAA-E3101DD920B5}"/>
              </a:ext>
            </a:extLst>
          </p:cNvPr>
          <p:cNvCxnSpPr>
            <a:cxnSpLocks/>
          </p:cNvCxnSpPr>
          <p:nvPr/>
        </p:nvCxnSpPr>
        <p:spPr>
          <a:xfrm>
            <a:off x="6781451" y="1828136"/>
            <a:ext cx="48154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E3EC058-798E-96B0-9F68-AD83E4DD6A02}"/>
              </a:ext>
            </a:extLst>
          </p:cNvPr>
          <p:cNvCxnSpPr>
            <a:cxnSpLocks/>
          </p:cNvCxnSpPr>
          <p:nvPr/>
        </p:nvCxnSpPr>
        <p:spPr>
          <a:xfrm>
            <a:off x="457200" y="2293960"/>
            <a:ext cx="2133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HẠM DUYÊN 3 - 9Slide.vn">
            <a:extLst>
              <a:ext uri="{FF2B5EF4-FFF2-40B4-BE49-F238E27FC236}">
                <a16:creationId xmlns:a16="http://schemas.microsoft.com/office/drawing/2014/main" id="{EA5D2AC4-14D7-6BEA-7803-71C245D6AD98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030081" y="2569364"/>
            <a:ext cx="4329243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đường lên dốc:</a:t>
            </a:r>
            <a:endParaRPr lang="vi-VN" sz="2800" spc="-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PHẠM DUYÊN 4 - 9Slide.vn">
            <a:extLst>
              <a:ext uri="{FF2B5EF4-FFF2-40B4-BE49-F238E27FC236}">
                <a16:creationId xmlns:a16="http://schemas.microsoft.com/office/drawing/2014/main" id="{5135F5B3-F66D-96FA-7CBF-982030390E4B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030081" y="3429000"/>
            <a:ext cx="6451965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đường từ nhà An đến thị xã:</a:t>
            </a:r>
            <a:endParaRPr lang="vi-VN" sz="2800" spc="-4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PHẠM DUYÊN 5 - 9Slide.vn">
            <a:extLst>
              <a:ext uri="{FF2B5EF4-FFF2-40B4-BE49-F238E27FC236}">
                <a16:creationId xmlns:a16="http://schemas.microsoft.com/office/drawing/2014/main" id="{62F8C2CB-299B-BBD7-2F06-53F1E0EBBFDF}"/>
              </a:ext>
            </a:extLst>
          </p:cNvPr>
          <p:cNvSpPr txBox="1"/>
          <p:nvPr/>
        </p:nvSpPr>
        <p:spPr>
          <a:xfrm>
            <a:off x="5099186" y="1981200"/>
            <a:ext cx="1572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3200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3200" u="sng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HẠM DUYÊN 6 - 9Slide.vn">
            <a:extLst>
              <a:ext uri="{FF2B5EF4-FFF2-40B4-BE49-F238E27FC236}">
                <a16:creationId xmlns:a16="http://schemas.microsoft.com/office/drawing/2014/main" id="{2F6AA487-6299-CDC7-022B-45DE699AEE0E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5547981" y="2569364"/>
            <a:ext cx="1687212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6 700m</a:t>
            </a:r>
            <a:endParaRPr lang="en-US" sz="2800" spc="-1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PHẠM DUYÊN 7 - 9Slide.vn">
            <a:extLst>
              <a:ext uri="{FF2B5EF4-FFF2-40B4-BE49-F238E27FC236}">
                <a16:creationId xmlns:a16="http://schemas.microsoft.com/office/drawing/2014/main" id="{33430152-CB3E-55E6-CC52-6A754422567E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7605381" y="3429000"/>
            <a:ext cx="1143274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en-US" sz="2800" spc="-4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r>
              <a:rPr lang="en-US" sz="2800" spc="-4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spc="-4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spc="-4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PHẠM DUYÊN 3 - 9Slide.vn">
            <a:extLst>
              <a:ext uri="{FF2B5EF4-FFF2-40B4-BE49-F238E27FC236}">
                <a16:creationId xmlns:a16="http://schemas.microsoft.com/office/drawing/2014/main" id="{A8814998-5561-07DA-A2CF-4A35839E8CAA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2030081" y="2971800"/>
            <a:ext cx="8720788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2800" spc="-26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đường xuống dốc ngắn hơn đoạn đường lên dốc:</a:t>
            </a:r>
            <a:endParaRPr lang="vi-VN" sz="2800" spc="-26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PHẠM DUYÊN 6 - 9Slide.vn">
            <a:extLst>
              <a:ext uri="{FF2B5EF4-FFF2-40B4-BE49-F238E27FC236}">
                <a16:creationId xmlns:a16="http://schemas.microsoft.com/office/drawing/2014/main" id="{748DAF09-038B-E7BF-C1CE-FAE7F496C8B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9376231" y="2970064"/>
            <a:ext cx="1843419" cy="60199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2 900m</a:t>
            </a:r>
          </a:p>
        </p:txBody>
      </p:sp>
      <p:sp>
        <p:nvSpPr>
          <p:cNvPr id="39" name="PHẠM DUYÊN 3 - 9Slide.vn">
            <a:extLst>
              <a:ext uri="{FF2B5EF4-FFF2-40B4-BE49-F238E27FC236}">
                <a16:creationId xmlns:a16="http://schemas.microsoft.com/office/drawing/2014/main" id="{DA27D565-CF2F-A664-B07F-8E46643A14E1}"/>
              </a:ext>
            </a:extLst>
          </p:cNvPr>
          <p:cNvSpPr/>
          <p:nvPr/>
        </p:nvSpPr>
        <p:spPr>
          <a:xfrm>
            <a:off x="1771650" y="4216400"/>
            <a:ext cx="8648700" cy="2794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17431">
                <a:srgbClr val="E3F8F9"/>
              </a:gs>
              <a:gs pos="100000">
                <a:srgbClr val="E3F8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PHẠM DUYÊN 8 - 9Slide.vn">
            <a:extLst>
              <a:ext uri="{FF2B5EF4-FFF2-40B4-BE49-F238E27FC236}">
                <a16:creationId xmlns:a16="http://schemas.microsoft.com/office/drawing/2014/main" id="{8CBEE48E-F23E-E4D6-FB74-6A199EFC57F9}"/>
              </a:ext>
            </a:extLst>
          </p:cNvPr>
          <p:cNvSpPr txBox="1"/>
          <p:nvPr/>
        </p:nvSpPr>
        <p:spPr>
          <a:xfrm>
            <a:off x="2409007" y="4343400"/>
            <a:ext cx="7649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 đường xuống dốc dài là:</a:t>
            </a:r>
          </a:p>
        </p:txBody>
      </p:sp>
      <p:sp>
        <p:nvSpPr>
          <p:cNvPr id="41" name="PHẠM DUYÊN 9 - 9Slide.vn">
            <a:extLst>
              <a:ext uri="{FF2B5EF4-FFF2-40B4-BE49-F238E27FC236}">
                <a16:creationId xmlns:a16="http://schemas.microsoft.com/office/drawing/2014/main" id="{9F67AC37-FD68-AB92-D818-5AF6F6A24356}"/>
              </a:ext>
            </a:extLst>
          </p:cNvPr>
          <p:cNvSpPr txBox="1"/>
          <p:nvPr/>
        </p:nvSpPr>
        <p:spPr>
          <a:xfrm>
            <a:off x="3312574" y="4868356"/>
            <a:ext cx="476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6 700 – 2 900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3 800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PHẠM DUYÊN 11 - 9Slide.vn">
            <a:extLst>
              <a:ext uri="{FF2B5EF4-FFF2-40B4-BE49-F238E27FC236}">
                <a16:creationId xmlns:a16="http://schemas.microsoft.com/office/drawing/2014/main" id="{E6B7073A-0A0A-8106-54AB-AF25BE61B35F}"/>
              </a:ext>
            </a:extLst>
          </p:cNvPr>
          <p:cNvSpPr txBox="1"/>
          <p:nvPr/>
        </p:nvSpPr>
        <p:spPr>
          <a:xfrm>
            <a:off x="5334000" y="6248400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spc="-14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</a:t>
            </a:r>
            <a:endParaRPr lang="vi-VN" sz="2400" spc="-14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PHẠM DUYÊN 12 - 9Slide.vn">
            <a:extLst>
              <a:ext uri="{FF2B5EF4-FFF2-40B4-BE49-F238E27FC236}">
                <a16:creationId xmlns:a16="http://schemas.microsoft.com/office/drawing/2014/main" id="{29AFFF5F-7648-9575-1DFB-233C4CF7BD8B}"/>
              </a:ext>
            </a:extLst>
          </p:cNvPr>
          <p:cNvSpPr txBox="1"/>
          <p:nvPr/>
        </p:nvSpPr>
        <p:spPr>
          <a:xfrm>
            <a:off x="6317960" y="6238220"/>
            <a:ext cx="200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algn="just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10 500</a:t>
            </a:r>
            <a:r>
              <a:rPr lang="en-US" sz="2400" spc="-1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vi-VN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PHẠM DUYÊN 8 - 9Slide.vn">
            <a:extLst>
              <a:ext uri="{FF2B5EF4-FFF2-40B4-BE49-F238E27FC236}">
                <a16:creationId xmlns:a16="http://schemas.microsoft.com/office/drawing/2014/main" id="{4D692285-2093-1A1A-276F-92C24DFBB9BC}"/>
              </a:ext>
            </a:extLst>
          </p:cNvPr>
          <p:cNvSpPr txBox="1"/>
          <p:nvPr/>
        </p:nvSpPr>
        <p:spPr>
          <a:xfrm>
            <a:off x="2409007" y="5344180"/>
            <a:ext cx="7649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vi-VN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 từ nhà An đến thị xã dài là:</a:t>
            </a:r>
          </a:p>
        </p:txBody>
      </p:sp>
      <p:sp>
        <p:nvSpPr>
          <p:cNvPr id="48" name="PHẠM DUYÊN 9 - 9Slide.vn">
            <a:extLst>
              <a:ext uri="{FF2B5EF4-FFF2-40B4-BE49-F238E27FC236}">
                <a16:creationId xmlns:a16="http://schemas.microsoft.com/office/drawing/2014/main" id="{37E1EEEB-F792-89DF-D320-65E507EAF6E8}"/>
              </a:ext>
            </a:extLst>
          </p:cNvPr>
          <p:cNvSpPr txBox="1"/>
          <p:nvPr/>
        </p:nvSpPr>
        <p:spPr>
          <a:xfrm>
            <a:off x="3312574" y="5791200"/>
            <a:ext cx="4993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6 700 +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3 800 </a:t>
            </a:r>
            <a:r>
              <a:rPr lang="vi-VN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10 500 (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8" name="PHẠM DUYÊN 5 - 9Slide.vn">
            <a:extLst>
              <a:ext uri="{FF2B5EF4-FFF2-40B4-BE49-F238E27FC236}">
                <a16:creationId xmlns:a16="http://schemas.microsoft.com/office/drawing/2014/main" id="{D43EEBE3-5842-3AE0-627D-8B1B9E0696F9}"/>
              </a:ext>
            </a:extLst>
          </p:cNvPr>
          <p:cNvSpPr txBox="1"/>
          <p:nvPr/>
        </p:nvSpPr>
        <p:spPr>
          <a:xfrm>
            <a:off x="5099186" y="3834825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u="sng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loud 51">
            <a:extLst>
              <a:ext uri="{FF2B5EF4-FFF2-40B4-BE49-F238E27FC236}">
                <a16:creationId xmlns:a16="http://schemas.microsoft.com/office/drawing/2014/main" id="{8D7B434D-FA12-27BC-B0DC-231C6E88A8EA}"/>
              </a:ext>
            </a:extLst>
          </p:cNvPr>
          <p:cNvSpPr/>
          <p:nvPr/>
        </p:nvSpPr>
        <p:spPr>
          <a:xfrm>
            <a:off x="4940361" y="4503822"/>
            <a:ext cx="3289239" cy="1109578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967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7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7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/>
      <p:bldP spid="41" grpId="0"/>
      <p:bldP spid="45" grpId="0"/>
      <p:bldP spid="46" grpId="0"/>
      <p:bldP spid="47" grpId="0"/>
      <p:bldP spid="48" grpId="0"/>
      <p:bldP spid="38" grpId="0"/>
      <p:bldP spid="52" grpId="0" animBg="1"/>
      <p:bldP spid="5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2796</TotalTime>
  <Words>546</Words>
  <Application>Microsoft Office PowerPoint</Application>
  <PresentationFormat>Widescreen</PresentationFormat>
  <Paragraphs>109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UVN Chim Bien Nang</vt:lpstr>
      <vt:lpstr>Calibri</vt:lpstr>
      <vt:lpstr>milk tea Med</vt:lpstr>
      <vt:lpstr>Arial</vt:lpstr>
      <vt:lpstr>can_NongAor</vt:lpstr>
      <vt:lpstr>UVN Da Lat</vt:lpstr>
      <vt:lpstr>FC Onigiri Outline</vt:lpstr>
      <vt:lpstr>UTM Thanh Nhac TL</vt:lpstr>
      <vt:lpstr>#9Slide03 Sofia Pro Soft</vt:lpstr>
      <vt:lpstr>Times New Roman</vt:lpstr>
      <vt:lpstr>Office Theme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Admin</cp:lastModifiedBy>
  <cp:revision>1034</cp:revision>
  <dcterms:created xsi:type="dcterms:W3CDTF">2021-11-18T08:18:08Z</dcterms:created>
  <dcterms:modified xsi:type="dcterms:W3CDTF">2024-03-28T05:55:49Z</dcterms:modified>
  <cp:category>9Slide.vn</cp:category>
</cp:coreProperties>
</file>