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3" r:id="rId2"/>
  </p:sldMasterIdLst>
  <p:notesMasterIdLst>
    <p:notesMasterId r:id="rId17"/>
  </p:notesMasterIdLst>
  <p:handoutMasterIdLst>
    <p:handoutMasterId r:id="rId18"/>
  </p:handoutMasterIdLst>
  <p:sldIdLst>
    <p:sldId id="308" r:id="rId3"/>
    <p:sldId id="305" r:id="rId4"/>
    <p:sldId id="306" r:id="rId5"/>
    <p:sldId id="343" r:id="rId6"/>
    <p:sldId id="258" r:id="rId7"/>
    <p:sldId id="407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0" r:id="rId16"/>
  </p:sldIdLst>
  <p:sldSz cx="12192000" cy="6858000"/>
  <p:notesSz cx="6858000" cy="9144000"/>
  <p:embeddedFontLst>
    <p:embeddedFont>
      <p:font typeface="#9Slide03 Sofia Pro Soft" panose="020B0604020202020204" charset="0"/>
      <p:regular r:id="rId19"/>
    </p:embeddedFont>
    <p:embeddedFont>
      <p:font typeface="Nunito" pitchFamily="2" charset="0"/>
      <p:regular r:id="rId20"/>
      <p:bold r:id="rId21"/>
      <p:italic r:id="rId22"/>
      <p:boldItalic r:id="rId23"/>
    </p:embeddedFont>
    <p:embeddedFont>
      <p:font typeface="Nunito SemiBold" pitchFamily="2" charset="0"/>
      <p:bold r:id="rId24"/>
      <p:boldItalic r:id="rId25"/>
    </p:embeddedFont>
    <p:embeddedFont>
      <p:font typeface="UTM Guanine" panose="02040603050506020204" pitchFamily="18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H Ngọc Lâm" id="{5B8A2D00-51F3-4C10-8BD1-535E3D63A337}">
          <p14:sldIdLst>
            <p14:sldId id="308"/>
            <p14:sldId id="305"/>
            <p14:sldId id="306"/>
            <p14:sldId id="343"/>
            <p14:sldId id="258"/>
            <p14:sldId id="407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78F"/>
    <a:srgbClr val="00339A"/>
    <a:srgbClr val="5E2399"/>
    <a:srgbClr val="EBDFFD"/>
    <a:srgbClr val="C9A9F9"/>
    <a:srgbClr val="D8C1FB"/>
    <a:srgbClr val="375A8D"/>
    <a:srgbClr val="BAE8F2"/>
    <a:srgbClr val="AF7DF6"/>
    <a:srgbClr val="823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00" autoAdjust="0"/>
    <p:restoredTop sz="96201" autoAdjust="0"/>
  </p:normalViewPr>
  <p:slideViewPr>
    <p:cSldViewPr>
      <p:cViewPr varScale="1">
        <p:scale>
          <a:sx n="70" d="100"/>
          <a:sy n="70" d="100"/>
        </p:scale>
        <p:origin x="402" y="72"/>
      </p:cViewPr>
      <p:guideLst/>
    </p:cSldViewPr>
  </p:slideViewPr>
  <p:outlineViewPr>
    <p:cViewPr>
      <p:scale>
        <a:sx n="100" d="100"/>
        <a:sy n="100" d="100"/>
      </p:scale>
      <p:origin x="0" y="-187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14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71C4A-B0E2-4B02-987B-FEB78C0536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9F415-85E6-49B8-A4C0-E5FF72EA1A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576C9-B7D5-4B4B-8C47-CD6AEC474FB2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24797-C6B2-4B3C-A3DC-8F442D4458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18204-B720-4879-BFF5-30E8EF6E83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CF4EF-533F-498E-A05C-4C391883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0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5311B-8CD2-4364-978A-C85A9C59FE59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39510-13BA-4728-8BFA-1C799F8D1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767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b71737ba3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b71737ba3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1561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b71737ba3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b71737ba3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381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aca33d7c17_0_2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aca33d7c17_0_2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7969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8766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4.svg"/><Relationship Id="rId21" Type="http://schemas.openxmlformats.org/officeDocument/2006/relationships/image" Target="../media/image20.png"/><Relationship Id="rId7" Type="http://schemas.openxmlformats.org/officeDocument/2006/relationships/image" Target="../media/image23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4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21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ẠM DUYÊN 3 - 9Slide.vn">
            <a:extLst>
              <a:ext uri="{FF2B5EF4-FFF2-40B4-BE49-F238E27FC236}">
                <a16:creationId xmlns:a16="http://schemas.microsoft.com/office/drawing/2014/main" id="{A083A7E9-B208-1540-C2AC-E704CBD8D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29" y="-19050"/>
            <a:ext cx="818607" cy="2743200"/>
          </a:xfrm>
          <a:prstGeom prst="rect">
            <a:avLst/>
          </a:prstGeom>
        </p:spPr>
      </p:pic>
      <p:pic>
        <p:nvPicPr>
          <p:cNvPr id="8" name="PHẠM DUYÊN 4 - 9Slide.vn">
            <a:extLst>
              <a:ext uri="{FF2B5EF4-FFF2-40B4-BE49-F238E27FC236}">
                <a16:creationId xmlns:a16="http://schemas.microsoft.com/office/drawing/2014/main" id="{32F9AFF3-6085-B5B6-5553-205A1E5C8F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59692" y="186701"/>
            <a:ext cx="1713018" cy="1267632"/>
          </a:xfrm>
          <a:prstGeom prst="rect">
            <a:avLst/>
          </a:prstGeom>
        </p:spPr>
      </p:pic>
      <p:pic>
        <p:nvPicPr>
          <p:cNvPr id="10" name="PHẠM DUYÊN 6 - 9Slide.vn">
            <a:extLst>
              <a:ext uri="{FF2B5EF4-FFF2-40B4-BE49-F238E27FC236}">
                <a16:creationId xmlns:a16="http://schemas.microsoft.com/office/drawing/2014/main" id="{2D124DA5-942B-5460-C503-4002428260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93794" y="6188707"/>
            <a:ext cx="1462191" cy="268511"/>
          </a:xfrm>
          <a:prstGeom prst="rect">
            <a:avLst/>
          </a:prstGeom>
        </p:spPr>
      </p:pic>
      <p:pic>
        <p:nvPicPr>
          <p:cNvPr id="11" name="PHẠM DUYÊN 7 - 9Slide.vn">
            <a:extLst>
              <a:ext uri="{FF2B5EF4-FFF2-40B4-BE49-F238E27FC236}">
                <a16:creationId xmlns:a16="http://schemas.microsoft.com/office/drawing/2014/main" id="{E1798F0E-D9BD-A288-130C-8509916BA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2655903"/>
            <a:ext cx="818607" cy="2743200"/>
          </a:xfrm>
          <a:prstGeom prst="rect">
            <a:avLst/>
          </a:prstGeom>
        </p:spPr>
      </p:pic>
      <p:pic>
        <p:nvPicPr>
          <p:cNvPr id="14" name="PHẠM DUYÊN 8 - 9Slide.vn">
            <a:extLst>
              <a:ext uri="{FF2B5EF4-FFF2-40B4-BE49-F238E27FC236}">
                <a16:creationId xmlns:a16="http://schemas.microsoft.com/office/drawing/2014/main" id="{3FFDEBA9-4E2A-8241-F9D9-988C95ED9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1203"/>
          <a:stretch/>
        </p:blipFill>
        <p:spPr>
          <a:xfrm>
            <a:off x="3429" y="5519414"/>
            <a:ext cx="818607" cy="1338586"/>
          </a:xfrm>
          <a:prstGeom prst="rect">
            <a:avLst/>
          </a:prstGeom>
        </p:spPr>
      </p:pic>
      <p:pic>
        <p:nvPicPr>
          <p:cNvPr id="15" name="PHẠM DUYÊN 9 - 9Slide.vn">
            <a:extLst>
              <a:ext uri="{FF2B5EF4-FFF2-40B4-BE49-F238E27FC236}">
                <a16:creationId xmlns:a16="http://schemas.microsoft.com/office/drawing/2014/main" id="{55FD8A54-42E7-5A7E-D46D-16BC713ADCE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511818">
            <a:off x="9797733" y="1731612"/>
            <a:ext cx="274875" cy="1027571"/>
          </a:xfrm>
          <a:prstGeom prst="rect">
            <a:avLst/>
          </a:prstGeom>
        </p:spPr>
      </p:pic>
      <p:pic>
        <p:nvPicPr>
          <p:cNvPr id="16" name="PHẠM DUYÊN 10 - 9Slide.vn">
            <a:extLst>
              <a:ext uri="{FF2B5EF4-FFF2-40B4-BE49-F238E27FC236}">
                <a16:creationId xmlns:a16="http://schemas.microsoft.com/office/drawing/2014/main" id="{9B7B7D6C-F20E-41E1-650F-0C0C703A7C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40623">
            <a:off x="8438791" y="4618532"/>
            <a:ext cx="198345" cy="741477"/>
          </a:xfrm>
          <a:prstGeom prst="rect">
            <a:avLst/>
          </a:prstGeom>
        </p:spPr>
      </p:pic>
      <p:pic>
        <p:nvPicPr>
          <p:cNvPr id="17" name="PHẠM DUYÊN 11 - 9Slide.vn">
            <a:extLst>
              <a:ext uri="{FF2B5EF4-FFF2-40B4-BE49-F238E27FC236}">
                <a16:creationId xmlns:a16="http://schemas.microsoft.com/office/drawing/2014/main" id="{646C4D72-096C-9EAA-B321-805424DA054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8577888">
            <a:off x="2240782" y="1438785"/>
            <a:ext cx="259402" cy="969727"/>
          </a:xfrm>
          <a:prstGeom prst="rect">
            <a:avLst/>
          </a:prstGeom>
        </p:spPr>
      </p:pic>
      <p:pic>
        <p:nvPicPr>
          <p:cNvPr id="20" name="PHẠM DUYÊN 12 - 9Slide.vn">
            <a:extLst>
              <a:ext uri="{FF2B5EF4-FFF2-40B4-BE49-F238E27FC236}">
                <a16:creationId xmlns:a16="http://schemas.microsoft.com/office/drawing/2014/main" id="{0A676CDE-4770-88E3-2E51-475269EC91C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027740">
            <a:off x="4905231" y="5301814"/>
            <a:ext cx="274875" cy="1027571"/>
          </a:xfrm>
          <a:prstGeom prst="rect">
            <a:avLst/>
          </a:prstGeom>
        </p:spPr>
      </p:pic>
      <p:pic>
        <p:nvPicPr>
          <p:cNvPr id="6" name="PHẠM DUYÊN 13 - 9Slide.vn">
            <a:extLst>
              <a:ext uri="{FF2B5EF4-FFF2-40B4-BE49-F238E27FC236}">
                <a16:creationId xmlns:a16="http://schemas.microsoft.com/office/drawing/2014/main" id="{75771F9C-8F3D-DC21-89AD-F99A68E6D74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84113" y="-19050"/>
            <a:ext cx="1807925" cy="654140"/>
          </a:xfrm>
          <a:prstGeom prst="rect">
            <a:avLst/>
          </a:prstGeom>
        </p:spPr>
      </p:pic>
      <p:pic>
        <p:nvPicPr>
          <p:cNvPr id="23" name="PHẠM DUYÊN 14 - 9Slide.vn">
            <a:extLst>
              <a:ext uri="{FF2B5EF4-FFF2-40B4-BE49-F238E27FC236}">
                <a16:creationId xmlns:a16="http://schemas.microsoft.com/office/drawing/2014/main" id="{586C4C23-626C-9BB8-C022-BDAA5C93F56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192038" y="-19050"/>
            <a:ext cx="1807925" cy="654140"/>
          </a:xfrm>
          <a:prstGeom prst="rect">
            <a:avLst/>
          </a:prstGeom>
        </p:spPr>
      </p:pic>
      <p:pic>
        <p:nvPicPr>
          <p:cNvPr id="24" name="PHẠM DUYÊN 15 - 9Slide.vn">
            <a:extLst>
              <a:ext uri="{FF2B5EF4-FFF2-40B4-BE49-F238E27FC236}">
                <a16:creationId xmlns:a16="http://schemas.microsoft.com/office/drawing/2014/main" id="{58C37E6A-5EBA-1F95-61C9-F52661DE968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999963" y="-19050"/>
            <a:ext cx="1807925" cy="654140"/>
          </a:xfrm>
          <a:prstGeom prst="rect">
            <a:avLst/>
          </a:prstGeom>
        </p:spPr>
      </p:pic>
      <p:pic>
        <p:nvPicPr>
          <p:cNvPr id="25" name="PHẠM DUYÊN 16 - 9Slide.vn">
            <a:extLst>
              <a:ext uri="{FF2B5EF4-FFF2-40B4-BE49-F238E27FC236}">
                <a16:creationId xmlns:a16="http://schemas.microsoft.com/office/drawing/2014/main" id="{FCE04D40-2F73-22D9-1BF0-789F1FA949E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5156721">
            <a:off x="9761567" y="-474364"/>
            <a:ext cx="1907149" cy="2743200"/>
          </a:xfrm>
          <a:prstGeom prst="rect">
            <a:avLst/>
          </a:prstGeom>
        </p:spPr>
      </p:pic>
      <p:pic>
        <p:nvPicPr>
          <p:cNvPr id="35" name="PHẠM DUYÊN 17 - 9Slide.vn">
            <a:extLst>
              <a:ext uri="{FF2B5EF4-FFF2-40B4-BE49-F238E27FC236}">
                <a16:creationId xmlns:a16="http://schemas.microsoft.com/office/drawing/2014/main" id="{C4EEE03B-96AC-55D1-1EA4-3E4CF69A76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r="24451" b="39831"/>
          <a:stretch/>
        </p:blipFill>
        <p:spPr>
          <a:xfrm>
            <a:off x="8679722" y="4664315"/>
            <a:ext cx="3508849" cy="2193685"/>
          </a:xfrm>
          <a:prstGeom prst="rect">
            <a:avLst/>
          </a:prstGeom>
        </p:spPr>
      </p:pic>
      <p:pic>
        <p:nvPicPr>
          <p:cNvPr id="40" name="PHẠM DUYÊN 18 - 9Slide.vn">
            <a:extLst>
              <a:ext uri="{FF2B5EF4-FFF2-40B4-BE49-F238E27FC236}">
                <a16:creationId xmlns:a16="http://schemas.microsoft.com/office/drawing/2014/main" id="{1E5B8834-BFEE-EEF0-E2A0-BE958BD9FD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b="50383"/>
          <a:stretch/>
        </p:blipFill>
        <p:spPr>
          <a:xfrm>
            <a:off x="6457192" y="5068073"/>
            <a:ext cx="4644437" cy="1808977"/>
          </a:xfrm>
          <a:prstGeom prst="rect">
            <a:avLst/>
          </a:prstGeom>
        </p:spPr>
      </p:pic>
      <p:pic>
        <p:nvPicPr>
          <p:cNvPr id="41" name="PHẠM DUYÊN 19 - 9Slide.vn">
            <a:extLst>
              <a:ext uri="{FF2B5EF4-FFF2-40B4-BE49-F238E27FC236}">
                <a16:creationId xmlns:a16="http://schemas.microsoft.com/office/drawing/2014/main" id="{0FBC09D3-103B-2718-F836-4E3C7A51C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b="69582"/>
          <a:stretch/>
        </p:blipFill>
        <p:spPr>
          <a:xfrm>
            <a:off x="5246368" y="5768045"/>
            <a:ext cx="4644437" cy="1109005"/>
          </a:xfrm>
          <a:prstGeom prst="rect">
            <a:avLst/>
          </a:prstGeom>
        </p:spPr>
      </p:pic>
      <p:pic>
        <p:nvPicPr>
          <p:cNvPr id="51" name="PHẠM DUYÊN 20 - 9Slide.vn">
            <a:extLst>
              <a:ext uri="{FF2B5EF4-FFF2-40B4-BE49-F238E27FC236}">
                <a16:creationId xmlns:a16="http://schemas.microsoft.com/office/drawing/2014/main" id="{7A1D4EC2-AE73-9660-29C1-E6F12A5728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b="76154"/>
          <a:stretch/>
        </p:blipFill>
        <p:spPr>
          <a:xfrm>
            <a:off x="2634490" y="5980260"/>
            <a:ext cx="4644437" cy="869390"/>
          </a:xfrm>
          <a:prstGeom prst="rect">
            <a:avLst/>
          </a:prstGeom>
        </p:spPr>
      </p:pic>
      <p:pic>
        <p:nvPicPr>
          <p:cNvPr id="52" name="PHẠM DUYÊN 21 - 9Slide.vn">
            <a:extLst>
              <a:ext uri="{FF2B5EF4-FFF2-40B4-BE49-F238E27FC236}">
                <a16:creationId xmlns:a16="http://schemas.microsoft.com/office/drawing/2014/main" id="{5ADAB345-59D1-021F-3A59-D89EDA7F008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538802" y="2040817"/>
            <a:ext cx="1570086" cy="3171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PHẠM DUYÊN 22 - 9Slide.vn">
            <a:extLst>
              <a:ext uri="{FF2B5EF4-FFF2-40B4-BE49-F238E27FC236}">
                <a16:creationId xmlns:a16="http://schemas.microsoft.com/office/drawing/2014/main" id="{362290FE-612C-A6AB-06AE-30463D52396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932489" y="2550814"/>
            <a:ext cx="825698" cy="210178"/>
          </a:xfrm>
          <a:prstGeom prst="rect">
            <a:avLst/>
          </a:prstGeom>
        </p:spPr>
      </p:pic>
      <p:pic>
        <p:nvPicPr>
          <p:cNvPr id="54" name="PHẠM DUYÊN 23 - 9Slide.vn">
            <a:extLst>
              <a:ext uri="{FF2B5EF4-FFF2-40B4-BE49-F238E27FC236}">
                <a16:creationId xmlns:a16="http://schemas.microsoft.com/office/drawing/2014/main" id="{9E84FD23-86DC-12E7-F5FF-1120074B9F0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998747" y="4800600"/>
            <a:ext cx="2020730" cy="1950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HẠM DUYÊN 24 - 9Slide.vn">
            <a:extLst>
              <a:ext uri="{FF2B5EF4-FFF2-40B4-BE49-F238E27FC236}">
                <a16:creationId xmlns:a16="http://schemas.microsoft.com/office/drawing/2014/main" id="{03A1718D-2452-9618-8343-E1489BF1B54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0311860" y="5762892"/>
            <a:ext cx="1308640" cy="3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3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body" idx="1"/>
          </p:nvPr>
        </p:nvSpPr>
        <p:spPr>
          <a:xfrm>
            <a:off x="913467" y="1536633"/>
            <a:ext cx="103652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67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102" name="Google Shape;102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1583875">
            <a:off x="11507814" y="6028591"/>
            <a:ext cx="213065" cy="299803"/>
            <a:chOff x="5248950" y="2607450"/>
            <a:chExt cx="27575" cy="38800"/>
          </a:xfrm>
        </p:grpSpPr>
        <p:sp>
          <p:nvSpPr>
            <p:cNvPr id="105" name="Google Shape;105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4025085">
            <a:off x="1094364" y="6311382"/>
            <a:ext cx="140875" cy="198223"/>
            <a:chOff x="5248950" y="2607450"/>
            <a:chExt cx="27575" cy="38800"/>
          </a:xfrm>
        </p:grpSpPr>
        <p:sp>
          <p:nvSpPr>
            <p:cNvPr id="108" name="Google Shape;108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-5243946">
            <a:off x="-112494" y="2989240"/>
            <a:ext cx="223379" cy="314309"/>
            <a:chOff x="5248950" y="2607450"/>
            <a:chExt cx="27575" cy="38800"/>
          </a:xfrm>
        </p:grpSpPr>
        <p:sp>
          <p:nvSpPr>
            <p:cNvPr id="111" name="Google Shape;111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114" name="Google Shape;114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3320916">
            <a:off x="11502893" y="1444260"/>
            <a:ext cx="139487" cy="196267"/>
            <a:chOff x="5248950" y="2607450"/>
            <a:chExt cx="27575" cy="38800"/>
          </a:xfrm>
        </p:grpSpPr>
        <p:sp>
          <p:nvSpPr>
            <p:cNvPr id="117" name="Google Shape;117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9" name="Google Shape;119;p4"/>
          <p:cNvSpPr/>
          <p:nvPr/>
        </p:nvSpPr>
        <p:spPr>
          <a:xfrm>
            <a:off x="415600" y="57604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4"/>
          <p:cNvSpPr/>
          <p:nvPr/>
        </p:nvSpPr>
        <p:spPr>
          <a:xfrm>
            <a:off x="10359000" y="6360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4"/>
          <p:cNvSpPr/>
          <p:nvPr/>
        </p:nvSpPr>
        <p:spPr>
          <a:xfrm>
            <a:off x="11145900" y="6062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4"/>
          <p:cNvSpPr/>
          <p:nvPr/>
        </p:nvSpPr>
        <p:spPr>
          <a:xfrm>
            <a:off x="11643467" y="48626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4"/>
          <p:cNvSpPr/>
          <p:nvPr/>
        </p:nvSpPr>
        <p:spPr>
          <a:xfrm>
            <a:off x="854300" y="6657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887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ubTitle" idx="1"/>
          </p:nvPr>
        </p:nvSpPr>
        <p:spPr>
          <a:xfrm>
            <a:off x="2326233" y="4228029"/>
            <a:ext cx="3336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2"/>
          </p:nvPr>
        </p:nvSpPr>
        <p:spPr>
          <a:xfrm>
            <a:off x="2326233" y="4784833"/>
            <a:ext cx="3336400" cy="1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3"/>
          </p:nvPr>
        </p:nvSpPr>
        <p:spPr>
          <a:xfrm>
            <a:off x="6788788" y="4228029"/>
            <a:ext cx="3336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4"/>
          </p:nvPr>
        </p:nvSpPr>
        <p:spPr>
          <a:xfrm>
            <a:off x="6788800" y="4784833"/>
            <a:ext cx="3336400" cy="1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5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130" name="Google Shape;130;p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" name="Google Shape;132;p5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133" name="Google Shape;133;p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" name="Google Shape;135;p5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136" name="Google Shape;136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5"/>
          <p:cNvSpPr/>
          <p:nvPr/>
        </p:nvSpPr>
        <p:spPr>
          <a:xfrm>
            <a:off x="7716300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>
            <a:off x="10060151" y="6041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>
            <a:off x="2256667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>
            <a:off x="415600" y="4608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3" name="Google Shape;143;p5"/>
          <p:cNvGrpSpPr/>
          <p:nvPr/>
        </p:nvGrpSpPr>
        <p:grpSpPr>
          <a:xfrm rot="3488692">
            <a:off x="-568350" y="1653316"/>
            <a:ext cx="1201097" cy="1656627"/>
            <a:chOff x="330281" y="38723"/>
            <a:chExt cx="1614914" cy="2227176"/>
          </a:xfrm>
        </p:grpSpPr>
        <p:sp>
          <p:nvSpPr>
            <p:cNvPr id="144" name="Google Shape;144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5"/>
          <p:cNvGrpSpPr/>
          <p:nvPr/>
        </p:nvGrpSpPr>
        <p:grpSpPr>
          <a:xfrm rot="3488692">
            <a:off x="11664383" y="1111983"/>
            <a:ext cx="1201097" cy="1656627"/>
            <a:chOff x="330281" y="38723"/>
            <a:chExt cx="1614914" cy="2227176"/>
          </a:xfrm>
        </p:grpSpPr>
        <p:sp>
          <p:nvSpPr>
            <p:cNvPr id="148" name="Google Shape;148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1" name="Google Shape;151;p5"/>
          <p:cNvSpPr/>
          <p:nvPr/>
        </p:nvSpPr>
        <p:spPr>
          <a:xfrm>
            <a:off x="-1337299" y="5680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5"/>
          <p:cNvSpPr/>
          <p:nvPr/>
        </p:nvSpPr>
        <p:spPr>
          <a:xfrm>
            <a:off x="11241801" y="5680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5817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6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156" name="Google Shape;156;p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" name="Google Shape;158;p6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159" name="Google Shape;159;p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" name="Google Shape;161;p6"/>
          <p:cNvGrpSpPr/>
          <p:nvPr/>
        </p:nvGrpSpPr>
        <p:grpSpPr>
          <a:xfrm rot="3488692">
            <a:off x="11664383" y="1111983"/>
            <a:ext cx="1201097" cy="1656627"/>
            <a:chOff x="330281" y="38723"/>
            <a:chExt cx="1614914" cy="2227176"/>
          </a:xfrm>
        </p:grpSpPr>
        <p:sp>
          <p:nvSpPr>
            <p:cNvPr id="162" name="Google Shape;162;p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6"/>
          <p:cNvGrpSpPr/>
          <p:nvPr/>
        </p:nvGrpSpPr>
        <p:grpSpPr>
          <a:xfrm rot="3488692">
            <a:off x="-568350" y="1653316"/>
            <a:ext cx="1201097" cy="1656627"/>
            <a:chOff x="330281" y="38723"/>
            <a:chExt cx="1614914" cy="2227176"/>
          </a:xfrm>
        </p:grpSpPr>
        <p:sp>
          <p:nvSpPr>
            <p:cNvPr id="166" name="Google Shape;166;p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6"/>
          <p:cNvSpPr/>
          <p:nvPr/>
        </p:nvSpPr>
        <p:spPr>
          <a:xfrm>
            <a:off x="415600" y="4608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6"/>
          <p:cNvSpPr/>
          <p:nvPr/>
        </p:nvSpPr>
        <p:spPr>
          <a:xfrm>
            <a:off x="10060151" y="6041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1" name="Google Shape;171;p6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172" name="Google Shape;172;p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6"/>
          <p:cNvSpPr/>
          <p:nvPr/>
        </p:nvSpPr>
        <p:spPr>
          <a:xfrm>
            <a:off x="2256667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6"/>
          <p:cNvSpPr/>
          <p:nvPr/>
        </p:nvSpPr>
        <p:spPr>
          <a:xfrm>
            <a:off x="7716300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5653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2524567" y="1818760"/>
            <a:ext cx="7142800" cy="22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0" name="Google Shape;180;p7"/>
          <p:cNvSpPr txBox="1">
            <a:spLocks noGrp="1"/>
          </p:cNvSpPr>
          <p:nvPr>
            <p:ph type="subTitle" idx="1"/>
          </p:nvPr>
        </p:nvSpPr>
        <p:spPr>
          <a:xfrm>
            <a:off x="3034233" y="4050440"/>
            <a:ext cx="6123600" cy="9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1" name="Google Shape;181;p7"/>
          <p:cNvGrpSpPr/>
          <p:nvPr/>
        </p:nvGrpSpPr>
        <p:grpSpPr>
          <a:xfrm rot="7179494">
            <a:off x="9871760" y="4381968"/>
            <a:ext cx="1201005" cy="1656601"/>
            <a:chOff x="330281" y="38723"/>
            <a:chExt cx="1614914" cy="2227176"/>
          </a:xfrm>
        </p:grpSpPr>
        <p:sp>
          <p:nvSpPr>
            <p:cNvPr id="182" name="Google Shape;182;p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5" name="Google Shape;185;p7"/>
          <p:cNvGrpSpPr/>
          <p:nvPr/>
        </p:nvGrpSpPr>
        <p:grpSpPr>
          <a:xfrm>
            <a:off x="914807" y="547402"/>
            <a:ext cx="1232287" cy="1640092"/>
            <a:chOff x="330281" y="38723"/>
            <a:chExt cx="1614914" cy="2227176"/>
          </a:xfrm>
        </p:grpSpPr>
        <p:sp>
          <p:nvSpPr>
            <p:cNvPr id="186" name="Google Shape;186;p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9" name="Google Shape;189;p7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190" name="Google Shape;190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2" name="Google Shape;192;p7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193" name="Google Shape;193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5" name="Google Shape;195;p7"/>
          <p:cNvGrpSpPr/>
          <p:nvPr/>
        </p:nvGrpSpPr>
        <p:grpSpPr>
          <a:xfrm rot="4025085">
            <a:off x="720415" y="6196649"/>
            <a:ext cx="140875" cy="198223"/>
            <a:chOff x="5248950" y="2607450"/>
            <a:chExt cx="27575" cy="38800"/>
          </a:xfrm>
        </p:grpSpPr>
        <p:sp>
          <p:nvSpPr>
            <p:cNvPr id="196" name="Google Shape;196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" name="Google Shape;198;p7"/>
          <p:cNvGrpSpPr/>
          <p:nvPr/>
        </p:nvGrpSpPr>
        <p:grpSpPr>
          <a:xfrm rot="-5243946">
            <a:off x="617107" y="677640"/>
            <a:ext cx="223379" cy="314309"/>
            <a:chOff x="5248950" y="2607450"/>
            <a:chExt cx="27575" cy="38800"/>
          </a:xfrm>
        </p:grpSpPr>
        <p:sp>
          <p:nvSpPr>
            <p:cNvPr id="199" name="Google Shape;199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1" name="Google Shape;201;p7"/>
          <p:cNvGrpSpPr/>
          <p:nvPr/>
        </p:nvGrpSpPr>
        <p:grpSpPr>
          <a:xfrm rot="-2700000">
            <a:off x="2573519" y="383864"/>
            <a:ext cx="139484" cy="196264"/>
            <a:chOff x="5248950" y="2607450"/>
            <a:chExt cx="27575" cy="38800"/>
          </a:xfrm>
        </p:grpSpPr>
        <p:sp>
          <p:nvSpPr>
            <p:cNvPr id="202" name="Google Shape;202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4" name="Google Shape;204;p7"/>
          <p:cNvGrpSpPr/>
          <p:nvPr/>
        </p:nvGrpSpPr>
        <p:grpSpPr>
          <a:xfrm rot="3320916">
            <a:off x="11453326" y="1044893"/>
            <a:ext cx="139487" cy="196267"/>
            <a:chOff x="5248950" y="2607450"/>
            <a:chExt cx="27575" cy="38800"/>
          </a:xfrm>
        </p:grpSpPr>
        <p:sp>
          <p:nvSpPr>
            <p:cNvPr id="205" name="Google Shape;205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7" name="Google Shape;207;p7"/>
          <p:cNvSpPr/>
          <p:nvPr/>
        </p:nvSpPr>
        <p:spPr>
          <a:xfrm>
            <a:off x="374933" y="5058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7"/>
          <p:cNvSpPr/>
          <p:nvPr/>
        </p:nvSpPr>
        <p:spPr>
          <a:xfrm>
            <a:off x="8364800" y="8493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7"/>
          <p:cNvSpPr/>
          <p:nvPr/>
        </p:nvSpPr>
        <p:spPr>
          <a:xfrm>
            <a:off x="7439533" y="64325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7"/>
          <p:cNvSpPr/>
          <p:nvPr/>
        </p:nvSpPr>
        <p:spPr>
          <a:xfrm>
            <a:off x="11277133" y="19186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7"/>
          <p:cNvSpPr/>
          <p:nvPr/>
        </p:nvSpPr>
        <p:spPr>
          <a:xfrm>
            <a:off x="5571500" y="6091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7"/>
          <p:cNvSpPr/>
          <p:nvPr/>
        </p:nvSpPr>
        <p:spPr>
          <a:xfrm>
            <a:off x="2124900" y="2019400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31632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 txBox="1">
            <a:spLocks noGrp="1"/>
          </p:cNvSpPr>
          <p:nvPr>
            <p:ph type="title"/>
          </p:nvPr>
        </p:nvSpPr>
        <p:spPr>
          <a:xfrm>
            <a:off x="6088233" y="1534267"/>
            <a:ext cx="4751600" cy="22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667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7" name="Google Shape;217;p9"/>
          <p:cNvSpPr txBox="1">
            <a:spLocks noGrp="1"/>
          </p:cNvSpPr>
          <p:nvPr>
            <p:ph type="subTitle" idx="1"/>
          </p:nvPr>
        </p:nvSpPr>
        <p:spPr>
          <a:xfrm>
            <a:off x="6088233" y="3924433"/>
            <a:ext cx="4751600" cy="12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218" name="Google Shape;218;p9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219" name="Google Shape;219;p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" name="Google Shape;221;p9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222" name="Google Shape;222;p9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4" name="Google Shape;224;p9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225" name="Google Shape;225;p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8" name="Google Shape;228;p9"/>
          <p:cNvSpPr/>
          <p:nvPr/>
        </p:nvSpPr>
        <p:spPr>
          <a:xfrm>
            <a:off x="7716300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9"/>
          <p:cNvSpPr/>
          <p:nvPr/>
        </p:nvSpPr>
        <p:spPr>
          <a:xfrm>
            <a:off x="10060151" y="6041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9"/>
          <p:cNvSpPr/>
          <p:nvPr/>
        </p:nvSpPr>
        <p:spPr>
          <a:xfrm>
            <a:off x="3840333" y="62553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9"/>
          <p:cNvSpPr/>
          <p:nvPr/>
        </p:nvSpPr>
        <p:spPr>
          <a:xfrm>
            <a:off x="653000" y="17437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2" name="Google Shape;232;p9"/>
          <p:cNvGrpSpPr/>
          <p:nvPr/>
        </p:nvGrpSpPr>
        <p:grpSpPr>
          <a:xfrm rot="3488692">
            <a:off x="-568350" y="1653316"/>
            <a:ext cx="1201097" cy="1656627"/>
            <a:chOff x="330281" y="38723"/>
            <a:chExt cx="1614914" cy="2227176"/>
          </a:xfrm>
        </p:grpSpPr>
        <p:sp>
          <p:nvSpPr>
            <p:cNvPr id="233" name="Google Shape;233;p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" name="Google Shape;236;p9"/>
          <p:cNvGrpSpPr/>
          <p:nvPr/>
        </p:nvGrpSpPr>
        <p:grpSpPr>
          <a:xfrm rot="3488692">
            <a:off x="11664383" y="1111983"/>
            <a:ext cx="1201097" cy="1656627"/>
            <a:chOff x="330281" y="38723"/>
            <a:chExt cx="1614914" cy="2227176"/>
          </a:xfrm>
        </p:grpSpPr>
        <p:sp>
          <p:nvSpPr>
            <p:cNvPr id="237" name="Google Shape;237;p9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4325134" y="-916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9"/>
          <p:cNvSpPr/>
          <p:nvPr/>
        </p:nvSpPr>
        <p:spPr>
          <a:xfrm>
            <a:off x="11650901" y="38659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69791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1850800" y="1572800"/>
            <a:ext cx="8490400" cy="27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05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244" name="Google Shape;244;p10"/>
          <p:cNvGrpSpPr/>
          <p:nvPr/>
        </p:nvGrpSpPr>
        <p:grpSpPr>
          <a:xfrm rot="-2241120">
            <a:off x="10779830" y="480927"/>
            <a:ext cx="223377" cy="314312"/>
            <a:chOff x="5248950" y="2607450"/>
            <a:chExt cx="27575" cy="38800"/>
          </a:xfrm>
        </p:grpSpPr>
        <p:sp>
          <p:nvSpPr>
            <p:cNvPr id="245" name="Google Shape;245;p1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7" name="Google Shape;247;p10"/>
          <p:cNvGrpSpPr/>
          <p:nvPr/>
        </p:nvGrpSpPr>
        <p:grpSpPr>
          <a:xfrm rot="-8254088">
            <a:off x="3920013" y="734861"/>
            <a:ext cx="139484" cy="196264"/>
            <a:chOff x="5248950" y="2607450"/>
            <a:chExt cx="27575" cy="38800"/>
          </a:xfrm>
        </p:grpSpPr>
        <p:sp>
          <p:nvSpPr>
            <p:cNvPr id="248" name="Google Shape;248;p1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0" name="Google Shape;250;p10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251" name="Google Shape;251;p1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" name="Google Shape;254;p10"/>
          <p:cNvSpPr/>
          <p:nvPr/>
        </p:nvSpPr>
        <p:spPr>
          <a:xfrm>
            <a:off x="2518633" y="39142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0"/>
          <p:cNvSpPr/>
          <p:nvPr/>
        </p:nvSpPr>
        <p:spPr>
          <a:xfrm>
            <a:off x="7162917" y="53583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0"/>
          <p:cNvSpPr/>
          <p:nvPr/>
        </p:nvSpPr>
        <p:spPr>
          <a:xfrm>
            <a:off x="11538433" y="39142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0"/>
          <p:cNvSpPr/>
          <p:nvPr/>
        </p:nvSpPr>
        <p:spPr>
          <a:xfrm>
            <a:off x="630200" y="59403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8" name="Google Shape;258;p10"/>
          <p:cNvGrpSpPr/>
          <p:nvPr/>
        </p:nvGrpSpPr>
        <p:grpSpPr>
          <a:xfrm rot="3488692">
            <a:off x="1241883" y="294283"/>
            <a:ext cx="1201097" cy="1656627"/>
            <a:chOff x="330281" y="38723"/>
            <a:chExt cx="1614914" cy="2227176"/>
          </a:xfrm>
        </p:grpSpPr>
        <p:sp>
          <p:nvSpPr>
            <p:cNvPr id="259" name="Google Shape;259;p1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2" name="Google Shape;262;p10"/>
          <p:cNvGrpSpPr/>
          <p:nvPr/>
        </p:nvGrpSpPr>
        <p:grpSpPr>
          <a:xfrm rot="3488692">
            <a:off x="10641250" y="1070649"/>
            <a:ext cx="1201097" cy="1656627"/>
            <a:chOff x="330281" y="38723"/>
            <a:chExt cx="1614914" cy="2227176"/>
          </a:xfrm>
        </p:grpSpPr>
        <p:sp>
          <p:nvSpPr>
            <p:cNvPr id="263" name="Google Shape;263;p1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" name="Google Shape;266;p10"/>
          <p:cNvGrpSpPr/>
          <p:nvPr/>
        </p:nvGrpSpPr>
        <p:grpSpPr>
          <a:xfrm>
            <a:off x="8023493" y="5688091"/>
            <a:ext cx="4367064" cy="1537619"/>
            <a:chOff x="5142175" y="4369850"/>
            <a:chExt cx="1625700" cy="572400"/>
          </a:xfrm>
        </p:grpSpPr>
        <p:sp>
          <p:nvSpPr>
            <p:cNvPr id="267" name="Google Shape;267;p1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2" name="Google Shape;272;p10"/>
          <p:cNvGrpSpPr/>
          <p:nvPr/>
        </p:nvGrpSpPr>
        <p:grpSpPr>
          <a:xfrm>
            <a:off x="-735579" y="5536889"/>
            <a:ext cx="4367064" cy="1537619"/>
            <a:chOff x="5142175" y="4369850"/>
            <a:chExt cx="1625700" cy="572400"/>
          </a:xfrm>
        </p:grpSpPr>
        <p:sp>
          <p:nvSpPr>
            <p:cNvPr id="273" name="Google Shape;273;p1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0"/>
          <p:cNvGrpSpPr/>
          <p:nvPr/>
        </p:nvGrpSpPr>
        <p:grpSpPr>
          <a:xfrm>
            <a:off x="8944581" y="3429001"/>
            <a:ext cx="2394689" cy="4934176"/>
            <a:chOff x="6239025" y="396475"/>
            <a:chExt cx="480900" cy="990825"/>
          </a:xfrm>
        </p:grpSpPr>
        <p:sp>
          <p:nvSpPr>
            <p:cNvPr id="279" name="Google Shape;279;p1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8" name="Google Shape;288;p10"/>
          <p:cNvGrpSpPr/>
          <p:nvPr/>
        </p:nvGrpSpPr>
        <p:grpSpPr>
          <a:xfrm>
            <a:off x="315748" y="3674801"/>
            <a:ext cx="2394689" cy="4934176"/>
            <a:chOff x="6239025" y="396475"/>
            <a:chExt cx="480900" cy="990825"/>
          </a:xfrm>
        </p:grpSpPr>
        <p:sp>
          <p:nvSpPr>
            <p:cNvPr id="289" name="Google Shape;289;p1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8" name="Google Shape;298;p10"/>
          <p:cNvSpPr/>
          <p:nvPr/>
        </p:nvSpPr>
        <p:spPr>
          <a:xfrm>
            <a:off x="4640134" y="-1127533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0"/>
          <p:cNvSpPr/>
          <p:nvPr/>
        </p:nvSpPr>
        <p:spPr>
          <a:xfrm>
            <a:off x="315733" y="34290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0" name="Google Shape;300;p10"/>
          <p:cNvGrpSpPr/>
          <p:nvPr/>
        </p:nvGrpSpPr>
        <p:grpSpPr>
          <a:xfrm rot="-1447079">
            <a:off x="4452805" y="5379823"/>
            <a:ext cx="139484" cy="196264"/>
            <a:chOff x="5248950" y="2607450"/>
            <a:chExt cx="27575" cy="38800"/>
          </a:xfrm>
        </p:grpSpPr>
        <p:sp>
          <p:nvSpPr>
            <p:cNvPr id="301" name="Google Shape;301;p1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86783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716833"/>
            <a:ext cx="11360800" cy="19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066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05" name="Google Shape;305;p11"/>
          <p:cNvSpPr txBox="1">
            <a:spLocks noGrp="1"/>
          </p:cNvSpPr>
          <p:nvPr>
            <p:ph type="subTitle" idx="1"/>
          </p:nvPr>
        </p:nvSpPr>
        <p:spPr>
          <a:xfrm>
            <a:off x="3399200" y="3839033"/>
            <a:ext cx="5393600" cy="5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306" name="Google Shape;306;p11"/>
          <p:cNvGrpSpPr/>
          <p:nvPr/>
        </p:nvGrpSpPr>
        <p:grpSpPr>
          <a:xfrm>
            <a:off x="7409327" y="5688091"/>
            <a:ext cx="4367064" cy="1537619"/>
            <a:chOff x="5142175" y="4369850"/>
            <a:chExt cx="1625700" cy="572400"/>
          </a:xfrm>
        </p:grpSpPr>
        <p:sp>
          <p:nvSpPr>
            <p:cNvPr id="307" name="Google Shape;307;p1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2" name="Google Shape;312;p11"/>
          <p:cNvGrpSpPr/>
          <p:nvPr/>
        </p:nvGrpSpPr>
        <p:grpSpPr>
          <a:xfrm>
            <a:off x="-735579" y="5536889"/>
            <a:ext cx="4367064" cy="1537619"/>
            <a:chOff x="5142175" y="4369850"/>
            <a:chExt cx="1625700" cy="572400"/>
          </a:xfrm>
        </p:grpSpPr>
        <p:sp>
          <p:nvSpPr>
            <p:cNvPr id="313" name="Google Shape;313;p1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8" name="Google Shape;318;p11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319" name="Google Shape;319;p1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1" name="Google Shape;321;p11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322" name="Google Shape;322;p1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4" name="Google Shape;324;p11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325" name="Google Shape;325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8" name="Google Shape;328;p11"/>
          <p:cNvSpPr/>
          <p:nvPr/>
        </p:nvSpPr>
        <p:spPr>
          <a:xfrm>
            <a:off x="9947233" y="53217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1"/>
          <p:cNvSpPr/>
          <p:nvPr/>
        </p:nvSpPr>
        <p:spPr>
          <a:xfrm>
            <a:off x="3951251" y="6255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1"/>
          <p:cNvSpPr/>
          <p:nvPr/>
        </p:nvSpPr>
        <p:spPr>
          <a:xfrm>
            <a:off x="1090400" y="4883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1" name="Google Shape;331;p11"/>
          <p:cNvGrpSpPr/>
          <p:nvPr/>
        </p:nvGrpSpPr>
        <p:grpSpPr>
          <a:xfrm rot="3488692">
            <a:off x="125550" y="1388149"/>
            <a:ext cx="1201097" cy="1656627"/>
            <a:chOff x="330281" y="38723"/>
            <a:chExt cx="1614914" cy="2227176"/>
          </a:xfrm>
        </p:grpSpPr>
        <p:sp>
          <p:nvSpPr>
            <p:cNvPr id="332" name="Google Shape;332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" name="Google Shape;335;p11"/>
          <p:cNvGrpSpPr/>
          <p:nvPr/>
        </p:nvGrpSpPr>
        <p:grpSpPr>
          <a:xfrm rot="3488692">
            <a:off x="11333850" y="1249683"/>
            <a:ext cx="1201097" cy="1656627"/>
            <a:chOff x="330281" y="38723"/>
            <a:chExt cx="1614914" cy="2227176"/>
          </a:xfrm>
        </p:grpSpPr>
        <p:sp>
          <p:nvSpPr>
            <p:cNvPr id="336" name="Google Shape;336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9" name="Google Shape;339;p11"/>
          <p:cNvGrpSpPr/>
          <p:nvPr/>
        </p:nvGrpSpPr>
        <p:grpSpPr>
          <a:xfrm>
            <a:off x="10469281" y="3467101"/>
            <a:ext cx="2394689" cy="4934176"/>
            <a:chOff x="6239025" y="396475"/>
            <a:chExt cx="480900" cy="990825"/>
          </a:xfrm>
        </p:grpSpPr>
        <p:sp>
          <p:nvSpPr>
            <p:cNvPr id="340" name="Google Shape;340;p1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9" name="Google Shape;349;p11"/>
          <p:cNvGrpSpPr/>
          <p:nvPr/>
        </p:nvGrpSpPr>
        <p:grpSpPr>
          <a:xfrm>
            <a:off x="-1410919" y="3744985"/>
            <a:ext cx="2394689" cy="4934176"/>
            <a:chOff x="6239025" y="396475"/>
            <a:chExt cx="480900" cy="990825"/>
          </a:xfrm>
        </p:grpSpPr>
        <p:sp>
          <p:nvSpPr>
            <p:cNvPr id="350" name="Google Shape;350;p1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91302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4"/>
          <p:cNvSpPr txBox="1">
            <a:spLocks noGrp="1"/>
          </p:cNvSpPr>
          <p:nvPr>
            <p:ph type="title" hasCustomPrompt="1"/>
          </p:nvPr>
        </p:nvSpPr>
        <p:spPr>
          <a:xfrm>
            <a:off x="8460467" y="1400860"/>
            <a:ext cx="16916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10266" b="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411" name="Google Shape;411;p14"/>
          <p:cNvSpPr txBox="1">
            <a:spLocks noGrp="1"/>
          </p:cNvSpPr>
          <p:nvPr>
            <p:ph type="title" idx="2"/>
          </p:nvPr>
        </p:nvSpPr>
        <p:spPr>
          <a:xfrm>
            <a:off x="4074400" y="3065933"/>
            <a:ext cx="6383200" cy="12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77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4"/>
          <p:cNvSpPr txBox="1">
            <a:spLocks noGrp="1"/>
          </p:cNvSpPr>
          <p:nvPr>
            <p:ph type="subTitle" idx="1"/>
          </p:nvPr>
        </p:nvSpPr>
        <p:spPr>
          <a:xfrm>
            <a:off x="6835800" y="4385933"/>
            <a:ext cx="3621600" cy="1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13" name="Google Shape;413;p14"/>
          <p:cNvGrpSpPr/>
          <p:nvPr/>
        </p:nvGrpSpPr>
        <p:grpSpPr>
          <a:xfrm rot="7179494">
            <a:off x="10423076" y="218550"/>
            <a:ext cx="1201005" cy="1656601"/>
            <a:chOff x="330281" y="38723"/>
            <a:chExt cx="1614914" cy="2227176"/>
          </a:xfrm>
        </p:grpSpPr>
        <p:sp>
          <p:nvSpPr>
            <p:cNvPr id="414" name="Google Shape;414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7" name="Google Shape;417;p14"/>
          <p:cNvGrpSpPr/>
          <p:nvPr/>
        </p:nvGrpSpPr>
        <p:grpSpPr>
          <a:xfrm rot="-4940312">
            <a:off x="5328917" y="5226733"/>
            <a:ext cx="1232307" cy="1640169"/>
            <a:chOff x="330281" y="38723"/>
            <a:chExt cx="1614914" cy="2227176"/>
          </a:xfrm>
        </p:grpSpPr>
        <p:sp>
          <p:nvSpPr>
            <p:cNvPr id="418" name="Google Shape;418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1" name="Google Shape;421;p14"/>
          <p:cNvSpPr/>
          <p:nvPr/>
        </p:nvSpPr>
        <p:spPr>
          <a:xfrm>
            <a:off x="4683667" y="-928800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14"/>
          <p:cNvSpPr/>
          <p:nvPr/>
        </p:nvSpPr>
        <p:spPr>
          <a:xfrm>
            <a:off x="7366700" y="6141901"/>
            <a:ext cx="2458781" cy="15887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3" name="Google Shape;423;p14"/>
          <p:cNvGrpSpPr/>
          <p:nvPr/>
        </p:nvGrpSpPr>
        <p:grpSpPr>
          <a:xfrm rot="-5856778">
            <a:off x="5344531" y="1074244"/>
            <a:ext cx="1201101" cy="1656475"/>
            <a:chOff x="330281" y="38723"/>
            <a:chExt cx="1614914" cy="2227176"/>
          </a:xfrm>
        </p:grpSpPr>
        <p:sp>
          <p:nvSpPr>
            <p:cNvPr id="424" name="Google Shape;424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7" name="Google Shape;427;p14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428" name="Google Shape;428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0" name="Google Shape;430;p14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431" name="Google Shape;431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3" name="Google Shape;433;p14"/>
          <p:cNvGrpSpPr/>
          <p:nvPr/>
        </p:nvGrpSpPr>
        <p:grpSpPr>
          <a:xfrm rot="4025085">
            <a:off x="935031" y="6259682"/>
            <a:ext cx="140875" cy="198223"/>
            <a:chOff x="5248950" y="2607450"/>
            <a:chExt cx="27575" cy="38800"/>
          </a:xfrm>
        </p:grpSpPr>
        <p:sp>
          <p:nvSpPr>
            <p:cNvPr id="434" name="Google Shape;434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6" name="Google Shape;436;p14"/>
          <p:cNvGrpSpPr/>
          <p:nvPr/>
        </p:nvGrpSpPr>
        <p:grpSpPr>
          <a:xfrm rot="-5243946">
            <a:off x="-112494" y="3732874"/>
            <a:ext cx="223379" cy="314309"/>
            <a:chOff x="5248950" y="2607450"/>
            <a:chExt cx="27575" cy="38800"/>
          </a:xfrm>
        </p:grpSpPr>
        <p:sp>
          <p:nvSpPr>
            <p:cNvPr id="437" name="Google Shape;437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9" name="Google Shape;439;p14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440" name="Google Shape;440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2" name="Google Shape;442;p14"/>
          <p:cNvGrpSpPr/>
          <p:nvPr/>
        </p:nvGrpSpPr>
        <p:grpSpPr>
          <a:xfrm rot="3320916">
            <a:off x="11519175" y="731127"/>
            <a:ext cx="139487" cy="196267"/>
            <a:chOff x="5248950" y="2607450"/>
            <a:chExt cx="27575" cy="38800"/>
          </a:xfrm>
        </p:grpSpPr>
        <p:sp>
          <p:nvSpPr>
            <p:cNvPr id="443" name="Google Shape;443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5" name="Google Shape;445;p14"/>
          <p:cNvSpPr/>
          <p:nvPr/>
        </p:nvSpPr>
        <p:spPr>
          <a:xfrm>
            <a:off x="415600" y="55189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14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7" name="Google Shape;447;p14"/>
          <p:cNvSpPr/>
          <p:nvPr/>
        </p:nvSpPr>
        <p:spPr>
          <a:xfrm>
            <a:off x="11643467" y="2609985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8" name="Google Shape;448;p14"/>
          <p:cNvSpPr/>
          <p:nvPr/>
        </p:nvSpPr>
        <p:spPr>
          <a:xfrm>
            <a:off x="588167" y="10967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25734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5"/>
          <p:cNvSpPr txBox="1">
            <a:spLocks noGrp="1"/>
          </p:cNvSpPr>
          <p:nvPr>
            <p:ph type="body" idx="1"/>
          </p:nvPr>
        </p:nvSpPr>
        <p:spPr>
          <a:xfrm>
            <a:off x="3153000" y="1745367"/>
            <a:ext cx="5886000" cy="42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733"/>
            </a:lvl1pPr>
            <a:lvl2pPr marL="1219170" lvl="1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grpSp>
        <p:nvGrpSpPr>
          <p:cNvPr id="451" name="Google Shape;451;p15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452" name="Google Shape;452;p1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4" name="Google Shape;454;p15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455" name="Google Shape;455;p1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7" name="Google Shape;457;p15"/>
          <p:cNvGrpSpPr/>
          <p:nvPr/>
        </p:nvGrpSpPr>
        <p:grpSpPr>
          <a:xfrm rot="3488692">
            <a:off x="11664383" y="1111983"/>
            <a:ext cx="1201097" cy="1656627"/>
            <a:chOff x="330281" y="38723"/>
            <a:chExt cx="1614914" cy="2227176"/>
          </a:xfrm>
        </p:grpSpPr>
        <p:sp>
          <p:nvSpPr>
            <p:cNvPr id="458" name="Google Shape;458;p1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1" name="Google Shape;461;p15"/>
          <p:cNvGrpSpPr/>
          <p:nvPr/>
        </p:nvGrpSpPr>
        <p:grpSpPr>
          <a:xfrm rot="3488692">
            <a:off x="-568350" y="1653316"/>
            <a:ext cx="1201097" cy="1656627"/>
            <a:chOff x="330281" y="38723"/>
            <a:chExt cx="1614914" cy="2227176"/>
          </a:xfrm>
        </p:grpSpPr>
        <p:sp>
          <p:nvSpPr>
            <p:cNvPr id="462" name="Google Shape;462;p1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1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5" name="Google Shape;465;p15"/>
          <p:cNvSpPr/>
          <p:nvPr/>
        </p:nvSpPr>
        <p:spPr>
          <a:xfrm>
            <a:off x="1513033" y="37386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15"/>
          <p:cNvSpPr/>
          <p:nvPr/>
        </p:nvSpPr>
        <p:spPr>
          <a:xfrm>
            <a:off x="10060151" y="6041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7" name="Google Shape;467;p15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468" name="Google Shape;468;p1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1" name="Google Shape;471;p15"/>
          <p:cNvSpPr/>
          <p:nvPr/>
        </p:nvSpPr>
        <p:spPr>
          <a:xfrm>
            <a:off x="2256667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15"/>
          <p:cNvSpPr/>
          <p:nvPr/>
        </p:nvSpPr>
        <p:spPr>
          <a:xfrm>
            <a:off x="7716300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3" name="Google Shape;473;p15"/>
          <p:cNvGrpSpPr/>
          <p:nvPr/>
        </p:nvGrpSpPr>
        <p:grpSpPr>
          <a:xfrm>
            <a:off x="10814981" y="3495468"/>
            <a:ext cx="2394689" cy="4934176"/>
            <a:chOff x="6239025" y="396475"/>
            <a:chExt cx="480900" cy="990825"/>
          </a:xfrm>
        </p:grpSpPr>
        <p:sp>
          <p:nvSpPr>
            <p:cNvPr id="474" name="Google Shape;474;p1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3" name="Google Shape;483;p15"/>
          <p:cNvGrpSpPr/>
          <p:nvPr/>
        </p:nvGrpSpPr>
        <p:grpSpPr>
          <a:xfrm>
            <a:off x="-1251453" y="3606301"/>
            <a:ext cx="2394689" cy="4934176"/>
            <a:chOff x="6239025" y="396475"/>
            <a:chExt cx="480900" cy="990825"/>
          </a:xfrm>
        </p:grpSpPr>
        <p:sp>
          <p:nvSpPr>
            <p:cNvPr id="484" name="Google Shape;484;p1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3" name="Google Shape;493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747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7"/>
          <p:cNvSpPr txBox="1">
            <a:spLocks noGrp="1"/>
          </p:cNvSpPr>
          <p:nvPr>
            <p:ph type="subTitle" idx="1"/>
          </p:nvPr>
        </p:nvSpPr>
        <p:spPr>
          <a:xfrm>
            <a:off x="1942767" y="3568700"/>
            <a:ext cx="238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5" name="Google Shape;535;p17"/>
          <p:cNvSpPr txBox="1">
            <a:spLocks noGrp="1"/>
          </p:cNvSpPr>
          <p:nvPr>
            <p:ph type="subTitle" idx="2"/>
          </p:nvPr>
        </p:nvSpPr>
        <p:spPr>
          <a:xfrm>
            <a:off x="1942783" y="4213333"/>
            <a:ext cx="2388400" cy="9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7"/>
          <p:cNvSpPr txBox="1">
            <a:spLocks noGrp="1"/>
          </p:cNvSpPr>
          <p:nvPr>
            <p:ph type="subTitle" idx="3"/>
          </p:nvPr>
        </p:nvSpPr>
        <p:spPr>
          <a:xfrm>
            <a:off x="4906849" y="3568700"/>
            <a:ext cx="238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7" name="Google Shape;537;p17"/>
          <p:cNvSpPr txBox="1">
            <a:spLocks noGrp="1"/>
          </p:cNvSpPr>
          <p:nvPr>
            <p:ph type="subTitle" idx="4"/>
          </p:nvPr>
        </p:nvSpPr>
        <p:spPr>
          <a:xfrm>
            <a:off x="4901800" y="4213333"/>
            <a:ext cx="2388400" cy="9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7"/>
          <p:cNvSpPr txBox="1">
            <a:spLocks noGrp="1"/>
          </p:cNvSpPr>
          <p:nvPr>
            <p:ph type="subTitle" idx="5"/>
          </p:nvPr>
        </p:nvSpPr>
        <p:spPr>
          <a:xfrm>
            <a:off x="7870932" y="3568700"/>
            <a:ext cx="238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6"/>
          </p:nvPr>
        </p:nvSpPr>
        <p:spPr>
          <a:xfrm>
            <a:off x="7860833" y="4213333"/>
            <a:ext cx="2388400" cy="9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40" name="Google Shape;540;p17"/>
          <p:cNvGrpSpPr/>
          <p:nvPr/>
        </p:nvGrpSpPr>
        <p:grpSpPr>
          <a:xfrm>
            <a:off x="7409327" y="5688091"/>
            <a:ext cx="4367064" cy="1537619"/>
            <a:chOff x="5142175" y="4369850"/>
            <a:chExt cx="1625700" cy="572400"/>
          </a:xfrm>
        </p:grpSpPr>
        <p:sp>
          <p:nvSpPr>
            <p:cNvPr id="541" name="Google Shape;541;p17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6" name="Google Shape;546;p17"/>
          <p:cNvGrpSpPr/>
          <p:nvPr/>
        </p:nvGrpSpPr>
        <p:grpSpPr>
          <a:xfrm>
            <a:off x="-735579" y="5536889"/>
            <a:ext cx="4367064" cy="1537619"/>
            <a:chOff x="5142175" y="4369850"/>
            <a:chExt cx="1625700" cy="572400"/>
          </a:xfrm>
        </p:grpSpPr>
        <p:sp>
          <p:nvSpPr>
            <p:cNvPr id="547" name="Google Shape;547;p17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7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2" name="Google Shape;552;p17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553" name="Google Shape;553;p1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5" name="Google Shape;555;p17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556" name="Google Shape;556;p1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8" name="Google Shape;558;p17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559" name="Google Shape;559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2" name="Google Shape;562;p17"/>
          <p:cNvSpPr/>
          <p:nvPr/>
        </p:nvSpPr>
        <p:spPr>
          <a:xfrm>
            <a:off x="9947233" y="53217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3" name="Google Shape;563;p17"/>
          <p:cNvSpPr/>
          <p:nvPr/>
        </p:nvSpPr>
        <p:spPr>
          <a:xfrm>
            <a:off x="10913951" y="51965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17"/>
          <p:cNvSpPr/>
          <p:nvPr/>
        </p:nvSpPr>
        <p:spPr>
          <a:xfrm>
            <a:off x="3951251" y="6255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17"/>
          <p:cNvSpPr/>
          <p:nvPr/>
        </p:nvSpPr>
        <p:spPr>
          <a:xfrm>
            <a:off x="1090400" y="4883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6" name="Google Shape;566;p17"/>
          <p:cNvGrpSpPr/>
          <p:nvPr/>
        </p:nvGrpSpPr>
        <p:grpSpPr>
          <a:xfrm rot="3488692">
            <a:off x="125550" y="1388149"/>
            <a:ext cx="1201097" cy="1656627"/>
            <a:chOff x="330281" y="38723"/>
            <a:chExt cx="1614914" cy="2227176"/>
          </a:xfrm>
        </p:grpSpPr>
        <p:sp>
          <p:nvSpPr>
            <p:cNvPr id="567" name="Google Shape;567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17"/>
          <p:cNvGrpSpPr/>
          <p:nvPr/>
        </p:nvGrpSpPr>
        <p:grpSpPr>
          <a:xfrm>
            <a:off x="10469281" y="3467101"/>
            <a:ext cx="2394689" cy="4934176"/>
            <a:chOff x="6239025" y="396475"/>
            <a:chExt cx="480900" cy="990825"/>
          </a:xfrm>
        </p:grpSpPr>
        <p:sp>
          <p:nvSpPr>
            <p:cNvPr id="571" name="Google Shape;571;p1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1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0" name="Google Shape;580;p17"/>
          <p:cNvGrpSpPr/>
          <p:nvPr/>
        </p:nvGrpSpPr>
        <p:grpSpPr>
          <a:xfrm>
            <a:off x="-1410919" y="3744985"/>
            <a:ext cx="2394689" cy="4934176"/>
            <a:chOff x="6239025" y="396475"/>
            <a:chExt cx="480900" cy="990825"/>
          </a:xfrm>
        </p:grpSpPr>
        <p:sp>
          <p:nvSpPr>
            <p:cNvPr id="581" name="Google Shape;581;p1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0" name="Google Shape;590;p17"/>
          <p:cNvGrpSpPr/>
          <p:nvPr/>
        </p:nvGrpSpPr>
        <p:grpSpPr>
          <a:xfrm rot="3488692">
            <a:off x="11333850" y="1249683"/>
            <a:ext cx="1201097" cy="1656627"/>
            <a:chOff x="330281" y="38723"/>
            <a:chExt cx="1614914" cy="2227176"/>
          </a:xfrm>
        </p:grpSpPr>
        <p:sp>
          <p:nvSpPr>
            <p:cNvPr id="591" name="Google Shape;591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253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3 - 9Slide.vn">
            <a:extLst>
              <a:ext uri="{FF2B5EF4-FFF2-40B4-BE49-F238E27FC236}">
                <a16:creationId xmlns:a16="http://schemas.microsoft.com/office/drawing/2014/main" id="{B18C95FA-4BA7-9DDF-9E79-0507DB0A52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29" y="-19050"/>
            <a:ext cx="682371" cy="2743200"/>
          </a:xfrm>
          <a:prstGeom prst="rect">
            <a:avLst/>
          </a:prstGeom>
        </p:spPr>
      </p:pic>
      <p:pic>
        <p:nvPicPr>
          <p:cNvPr id="6" name="PHẠM DUYÊN 4 - 9Slide.vn">
            <a:extLst>
              <a:ext uri="{FF2B5EF4-FFF2-40B4-BE49-F238E27FC236}">
                <a16:creationId xmlns:a16="http://schemas.microsoft.com/office/drawing/2014/main" id="{910A8E8A-241D-D9BF-2D00-46CCB58B84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23775" y="185873"/>
            <a:ext cx="1713018" cy="1267632"/>
          </a:xfrm>
          <a:prstGeom prst="rect">
            <a:avLst/>
          </a:prstGeom>
        </p:spPr>
      </p:pic>
      <p:pic>
        <p:nvPicPr>
          <p:cNvPr id="7" name="PHẠM DUYÊN 5 - 9Slide.vn">
            <a:extLst>
              <a:ext uri="{FF2B5EF4-FFF2-40B4-BE49-F238E27FC236}">
                <a16:creationId xmlns:a16="http://schemas.microsoft.com/office/drawing/2014/main" id="{01B29562-A1AC-84B1-0FDE-DB78C34F8B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16612" y="1750280"/>
            <a:ext cx="5358776" cy="2974120"/>
          </a:xfrm>
          <a:prstGeom prst="rect">
            <a:avLst/>
          </a:prstGeom>
        </p:spPr>
      </p:pic>
      <p:pic>
        <p:nvPicPr>
          <p:cNvPr id="8" name="PHẠM DUYÊN 6 - 9Slide.vn">
            <a:extLst>
              <a:ext uri="{FF2B5EF4-FFF2-40B4-BE49-F238E27FC236}">
                <a16:creationId xmlns:a16="http://schemas.microsoft.com/office/drawing/2014/main" id="{13706BEE-DC3F-EC1F-9093-671AA64B7E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2299" y="3953143"/>
            <a:ext cx="1462191" cy="268511"/>
          </a:xfrm>
          <a:prstGeom prst="rect">
            <a:avLst/>
          </a:prstGeom>
        </p:spPr>
      </p:pic>
      <p:pic>
        <p:nvPicPr>
          <p:cNvPr id="9" name="PHẠM DUYÊN 7 - 9Slide.vn">
            <a:extLst>
              <a:ext uri="{FF2B5EF4-FFF2-40B4-BE49-F238E27FC236}">
                <a16:creationId xmlns:a16="http://schemas.microsoft.com/office/drawing/2014/main" id="{ADA3E0D4-C5A8-3C5D-50DC-B707E8A2F4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2655903"/>
            <a:ext cx="682371" cy="2743200"/>
          </a:xfrm>
          <a:prstGeom prst="rect">
            <a:avLst/>
          </a:prstGeom>
        </p:spPr>
      </p:pic>
      <p:pic>
        <p:nvPicPr>
          <p:cNvPr id="10" name="PHẠM DUYÊN 8 - 9Slide.vn">
            <a:extLst>
              <a:ext uri="{FF2B5EF4-FFF2-40B4-BE49-F238E27FC236}">
                <a16:creationId xmlns:a16="http://schemas.microsoft.com/office/drawing/2014/main" id="{103E7581-0E83-0D48-D281-4099BFAAF2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1203"/>
          <a:stretch/>
        </p:blipFill>
        <p:spPr>
          <a:xfrm>
            <a:off x="3429" y="5519414"/>
            <a:ext cx="682371" cy="1338586"/>
          </a:xfrm>
          <a:prstGeom prst="rect">
            <a:avLst/>
          </a:prstGeom>
        </p:spPr>
      </p:pic>
      <p:pic>
        <p:nvPicPr>
          <p:cNvPr id="14" name="PHẠM DUYÊN 9 - 9Slide.vn">
            <a:extLst>
              <a:ext uri="{FF2B5EF4-FFF2-40B4-BE49-F238E27FC236}">
                <a16:creationId xmlns:a16="http://schemas.microsoft.com/office/drawing/2014/main" id="{CDB096D6-0931-9661-3BD5-DDDB80F654F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511818">
            <a:off x="9797733" y="1731612"/>
            <a:ext cx="274875" cy="1027571"/>
          </a:xfrm>
          <a:prstGeom prst="rect">
            <a:avLst/>
          </a:prstGeom>
        </p:spPr>
      </p:pic>
      <p:pic>
        <p:nvPicPr>
          <p:cNvPr id="15" name="PHẠM DUYÊN 10 - 9Slide.vn">
            <a:extLst>
              <a:ext uri="{FF2B5EF4-FFF2-40B4-BE49-F238E27FC236}">
                <a16:creationId xmlns:a16="http://schemas.microsoft.com/office/drawing/2014/main" id="{5ED73AF0-5135-A801-660C-0C69571B76E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40623">
            <a:off x="8197579" y="4732674"/>
            <a:ext cx="198345" cy="741477"/>
          </a:xfrm>
          <a:prstGeom prst="rect">
            <a:avLst/>
          </a:prstGeom>
        </p:spPr>
      </p:pic>
      <p:pic>
        <p:nvPicPr>
          <p:cNvPr id="16" name="PHẠM DUYÊN 11 - 9Slide.vn">
            <a:extLst>
              <a:ext uri="{FF2B5EF4-FFF2-40B4-BE49-F238E27FC236}">
                <a16:creationId xmlns:a16="http://schemas.microsoft.com/office/drawing/2014/main" id="{4B1D7707-51A0-A859-05F9-1D06AD0524B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8577888">
            <a:off x="2048636" y="1373810"/>
            <a:ext cx="259402" cy="969727"/>
          </a:xfrm>
          <a:prstGeom prst="rect">
            <a:avLst/>
          </a:prstGeom>
        </p:spPr>
      </p:pic>
      <p:pic>
        <p:nvPicPr>
          <p:cNvPr id="17" name="PHẠM DUYÊN 12 - 9Slide.vn">
            <a:extLst>
              <a:ext uri="{FF2B5EF4-FFF2-40B4-BE49-F238E27FC236}">
                <a16:creationId xmlns:a16="http://schemas.microsoft.com/office/drawing/2014/main" id="{190698D5-E5BE-CA9F-8ACE-B4B0FFF2BA3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027740">
            <a:off x="4534936" y="5301814"/>
            <a:ext cx="274875" cy="1027571"/>
          </a:xfrm>
          <a:prstGeom prst="rect">
            <a:avLst/>
          </a:prstGeom>
        </p:spPr>
      </p:pic>
      <p:pic>
        <p:nvPicPr>
          <p:cNvPr id="25" name="PHẠM DUYÊN 13 - 9Slide.vn">
            <a:extLst>
              <a:ext uri="{FF2B5EF4-FFF2-40B4-BE49-F238E27FC236}">
                <a16:creationId xmlns:a16="http://schemas.microsoft.com/office/drawing/2014/main" id="{375CCEBC-625D-B788-AA16-DCF996351E0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384113" y="-19050"/>
            <a:ext cx="1807925" cy="654140"/>
          </a:xfrm>
          <a:prstGeom prst="rect">
            <a:avLst/>
          </a:prstGeom>
        </p:spPr>
      </p:pic>
      <p:pic>
        <p:nvPicPr>
          <p:cNvPr id="26" name="PHẠM DUYÊN 14 - 9Slide.vn">
            <a:extLst>
              <a:ext uri="{FF2B5EF4-FFF2-40B4-BE49-F238E27FC236}">
                <a16:creationId xmlns:a16="http://schemas.microsoft.com/office/drawing/2014/main" id="{A3FFDFBD-8735-F57C-FC55-73B98E91E2A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192038" y="-19050"/>
            <a:ext cx="1807925" cy="654140"/>
          </a:xfrm>
          <a:prstGeom prst="rect">
            <a:avLst/>
          </a:prstGeom>
        </p:spPr>
      </p:pic>
      <p:pic>
        <p:nvPicPr>
          <p:cNvPr id="35" name="PHẠM DUYÊN 15 - 9Slide.vn">
            <a:extLst>
              <a:ext uri="{FF2B5EF4-FFF2-40B4-BE49-F238E27FC236}">
                <a16:creationId xmlns:a16="http://schemas.microsoft.com/office/drawing/2014/main" id="{C621CD0B-7EE8-0E37-78D2-D7B07C11A0A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999963" y="-19050"/>
            <a:ext cx="1807925" cy="654140"/>
          </a:xfrm>
          <a:prstGeom prst="rect">
            <a:avLst/>
          </a:prstGeom>
        </p:spPr>
      </p:pic>
      <p:pic>
        <p:nvPicPr>
          <p:cNvPr id="36" name="PHẠM DUYÊN 16 - 9Slide.vn">
            <a:extLst>
              <a:ext uri="{FF2B5EF4-FFF2-40B4-BE49-F238E27FC236}">
                <a16:creationId xmlns:a16="http://schemas.microsoft.com/office/drawing/2014/main" id="{A6FDAB90-00EA-F179-7D55-47BC83B6D9C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5156721">
            <a:off x="9761567" y="-474364"/>
            <a:ext cx="1907149" cy="2743200"/>
          </a:xfrm>
          <a:prstGeom prst="rect">
            <a:avLst/>
          </a:prstGeom>
        </p:spPr>
      </p:pic>
      <p:pic>
        <p:nvPicPr>
          <p:cNvPr id="40" name="PHẠM DUYÊN 17 - 9Slide.vn">
            <a:extLst>
              <a:ext uri="{FF2B5EF4-FFF2-40B4-BE49-F238E27FC236}">
                <a16:creationId xmlns:a16="http://schemas.microsoft.com/office/drawing/2014/main" id="{2BD9C932-295D-860E-6A4C-ECB24C2F68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r="24451" b="39831"/>
          <a:stretch/>
        </p:blipFill>
        <p:spPr>
          <a:xfrm>
            <a:off x="8679722" y="4664315"/>
            <a:ext cx="3508849" cy="2193685"/>
          </a:xfrm>
          <a:prstGeom prst="rect">
            <a:avLst/>
          </a:prstGeom>
        </p:spPr>
      </p:pic>
      <p:pic>
        <p:nvPicPr>
          <p:cNvPr id="41" name="PHẠM DUYÊN 18 - 9Slide.vn">
            <a:extLst>
              <a:ext uri="{FF2B5EF4-FFF2-40B4-BE49-F238E27FC236}">
                <a16:creationId xmlns:a16="http://schemas.microsoft.com/office/drawing/2014/main" id="{80B93040-E4F2-D76D-1F3B-F41701A58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b="50383"/>
          <a:stretch/>
        </p:blipFill>
        <p:spPr>
          <a:xfrm>
            <a:off x="6457192" y="5068073"/>
            <a:ext cx="4644437" cy="1808977"/>
          </a:xfrm>
          <a:prstGeom prst="rect">
            <a:avLst/>
          </a:prstGeom>
        </p:spPr>
      </p:pic>
      <p:pic>
        <p:nvPicPr>
          <p:cNvPr id="49" name="PHẠM DUYÊN 19 - 9Slide.vn">
            <a:extLst>
              <a:ext uri="{FF2B5EF4-FFF2-40B4-BE49-F238E27FC236}">
                <a16:creationId xmlns:a16="http://schemas.microsoft.com/office/drawing/2014/main" id="{43095E5B-8D8F-69CD-CA26-9478F68A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b="69582"/>
          <a:stretch/>
        </p:blipFill>
        <p:spPr>
          <a:xfrm>
            <a:off x="5246368" y="5768045"/>
            <a:ext cx="4644437" cy="1109005"/>
          </a:xfrm>
          <a:prstGeom prst="rect">
            <a:avLst/>
          </a:prstGeom>
        </p:spPr>
      </p:pic>
      <p:pic>
        <p:nvPicPr>
          <p:cNvPr id="50" name="PHẠM DUYÊN 20 - 9Slide.vn">
            <a:extLst>
              <a:ext uri="{FF2B5EF4-FFF2-40B4-BE49-F238E27FC236}">
                <a16:creationId xmlns:a16="http://schemas.microsoft.com/office/drawing/2014/main" id="{8D4AB36D-875D-3BBD-8030-F2C7628C1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b="76154"/>
          <a:stretch/>
        </p:blipFill>
        <p:spPr>
          <a:xfrm>
            <a:off x="2634490" y="5980260"/>
            <a:ext cx="4644437" cy="869390"/>
          </a:xfrm>
          <a:prstGeom prst="rect">
            <a:avLst/>
          </a:prstGeom>
        </p:spPr>
      </p:pic>
      <p:pic>
        <p:nvPicPr>
          <p:cNvPr id="51" name="PHẠM DUYÊN 21 - 9Slide.vn">
            <a:extLst>
              <a:ext uri="{FF2B5EF4-FFF2-40B4-BE49-F238E27FC236}">
                <a16:creationId xmlns:a16="http://schemas.microsoft.com/office/drawing/2014/main" id="{20D95875-F67B-550C-F794-6308F526FAF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0538802" y="2040817"/>
            <a:ext cx="1570086" cy="3171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PHẠM DUYÊN 22 - 9Slide.vn">
            <a:extLst>
              <a:ext uri="{FF2B5EF4-FFF2-40B4-BE49-F238E27FC236}">
                <a16:creationId xmlns:a16="http://schemas.microsoft.com/office/drawing/2014/main" id="{18D28DF9-0515-1F96-2C14-EE8AE62B28B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811544" y="3218822"/>
            <a:ext cx="825698" cy="210178"/>
          </a:xfrm>
          <a:prstGeom prst="rect">
            <a:avLst/>
          </a:prstGeom>
        </p:spPr>
      </p:pic>
      <p:pic>
        <p:nvPicPr>
          <p:cNvPr id="53" name="PHẠM DUYÊN 23 - 9Slide.vn">
            <a:extLst>
              <a:ext uri="{FF2B5EF4-FFF2-40B4-BE49-F238E27FC236}">
                <a16:creationId xmlns:a16="http://schemas.microsoft.com/office/drawing/2014/main" id="{FE470118-B93D-ED0E-DC2E-E8E1BE396D42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86701" y="4218679"/>
            <a:ext cx="2542432" cy="24534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PHẠM DUYÊN 24 - 9Slide.vn">
            <a:extLst>
              <a:ext uri="{FF2B5EF4-FFF2-40B4-BE49-F238E27FC236}">
                <a16:creationId xmlns:a16="http://schemas.microsoft.com/office/drawing/2014/main" id="{1254B7FB-719F-0854-F916-5075AE09339E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0311860" y="5762892"/>
            <a:ext cx="1308640" cy="3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76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0"/>
          <p:cNvSpPr txBox="1">
            <a:spLocks noGrp="1"/>
          </p:cNvSpPr>
          <p:nvPr>
            <p:ph type="subTitle" idx="1"/>
          </p:nvPr>
        </p:nvSpPr>
        <p:spPr>
          <a:xfrm>
            <a:off x="4050300" y="2093267"/>
            <a:ext cx="20052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3" name="Google Shape;673;p20"/>
          <p:cNvSpPr txBox="1">
            <a:spLocks noGrp="1"/>
          </p:cNvSpPr>
          <p:nvPr>
            <p:ph type="subTitle" idx="2"/>
          </p:nvPr>
        </p:nvSpPr>
        <p:spPr>
          <a:xfrm>
            <a:off x="4050300" y="2737900"/>
            <a:ext cx="22452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20"/>
          <p:cNvSpPr txBox="1">
            <a:spLocks noGrp="1"/>
          </p:cNvSpPr>
          <p:nvPr>
            <p:ph type="subTitle" idx="3"/>
          </p:nvPr>
        </p:nvSpPr>
        <p:spPr>
          <a:xfrm>
            <a:off x="6497367" y="2093267"/>
            <a:ext cx="20052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5" name="Google Shape;675;p20"/>
          <p:cNvSpPr txBox="1">
            <a:spLocks noGrp="1"/>
          </p:cNvSpPr>
          <p:nvPr>
            <p:ph type="subTitle" idx="4"/>
          </p:nvPr>
        </p:nvSpPr>
        <p:spPr>
          <a:xfrm>
            <a:off x="6257400" y="2737900"/>
            <a:ext cx="22452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20"/>
          <p:cNvSpPr txBox="1">
            <a:spLocks noGrp="1"/>
          </p:cNvSpPr>
          <p:nvPr>
            <p:ph type="subTitle" idx="5"/>
          </p:nvPr>
        </p:nvSpPr>
        <p:spPr>
          <a:xfrm>
            <a:off x="4050300" y="4529095"/>
            <a:ext cx="20052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7" name="Google Shape;677;p20"/>
          <p:cNvSpPr txBox="1">
            <a:spLocks noGrp="1"/>
          </p:cNvSpPr>
          <p:nvPr>
            <p:ph type="subTitle" idx="6"/>
          </p:nvPr>
        </p:nvSpPr>
        <p:spPr>
          <a:xfrm>
            <a:off x="4050315" y="5173733"/>
            <a:ext cx="22452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20"/>
          <p:cNvSpPr txBox="1">
            <a:spLocks noGrp="1"/>
          </p:cNvSpPr>
          <p:nvPr>
            <p:ph type="subTitle" idx="7"/>
          </p:nvPr>
        </p:nvSpPr>
        <p:spPr>
          <a:xfrm>
            <a:off x="6497400" y="4529100"/>
            <a:ext cx="20052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9" name="Google Shape;679;p20"/>
          <p:cNvSpPr txBox="1">
            <a:spLocks noGrp="1"/>
          </p:cNvSpPr>
          <p:nvPr>
            <p:ph type="subTitle" idx="8"/>
          </p:nvPr>
        </p:nvSpPr>
        <p:spPr>
          <a:xfrm>
            <a:off x="6257439" y="5173733"/>
            <a:ext cx="22452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0" name="Google Shape;680;p20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681" name="Google Shape;681;p2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3" name="Google Shape;683;p20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684" name="Google Shape;684;p2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6" name="Google Shape;686;p20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687" name="Google Shape;687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90" name="Google Shape;690;p20"/>
          <p:cNvSpPr/>
          <p:nvPr/>
        </p:nvSpPr>
        <p:spPr>
          <a:xfrm>
            <a:off x="10913951" y="51965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1" name="Google Shape;691;p20"/>
          <p:cNvSpPr/>
          <p:nvPr/>
        </p:nvSpPr>
        <p:spPr>
          <a:xfrm>
            <a:off x="3951251" y="6255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2" name="Google Shape;692;p20"/>
          <p:cNvSpPr/>
          <p:nvPr/>
        </p:nvSpPr>
        <p:spPr>
          <a:xfrm>
            <a:off x="1090400" y="4883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93" name="Google Shape;693;p20"/>
          <p:cNvGrpSpPr/>
          <p:nvPr/>
        </p:nvGrpSpPr>
        <p:grpSpPr>
          <a:xfrm rot="3488692">
            <a:off x="125550" y="1388149"/>
            <a:ext cx="1201097" cy="1656627"/>
            <a:chOff x="330281" y="38723"/>
            <a:chExt cx="1614914" cy="2227176"/>
          </a:xfrm>
        </p:grpSpPr>
        <p:sp>
          <p:nvSpPr>
            <p:cNvPr id="694" name="Google Shape;694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7" name="Google Shape;697;p20"/>
          <p:cNvGrpSpPr/>
          <p:nvPr/>
        </p:nvGrpSpPr>
        <p:grpSpPr>
          <a:xfrm rot="3488692">
            <a:off x="11333850" y="1249683"/>
            <a:ext cx="1201097" cy="1656627"/>
            <a:chOff x="330281" y="38723"/>
            <a:chExt cx="1614914" cy="2227176"/>
          </a:xfrm>
        </p:grpSpPr>
        <p:sp>
          <p:nvSpPr>
            <p:cNvPr id="698" name="Google Shape;698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1" name="Google Shape;701;p20"/>
          <p:cNvGrpSpPr/>
          <p:nvPr/>
        </p:nvGrpSpPr>
        <p:grpSpPr>
          <a:xfrm>
            <a:off x="10882593" y="2823724"/>
            <a:ext cx="4367064" cy="1537619"/>
            <a:chOff x="5142175" y="4369850"/>
            <a:chExt cx="1625700" cy="572400"/>
          </a:xfrm>
        </p:grpSpPr>
        <p:sp>
          <p:nvSpPr>
            <p:cNvPr id="702" name="Google Shape;702;p2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7" name="Google Shape;707;p20"/>
          <p:cNvGrpSpPr/>
          <p:nvPr/>
        </p:nvGrpSpPr>
        <p:grpSpPr>
          <a:xfrm>
            <a:off x="-2869812" y="3099123"/>
            <a:ext cx="4367064" cy="1537619"/>
            <a:chOff x="5142175" y="4369850"/>
            <a:chExt cx="1625700" cy="572400"/>
          </a:xfrm>
        </p:grpSpPr>
        <p:sp>
          <p:nvSpPr>
            <p:cNvPr id="708" name="Google Shape;708;p2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3" name="Google Shape;713;p20"/>
          <p:cNvGrpSpPr/>
          <p:nvPr/>
        </p:nvGrpSpPr>
        <p:grpSpPr>
          <a:xfrm>
            <a:off x="10799781" y="3496235"/>
            <a:ext cx="2394689" cy="4934176"/>
            <a:chOff x="6239025" y="396475"/>
            <a:chExt cx="480900" cy="990825"/>
          </a:xfrm>
        </p:grpSpPr>
        <p:sp>
          <p:nvSpPr>
            <p:cNvPr id="714" name="Google Shape;714;p2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0"/>
          <p:cNvGrpSpPr/>
          <p:nvPr/>
        </p:nvGrpSpPr>
        <p:grpSpPr>
          <a:xfrm>
            <a:off x="-1410919" y="3744985"/>
            <a:ext cx="2394689" cy="4934176"/>
            <a:chOff x="6239025" y="396475"/>
            <a:chExt cx="480900" cy="990825"/>
          </a:xfrm>
        </p:grpSpPr>
        <p:sp>
          <p:nvSpPr>
            <p:cNvPr id="724" name="Google Shape;724;p2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4748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9" name="Google Shape;759;p22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760" name="Google Shape;760;p2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2" name="Google Shape;762;p22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763" name="Google Shape;763;p2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5" name="Google Shape;765;p22"/>
          <p:cNvGrpSpPr/>
          <p:nvPr/>
        </p:nvGrpSpPr>
        <p:grpSpPr>
          <a:xfrm rot="3488692">
            <a:off x="11664383" y="1111983"/>
            <a:ext cx="1201097" cy="1656627"/>
            <a:chOff x="330281" y="38723"/>
            <a:chExt cx="1614914" cy="2227176"/>
          </a:xfrm>
        </p:grpSpPr>
        <p:sp>
          <p:nvSpPr>
            <p:cNvPr id="766" name="Google Shape;766;p2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9" name="Google Shape;769;p22"/>
          <p:cNvGrpSpPr/>
          <p:nvPr/>
        </p:nvGrpSpPr>
        <p:grpSpPr>
          <a:xfrm rot="3488692">
            <a:off x="-568350" y="1653316"/>
            <a:ext cx="1201097" cy="1656627"/>
            <a:chOff x="330281" y="38723"/>
            <a:chExt cx="1614914" cy="2227176"/>
          </a:xfrm>
        </p:grpSpPr>
        <p:sp>
          <p:nvSpPr>
            <p:cNvPr id="770" name="Google Shape;770;p2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3" name="Google Shape;773;p22"/>
          <p:cNvSpPr/>
          <p:nvPr/>
        </p:nvSpPr>
        <p:spPr>
          <a:xfrm>
            <a:off x="415600" y="4608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4" name="Google Shape;774;p22"/>
          <p:cNvSpPr/>
          <p:nvPr/>
        </p:nvSpPr>
        <p:spPr>
          <a:xfrm>
            <a:off x="-1337299" y="5680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5" name="Google Shape;775;p22"/>
          <p:cNvSpPr/>
          <p:nvPr/>
        </p:nvSpPr>
        <p:spPr>
          <a:xfrm>
            <a:off x="11241801" y="5680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6" name="Google Shape;776;p22"/>
          <p:cNvSpPr/>
          <p:nvPr/>
        </p:nvSpPr>
        <p:spPr>
          <a:xfrm>
            <a:off x="10060151" y="6041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77" name="Google Shape;777;p22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778" name="Google Shape;778;p2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1" name="Google Shape;781;p22"/>
          <p:cNvSpPr/>
          <p:nvPr/>
        </p:nvSpPr>
        <p:spPr>
          <a:xfrm>
            <a:off x="2256667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2" name="Google Shape;782;p22"/>
          <p:cNvSpPr/>
          <p:nvPr/>
        </p:nvSpPr>
        <p:spPr>
          <a:xfrm>
            <a:off x="7716300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3" name="Google Shape;783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652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23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786" name="Google Shape;786;p2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8" name="Google Shape;788;p23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789" name="Google Shape;789;p2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1" name="Google Shape;791;p23"/>
          <p:cNvGrpSpPr/>
          <p:nvPr/>
        </p:nvGrpSpPr>
        <p:grpSpPr>
          <a:xfrm rot="3488692">
            <a:off x="7926084" y="5477416"/>
            <a:ext cx="1201097" cy="1656627"/>
            <a:chOff x="330281" y="38723"/>
            <a:chExt cx="1614914" cy="2227176"/>
          </a:xfrm>
        </p:grpSpPr>
        <p:sp>
          <p:nvSpPr>
            <p:cNvPr id="792" name="Google Shape;792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5" name="Google Shape;795;p23"/>
          <p:cNvSpPr/>
          <p:nvPr/>
        </p:nvSpPr>
        <p:spPr>
          <a:xfrm>
            <a:off x="10911167" y="62553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6" name="Google Shape;796;p23"/>
          <p:cNvSpPr/>
          <p:nvPr/>
        </p:nvSpPr>
        <p:spPr>
          <a:xfrm>
            <a:off x="10073917" y="6062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7" name="Google Shape;797;p23"/>
          <p:cNvSpPr/>
          <p:nvPr/>
        </p:nvSpPr>
        <p:spPr>
          <a:xfrm>
            <a:off x="2256667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8" name="Google Shape;798;p23"/>
          <p:cNvSpPr/>
          <p:nvPr/>
        </p:nvSpPr>
        <p:spPr>
          <a:xfrm>
            <a:off x="415600" y="4608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99" name="Google Shape;799;p23"/>
          <p:cNvGrpSpPr/>
          <p:nvPr/>
        </p:nvGrpSpPr>
        <p:grpSpPr>
          <a:xfrm rot="3488692">
            <a:off x="-568350" y="1653316"/>
            <a:ext cx="1201097" cy="1656627"/>
            <a:chOff x="330281" y="38723"/>
            <a:chExt cx="1614914" cy="2227176"/>
          </a:xfrm>
        </p:grpSpPr>
        <p:sp>
          <p:nvSpPr>
            <p:cNvPr id="800" name="Google Shape;800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3" name="Google Shape;803;p23"/>
          <p:cNvGrpSpPr/>
          <p:nvPr/>
        </p:nvGrpSpPr>
        <p:grpSpPr>
          <a:xfrm rot="3488692">
            <a:off x="11661684" y="949816"/>
            <a:ext cx="1201097" cy="1656627"/>
            <a:chOff x="330281" y="38723"/>
            <a:chExt cx="1614914" cy="2227176"/>
          </a:xfrm>
        </p:grpSpPr>
        <p:sp>
          <p:nvSpPr>
            <p:cNvPr id="804" name="Google Shape;804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7" name="Google Shape;807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8573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25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849" name="Google Shape;849;p2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1" name="Google Shape;851;p25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852" name="Google Shape;852;p2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25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855" name="Google Shape;855;p2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58" name="Google Shape;858;p25"/>
          <p:cNvSpPr/>
          <p:nvPr/>
        </p:nvSpPr>
        <p:spPr>
          <a:xfrm>
            <a:off x="9781967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25"/>
          <p:cNvSpPr/>
          <p:nvPr/>
        </p:nvSpPr>
        <p:spPr>
          <a:xfrm>
            <a:off x="3951251" y="6255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25"/>
          <p:cNvSpPr/>
          <p:nvPr/>
        </p:nvSpPr>
        <p:spPr>
          <a:xfrm>
            <a:off x="630200" y="48803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1" name="Google Shape;861;p25"/>
          <p:cNvGrpSpPr/>
          <p:nvPr/>
        </p:nvGrpSpPr>
        <p:grpSpPr>
          <a:xfrm rot="3488692">
            <a:off x="-507917" y="1388149"/>
            <a:ext cx="1201097" cy="1656627"/>
            <a:chOff x="330281" y="38723"/>
            <a:chExt cx="1614914" cy="2227176"/>
          </a:xfrm>
        </p:grpSpPr>
        <p:sp>
          <p:nvSpPr>
            <p:cNvPr id="862" name="Google Shape;862;p2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5" name="Google Shape;865;p25"/>
          <p:cNvGrpSpPr/>
          <p:nvPr/>
        </p:nvGrpSpPr>
        <p:grpSpPr>
          <a:xfrm rot="3488692">
            <a:off x="11333850" y="1249683"/>
            <a:ext cx="1201097" cy="1656627"/>
            <a:chOff x="330281" y="38723"/>
            <a:chExt cx="1614914" cy="2227176"/>
          </a:xfrm>
        </p:grpSpPr>
        <p:sp>
          <p:nvSpPr>
            <p:cNvPr id="866" name="Google Shape;866;p2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9" name="Google Shape;869;p25"/>
          <p:cNvGrpSpPr/>
          <p:nvPr/>
        </p:nvGrpSpPr>
        <p:grpSpPr>
          <a:xfrm>
            <a:off x="10737048" y="3740385"/>
            <a:ext cx="2394689" cy="4934176"/>
            <a:chOff x="6239025" y="396475"/>
            <a:chExt cx="480900" cy="990825"/>
          </a:xfrm>
        </p:grpSpPr>
        <p:sp>
          <p:nvSpPr>
            <p:cNvPr id="870" name="Google Shape;870;p2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9" name="Google Shape;879;p25"/>
          <p:cNvGrpSpPr/>
          <p:nvPr/>
        </p:nvGrpSpPr>
        <p:grpSpPr>
          <a:xfrm>
            <a:off x="-1360370" y="5329319"/>
            <a:ext cx="2394689" cy="4934176"/>
            <a:chOff x="6239025" y="396475"/>
            <a:chExt cx="480900" cy="990825"/>
          </a:xfrm>
        </p:grpSpPr>
        <p:sp>
          <p:nvSpPr>
            <p:cNvPr id="880" name="Google Shape;880;p25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5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5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25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25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25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9" name="Google Shape;889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3968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26"/>
          <p:cNvSpPr txBox="1">
            <a:spLocks noGrp="1"/>
          </p:cNvSpPr>
          <p:nvPr>
            <p:ph type="title"/>
          </p:nvPr>
        </p:nvSpPr>
        <p:spPr>
          <a:xfrm>
            <a:off x="3911067" y="3340799"/>
            <a:ext cx="4370000" cy="1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92" name="Google Shape;892;p26"/>
          <p:cNvSpPr txBox="1">
            <a:spLocks noGrp="1"/>
          </p:cNvSpPr>
          <p:nvPr>
            <p:ph type="subTitle" idx="1"/>
          </p:nvPr>
        </p:nvSpPr>
        <p:spPr>
          <a:xfrm>
            <a:off x="3089000" y="1689483"/>
            <a:ext cx="6014000" cy="16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93" name="Google Shape;893;p26"/>
          <p:cNvGrpSpPr/>
          <p:nvPr/>
        </p:nvGrpSpPr>
        <p:grpSpPr>
          <a:xfrm rot="3320949">
            <a:off x="12115232" y="3117335"/>
            <a:ext cx="205731" cy="289477"/>
            <a:chOff x="5248950" y="2607450"/>
            <a:chExt cx="27575" cy="38800"/>
          </a:xfrm>
        </p:grpSpPr>
        <p:sp>
          <p:nvSpPr>
            <p:cNvPr id="894" name="Google Shape;894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6" name="Google Shape;896;p26"/>
          <p:cNvGrpSpPr/>
          <p:nvPr/>
        </p:nvGrpSpPr>
        <p:grpSpPr>
          <a:xfrm rot="7179494">
            <a:off x="10274243" y="3188283"/>
            <a:ext cx="1201005" cy="1656601"/>
            <a:chOff x="330281" y="38723"/>
            <a:chExt cx="1614914" cy="2227176"/>
          </a:xfrm>
        </p:grpSpPr>
        <p:sp>
          <p:nvSpPr>
            <p:cNvPr id="897" name="Google Shape;897;p2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2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2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0" name="Google Shape;900;p26"/>
          <p:cNvGrpSpPr/>
          <p:nvPr/>
        </p:nvGrpSpPr>
        <p:grpSpPr>
          <a:xfrm>
            <a:off x="1124191" y="-177931"/>
            <a:ext cx="1232287" cy="1640092"/>
            <a:chOff x="330281" y="38723"/>
            <a:chExt cx="1614914" cy="2227176"/>
          </a:xfrm>
        </p:grpSpPr>
        <p:sp>
          <p:nvSpPr>
            <p:cNvPr id="901" name="Google Shape;901;p2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2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2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4" name="Google Shape;904;p26"/>
          <p:cNvSpPr/>
          <p:nvPr/>
        </p:nvSpPr>
        <p:spPr>
          <a:xfrm>
            <a:off x="-1287366" y="-568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26"/>
          <p:cNvSpPr/>
          <p:nvPr/>
        </p:nvSpPr>
        <p:spPr>
          <a:xfrm>
            <a:off x="11277134" y="2225934"/>
            <a:ext cx="2458781" cy="15887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6" name="Google Shape;906;p26"/>
          <p:cNvGrpSpPr/>
          <p:nvPr/>
        </p:nvGrpSpPr>
        <p:grpSpPr>
          <a:xfrm rot="-5118020">
            <a:off x="965833" y="3453556"/>
            <a:ext cx="1201012" cy="1656648"/>
            <a:chOff x="330281" y="38723"/>
            <a:chExt cx="1614914" cy="2227176"/>
          </a:xfrm>
        </p:grpSpPr>
        <p:sp>
          <p:nvSpPr>
            <p:cNvPr id="907" name="Google Shape;907;p2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2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2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0" name="Google Shape;910;p26"/>
          <p:cNvGrpSpPr/>
          <p:nvPr/>
        </p:nvGrpSpPr>
        <p:grpSpPr>
          <a:xfrm rot="-2241120">
            <a:off x="9175380" y="484960"/>
            <a:ext cx="223377" cy="314312"/>
            <a:chOff x="5248950" y="2607450"/>
            <a:chExt cx="27575" cy="38800"/>
          </a:xfrm>
        </p:grpSpPr>
        <p:sp>
          <p:nvSpPr>
            <p:cNvPr id="911" name="Google Shape;911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3" name="Google Shape;913;p26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914" name="Google Shape;914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6" name="Google Shape;916;p26"/>
          <p:cNvGrpSpPr/>
          <p:nvPr/>
        </p:nvGrpSpPr>
        <p:grpSpPr>
          <a:xfrm rot="4025085">
            <a:off x="935031" y="6259682"/>
            <a:ext cx="140875" cy="198223"/>
            <a:chOff x="5248950" y="2607450"/>
            <a:chExt cx="27575" cy="38800"/>
          </a:xfrm>
        </p:grpSpPr>
        <p:sp>
          <p:nvSpPr>
            <p:cNvPr id="917" name="Google Shape;917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9" name="Google Shape;919;p26"/>
          <p:cNvGrpSpPr/>
          <p:nvPr/>
        </p:nvGrpSpPr>
        <p:grpSpPr>
          <a:xfrm rot="-5243946">
            <a:off x="-112494" y="3732874"/>
            <a:ext cx="223379" cy="314309"/>
            <a:chOff x="5248950" y="2607450"/>
            <a:chExt cx="27575" cy="38800"/>
          </a:xfrm>
        </p:grpSpPr>
        <p:sp>
          <p:nvSpPr>
            <p:cNvPr id="920" name="Google Shape;920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22" name="Google Shape;922;p26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923" name="Google Shape;923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25" name="Google Shape;925;p26"/>
          <p:cNvGrpSpPr/>
          <p:nvPr/>
        </p:nvGrpSpPr>
        <p:grpSpPr>
          <a:xfrm rot="3320916">
            <a:off x="11519193" y="1527693"/>
            <a:ext cx="139487" cy="196267"/>
            <a:chOff x="5248950" y="2607450"/>
            <a:chExt cx="27575" cy="38800"/>
          </a:xfrm>
        </p:grpSpPr>
        <p:sp>
          <p:nvSpPr>
            <p:cNvPr id="926" name="Google Shape;926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8" name="Google Shape;928;p26"/>
          <p:cNvSpPr/>
          <p:nvPr/>
        </p:nvSpPr>
        <p:spPr>
          <a:xfrm>
            <a:off x="607400" y="52346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26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26"/>
          <p:cNvSpPr/>
          <p:nvPr/>
        </p:nvSpPr>
        <p:spPr>
          <a:xfrm>
            <a:off x="10276367" y="10047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26"/>
          <p:cNvSpPr/>
          <p:nvPr/>
        </p:nvSpPr>
        <p:spPr>
          <a:xfrm>
            <a:off x="11493033" y="5014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26"/>
          <p:cNvSpPr/>
          <p:nvPr/>
        </p:nvSpPr>
        <p:spPr>
          <a:xfrm>
            <a:off x="607400" y="15754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26"/>
          <p:cNvSpPr/>
          <p:nvPr/>
        </p:nvSpPr>
        <p:spPr>
          <a:xfrm>
            <a:off x="6521167" y="61545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4" name="Google Shape;934;p26"/>
          <p:cNvSpPr/>
          <p:nvPr/>
        </p:nvSpPr>
        <p:spPr>
          <a:xfrm>
            <a:off x="7727067" y="56608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55372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27"/>
          <p:cNvSpPr txBox="1">
            <a:spLocks noGrp="1"/>
          </p:cNvSpPr>
          <p:nvPr>
            <p:ph type="title" hasCustomPrompt="1"/>
          </p:nvPr>
        </p:nvSpPr>
        <p:spPr>
          <a:xfrm>
            <a:off x="3292251" y="726133"/>
            <a:ext cx="5800400" cy="11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9pPr>
          </a:lstStyle>
          <a:p>
            <a:r>
              <a:t>xx%</a:t>
            </a:r>
          </a:p>
        </p:txBody>
      </p:sp>
      <p:sp>
        <p:nvSpPr>
          <p:cNvPr id="937" name="Google Shape;937;p27"/>
          <p:cNvSpPr txBox="1">
            <a:spLocks noGrp="1"/>
          </p:cNvSpPr>
          <p:nvPr>
            <p:ph type="subTitle" idx="1"/>
          </p:nvPr>
        </p:nvSpPr>
        <p:spPr>
          <a:xfrm>
            <a:off x="3292267" y="1887867"/>
            <a:ext cx="5800400" cy="3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8" name="Google Shape;938;p27"/>
          <p:cNvSpPr txBox="1">
            <a:spLocks noGrp="1"/>
          </p:cNvSpPr>
          <p:nvPr>
            <p:ph type="title" idx="2" hasCustomPrompt="1"/>
          </p:nvPr>
        </p:nvSpPr>
        <p:spPr>
          <a:xfrm>
            <a:off x="3292251" y="2442967"/>
            <a:ext cx="5800400" cy="11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9pPr>
          </a:lstStyle>
          <a:p>
            <a:r>
              <a:t>xx%</a:t>
            </a:r>
          </a:p>
        </p:txBody>
      </p:sp>
      <p:sp>
        <p:nvSpPr>
          <p:cNvPr id="939" name="Google Shape;939;p27"/>
          <p:cNvSpPr txBox="1">
            <a:spLocks noGrp="1"/>
          </p:cNvSpPr>
          <p:nvPr>
            <p:ph type="subTitle" idx="3"/>
          </p:nvPr>
        </p:nvSpPr>
        <p:spPr>
          <a:xfrm>
            <a:off x="3292267" y="3604700"/>
            <a:ext cx="5800400" cy="3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0" name="Google Shape;940;p27"/>
          <p:cNvSpPr txBox="1">
            <a:spLocks noGrp="1"/>
          </p:cNvSpPr>
          <p:nvPr>
            <p:ph type="title" idx="4" hasCustomPrompt="1"/>
          </p:nvPr>
        </p:nvSpPr>
        <p:spPr>
          <a:xfrm>
            <a:off x="3292251" y="4159800"/>
            <a:ext cx="5800400" cy="11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9pPr>
          </a:lstStyle>
          <a:p>
            <a:r>
              <a:t>xx%</a:t>
            </a:r>
          </a:p>
        </p:txBody>
      </p:sp>
      <p:sp>
        <p:nvSpPr>
          <p:cNvPr id="941" name="Google Shape;941;p27"/>
          <p:cNvSpPr txBox="1">
            <a:spLocks noGrp="1"/>
          </p:cNvSpPr>
          <p:nvPr>
            <p:ph type="subTitle" idx="5"/>
          </p:nvPr>
        </p:nvSpPr>
        <p:spPr>
          <a:xfrm>
            <a:off x="3292267" y="5321533"/>
            <a:ext cx="5800400" cy="3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42" name="Google Shape;942;p27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943" name="Google Shape;943;p2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2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45" name="Google Shape;945;p27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946" name="Google Shape;946;p2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2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48" name="Google Shape;948;p27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949" name="Google Shape;949;p2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2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2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52" name="Google Shape;952;p27"/>
          <p:cNvSpPr/>
          <p:nvPr/>
        </p:nvSpPr>
        <p:spPr>
          <a:xfrm>
            <a:off x="3951251" y="6255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27"/>
          <p:cNvSpPr/>
          <p:nvPr/>
        </p:nvSpPr>
        <p:spPr>
          <a:xfrm>
            <a:off x="2490000" y="33282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54" name="Google Shape;954;p27"/>
          <p:cNvGrpSpPr/>
          <p:nvPr/>
        </p:nvGrpSpPr>
        <p:grpSpPr>
          <a:xfrm rot="3488692">
            <a:off x="125550" y="1388149"/>
            <a:ext cx="1201097" cy="1656627"/>
            <a:chOff x="330281" y="38723"/>
            <a:chExt cx="1614914" cy="2227176"/>
          </a:xfrm>
        </p:grpSpPr>
        <p:sp>
          <p:nvSpPr>
            <p:cNvPr id="955" name="Google Shape;955;p2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2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2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58" name="Google Shape;958;p27"/>
          <p:cNvGrpSpPr/>
          <p:nvPr/>
        </p:nvGrpSpPr>
        <p:grpSpPr>
          <a:xfrm rot="3488692">
            <a:off x="11333850" y="1249683"/>
            <a:ext cx="1201097" cy="1656627"/>
            <a:chOff x="330281" y="38723"/>
            <a:chExt cx="1614914" cy="2227176"/>
          </a:xfrm>
        </p:grpSpPr>
        <p:sp>
          <p:nvSpPr>
            <p:cNvPr id="959" name="Google Shape;959;p2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2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2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2" name="Google Shape;962;p27"/>
          <p:cNvGrpSpPr/>
          <p:nvPr/>
        </p:nvGrpSpPr>
        <p:grpSpPr>
          <a:xfrm>
            <a:off x="9184214" y="3599868"/>
            <a:ext cx="2394689" cy="4934176"/>
            <a:chOff x="6239025" y="396475"/>
            <a:chExt cx="480900" cy="990825"/>
          </a:xfrm>
        </p:grpSpPr>
        <p:sp>
          <p:nvSpPr>
            <p:cNvPr id="963" name="Google Shape;963;p2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2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72" name="Google Shape;972;p27"/>
          <p:cNvGrpSpPr/>
          <p:nvPr/>
        </p:nvGrpSpPr>
        <p:grpSpPr>
          <a:xfrm>
            <a:off x="287114" y="3744985"/>
            <a:ext cx="2394689" cy="4934176"/>
            <a:chOff x="6239025" y="396475"/>
            <a:chExt cx="480900" cy="990825"/>
          </a:xfrm>
        </p:grpSpPr>
        <p:sp>
          <p:nvSpPr>
            <p:cNvPr id="973" name="Google Shape;973;p2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2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2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2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2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2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9523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28"/>
          <p:cNvGrpSpPr/>
          <p:nvPr/>
        </p:nvGrpSpPr>
        <p:grpSpPr>
          <a:xfrm>
            <a:off x="8827760" y="2734040"/>
            <a:ext cx="4367064" cy="1537619"/>
            <a:chOff x="5142175" y="4369850"/>
            <a:chExt cx="1625700" cy="572400"/>
          </a:xfrm>
        </p:grpSpPr>
        <p:sp>
          <p:nvSpPr>
            <p:cNvPr id="984" name="Google Shape;984;p28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28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28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28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28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9" name="Google Shape;989;p28"/>
          <p:cNvGrpSpPr/>
          <p:nvPr/>
        </p:nvGrpSpPr>
        <p:grpSpPr>
          <a:xfrm>
            <a:off x="-1002845" y="2770373"/>
            <a:ext cx="4367064" cy="1537619"/>
            <a:chOff x="5142175" y="4369850"/>
            <a:chExt cx="1625700" cy="572400"/>
          </a:xfrm>
        </p:grpSpPr>
        <p:sp>
          <p:nvSpPr>
            <p:cNvPr id="990" name="Google Shape;990;p28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28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28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28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5" name="Google Shape;995;p28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996" name="Google Shape;996;p2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8" name="Google Shape;998;p28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999" name="Google Shape;999;p2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1" name="Google Shape;1001;p28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1002" name="Google Shape;1002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05" name="Google Shape;1005;p28"/>
          <p:cNvSpPr/>
          <p:nvPr/>
        </p:nvSpPr>
        <p:spPr>
          <a:xfrm>
            <a:off x="8827767" y="57258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28"/>
          <p:cNvSpPr/>
          <p:nvPr/>
        </p:nvSpPr>
        <p:spPr>
          <a:xfrm>
            <a:off x="2613367" y="58838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28"/>
          <p:cNvSpPr/>
          <p:nvPr/>
        </p:nvSpPr>
        <p:spPr>
          <a:xfrm>
            <a:off x="1090400" y="4883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8" name="Google Shape;1008;p28"/>
          <p:cNvGrpSpPr/>
          <p:nvPr/>
        </p:nvGrpSpPr>
        <p:grpSpPr>
          <a:xfrm rot="3488692">
            <a:off x="125550" y="1388149"/>
            <a:ext cx="1201097" cy="1656627"/>
            <a:chOff x="330281" y="38723"/>
            <a:chExt cx="1614914" cy="2227176"/>
          </a:xfrm>
        </p:grpSpPr>
        <p:sp>
          <p:nvSpPr>
            <p:cNvPr id="1009" name="Google Shape;1009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2" name="Google Shape;1012;p28"/>
          <p:cNvGrpSpPr/>
          <p:nvPr/>
        </p:nvGrpSpPr>
        <p:grpSpPr>
          <a:xfrm rot="3488692">
            <a:off x="11333850" y="1249683"/>
            <a:ext cx="1201097" cy="1656627"/>
            <a:chOff x="330281" y="38723"/>
            <a:chExt cx="1614914" cy="2227176"/>
          </a:xfrm>
        </p:grpSpPr>
        <p:sp>
          <p:nvSpPr>
            <p:cNvPr id="1013" name="Google Shape;1013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6" name="Google Shape;1016;p28"/>
          <p:cNvGrpSpPr/>
          <p:nvPr/>
        </p:nvGrpSpPr>
        <p:grpSpPr>
          <a:xfrm>
            <a:off x="9712148" y="3306668"/>
            <a:ext cx="2394689" cy="4934176"/>
            <a:chOff x="6239025" y="396475"/>
            <a:chExt cx="480900" cy="990825"/>
          </a:xfrm>
        </p:grpSpPr>
        <p:sp>
          <p:nvSpPr>
            <p:cNvPr id="1017" name="Google Shape;1017;p28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28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28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28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28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28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26" name="Google Shape;1026;p28"/>
          <p:cNvGrpSpPr/>
          <p:nvPr/>
        </p:nvGrpSpPr>
        <p:grpSpPr>
          <a:xfrm>
            <a:off x="-983924" y="2150527"/>
            <a:ext cx="3228699" cy="6652663"/>
            <a:chOff x="6239025" y="396475"/>
            <a:chExt cx="480900" cy="990825"/>
          </a:xfrm>
        </p:grpSpPr>
        <p:sp>
          <p:nvSpPr>
            <p:cNvPr id="1027" name="Google Shape;1027;p28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6" name="Google Shape;1036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3367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31"/>
          <p:cNvSpPr txBox="1">
            <a:spLocks noGrp="1"/>
          </p:cNvSpPr>
          <p:nvPr>
            <p:ph type="title"/>
          </p:nvPr>
        </p:nvSpPr>
        <p:spPr>
          <a:xfrm>
            <a:off x="1140333" y="1635671"/>
            <a:ext cx="25868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01" name="Google Shape;1101;p31"/>
          <p:cNvSpPr txBox="1">
            <a:spLocks noGrp="1"/>
          </p:cNvSpPr>
          <p:nvPr>
            <p:ph type="subTitle" idx="1"/>
          </p:nvPr>
        </p:nvSpPr>
        <p:spPr>
          <a:xfrm>
            <a:off x="1140333" y="3627300"/>
            <a:ext cx="46296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02" name="Google Shape;1102;p31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1103" name="Google Shape;1103;p3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5" name="Google Shape;1105;p31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1106" name="Google Shape;1106;p3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8" name="Google Shape;1108;p31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1109" name="Google Shape;1109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12" name="Google Shape;1112;p31"/>
          <p:cNvSpPr/>
          <p:nvPr/>
        </p:nvSpPr>
        <p:spPr>
          <a:xfrm>
            <a:off x="7716300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3" name="Google Shape;1113;p31"/>
          <p:cNvSpPr/>
          <p:nvPr/>
        </p:nvSpPr>
        <p:spPr>
          <a:xfrm>
            <a:off x="8820751" y="6041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4" name="Google Shape;1114;p31"/>
          <p:cNvSpPr/>
          <p:nvPr/>
        </p:nvSpPr>
        <p:spPr>
          <a:xfrm>
            <a:off x="5245000" y="52575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5" name="Google Shape;1115;p31"/>
          <p:cNvSpPr/>
          <p:nvPr/>
        </p:nvSpPr>
        <p:spPr>
          <a:xfrm>
            <a:off x="415600" y="4608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16" name="Google Shape;1116;p31"/>
          <p:cNvGrpSpPr/>
          <p:nvPr/>
        </p:nvGrpSpPr>
        <p:grpSpPr>
          <a:xfrm rot="3488692">
            <a:off x="4816117" y="119049"/>
            <a:ext cx="1201097" cy="1656627"/>
            <a:chOff x="330281" y="38723"/>
            <a:chExt cx="1614914" cy="2227176"/>
          </a:xfrm>
        </p:grpSpPr>
        <p:sp>
          <p:nvSpPr>
            <p:cNvPr id="1117" name="Google Shape;1117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0" name="Google Shape;1120;p31"/>
          <p:cNvGrpSpPr/>
          <p:nvPr/>
        </p:nvGrpSpPr>
        <p:grpSpPr>
          <a:xfrm rot="3488692">
            <a:off x="11664383" y="1111983"/>
            <a:ext cx="1201097" cy="1656627"/>
            <a:chOff x="330281" y="38723"/>
            <a:chExt cx="1614914" cy="2227176"/>
          </a:xfrm>
        </p:grpSpPr>
        <p:sp>
          <p:nvSpPr>
            <p:cNvPr id="1121" name="Google Shape;1121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4" name="Google Shape;1124;p31"/>
          <p:cNvGrpSpPr/>
          <p:nvPr/>
        </p:nvGrpSpPr>
        <p:grpSpPr>
          <a:xfrm>
            <a:off x="-665724" y="5474691"/>
            <a:ext cx="4367064" cy="1537619"/>
            <a:chOff x="5142175" y="4369850"/>
            <a:chExt cx="1625700" cy="572400"/>
          </a:xfrm>
        </p:grpSpPr>
        <p:sp>
          <p:nvSpPr>
            <p:cNvPr id="1125" name="Google Shape;1125;p3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30" name="Google Shape;1130;p31"/>
          <p:cNvGrpSpPr/>
          <p:nvPr/>
        </p:nvGrpSpPr>
        <p:grpSpPr>
          <a:xfrm rot="295930">
            <a:off x="9636835" y="3443928"/>
            <a:ext cx="3544727" cy="7303792"/>
            <a:chOff x="6239025" y="396475"/>
            <a:chExt cx="480900" cy="990825"/>
          </a:xfrm>
        </p:grpSpPr>
        <p:sp>
          <p:nvSpPr>
            <p:cNvPr id="1131" name="Google Shape;1131;p3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85323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2" name="Google Shape;1272;p35"/>
          <p:cNvGrpSpPr/>
          <p:nvPr/>
        </p:nvGrpSpPr>
        <p:grpSpPr>
          <a:xfrm rot="3320949">
            <a:off x="12115232" y="3117335"/>
            <a:ext cx="205731" cy="289477"/>
            <a:chOff x="5248950" y="2607450"/>
            <a:chExt cx="27575" cy="38800"/>
          </a:xfrm>
        </p:grpSpPr>
        <p:sp>
          <p:nvSpPr>
            <p:cNvPr id="1273" name="Google Shape;1273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35"/>
          <p:cNvGrpSpPr/>
          <p:nvPr/>
        </p:nvGrpSpPr>
        <p:grpSpPr>
          <a:xfrm rot="7179494">
            <a:off x="10274243" y="3188283"/>
            <a:ext cx="1201005" cy="1656601"/>
            <a:chOff x="330281" y="38723"/>
            <a:chExt cx="1614914" cy="2227176"/>
          </a:xfrm>
        </p:grpSpPr>
        <p:sp>
          <p:nvSpPr>
            <p:cNvPr id="1276" name="Google Shape;1276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9" name="Google Shape;1279;p35"/>
          <p:cNvGrpSpPr/>
          <p:nvPr/>
        </p:nvGrpSpPr>
        <p:grpSpPr>
          <a:xfrm>
            <a:off x="1124191" y="-177931"/>
            <a:ext cx="1232287" cy="1640092"/>
            <a:chOff x="330281" y="38723"/>
            <a:chExt cx="1614914" cy="2227176"/>
          </a:xfrm>
        </p:grpSpPr>
        <p:sp>
          <p:nvSpPr>
            <p:cNvPr id="1280" name="Google Shape;1280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3" name="Google Shape;1283;p35"/>
          <p:cNvSpPr/>
          <p:nvPr/>
        </p:nvSpPr>
        <p:spPr>
          <a:xfrm>
            <a:off x="-1287366" y="-568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4" name="Google Shape;1284;p35"/>
          <p:cNvSpPr/>
          <p:nvPr/>
        </p:nvSpPr>
        <p:spPr>
          <a:xfrm>
            <a:off x="11277134" y="2225934"/>
            <a:ext cx="2458781" cy="15887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85" name="Google Shape;1285;p35"/>
          <p:cNvGrpSpPr/>
          <p:nvPr/>
        </p:nvGrpSpPr>
        <p:grpSpPr>
          <a:xfrm rot="-5118020">
            <a:off x="965833" y="3453556"/>
            <a:ext cx="1201012" cy="1656648"/>
            <a:chOff x="330281" y="38723"/>
            <a:chExt cx="1614914" cy="2227176"/>
          </a:xfrm>
        </p:grpSpPr>
        <p:sp>
          <p:nvSpPr>
            <p:cNvPr id="1286" name="Google Shape;1286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9" name="Google Shape;1289;p35"/>
          <p:cNvGrpSpPr/>
          <p:nvPr/>
        </p:nvGrpSpPr>
        <p:grpSpPr>
          <a:xfrm rot="-2241120">
            <a:off x="9175380" y="484960"/>
            <a:ext cx="223377" cy="314312"/>
            <a:chOff x="5248950" y="2607450"/>
            <a:chExt cx="27575" cy="38800"/>
          </a:xfrm>
        </p:grpSpPr>
        <p:sp>
          <p:nvSpPr>
            <p:cNvPr id="1290" name="Google Shape;1290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2" name="Google Shape;1292;p35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1293" name="Google Shape;1293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5" name="Google Shape;1295;p35"/>
          <p:cNvGrpSpPr/>
          <p:nvPr/>
        </p:nvGrpSpPr>
        <p:grpSpPr>
          <a:xfrm rot="4025085">
            <a:off x="935031" y="6259682"/>
            <a:ext cx="140875" cy="198223"/>
            <a:chOff x="5248950" y="2607450"/>
            <a:chExt cx="27575" cy="38800"/>
          </a:xfrm>
        </p:grpSpPr>
        <p:sp>
          <p:nvSpPr>
            <p:cNvPr id="1296" name="Google Shape;1296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8" name="Google Shape;1298;p35"/>
          <p:cNvGrpSpPr/>
          <p:nvPr/>
        </p:nvGrpSpPr>
        <p:grpSpPr>
          <a:xfrm rot="-5243946">
            <a:off x="-112494" y="3732874"/>
            <a:ext cx="223379" cy="314309"/>
            <a:chOff x="5248950" y="2607450"/>
            <a:chExt cx="27575" cy="38800"/>
          </a:xfrm>
        </p:grpSpPr>
        <p:sp>
          <p:nvSpPr>
            <p:cNvPr id="1299" name="Google Shape;1299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1" name="Google Shape;1301;p35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1302" name="Google Shape;1302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4" name="Google Shape;1304;p35"/>
          <p:cNvGrpSpPr/>
          <p:nvPr/>
        </p:nvGrpSpPr>
        <p:grpSpPr>
          <a:xfrm rot="3320916">
            <a:off x="11519193" y="1527693"/>
            <a:ext cx="139487" cy="196267"/>
            <a:chOff x="5248950" y="2607450"/>
            <a:chExt cx="27575" cy="38800"/>
          </a:xfrm>
        </p:grpSpPr>
        <p:sp>
          <p:nvSpPr>
            <p:cNvPr id="1305" name="Google Shape;1305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7" name="Google Shape;1307;p35"/>
          <p:cNvSpPr/>
          <p:nvPr/>
        </p:nvSpPr>
        <p:spPr>
          <a:xfrm>
            <a:off x="607400" y="52346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35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35"/>
          <p:cNvSpPr/>
          <p:nvPr/>
        </p:nvSpPr>
        <p:spPr>
          <a:xfrm>
            <a:off x="10276367" y="10047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35"/>
          <p:cNvSpPr/>
          <p:nvPr/>
        </p:nvSpPr>
        <p:spPr>
          <a:xfrm>
            <a:off x="11493033" y="5014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35"/>
          <p:cNvSpPr/>
          <p:nvPr/>
        </p:nvSpPr>
        <p:spPr>
          <a:xfrm>
            <a:off x="607400" y="15754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35"/>
          <p:cNvSpPr/>
          <p:nvPr/>
        </p:nvSpPr>
        <p:spPr>
          <a:xfrm>
            <a:off x="6521167" y="61545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35"/>
          <p:cNvSpPr/>
          <p:nvPr/>
        </p:nvSpPr>
        <p:spPr>
          <a:xfrm>
            <a:off x="7727067" y="56608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1424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36"/>
          <p:cNvSpPr txBox="1">
            <a:spLocks noGrp="1"/>
          </p:cNvSpPr>
          <p:nvPr>
            <p:ph type="subTitle" idx="1"/>
          </p:nvPr>
        </p:nvSpPr>
        <p:spPr>
          <a:xfrm>
            <a:off x="3741200" y="5513580"/>
            <a:ext cx="4709600" cy="5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316" name="Google Shape;1316;p36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1317" name="Google Shape;1317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9" name="Google Shape;1319;p36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1320" name="Google Shape;1320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2" name="Google Shape;1322;p36"/>
          <p:cNvGrpSpPr/>
          <p:nvPr/>
        </p:nvGrpSpPr>
        <p:grpSpPr>
          <a:xfrm rot="-2700000">
            <a:off x="2068219" y="869897"/>
            <a:ext cx="139484" cy="196264"/>
            <a:chOff x="5248950" y="2607450"/>
            <a:chExt cx="27575" cy="38800"/>
          </a:xfrm>
        </p:grpSpPr>
        <p:sp>
          <p:nvSpPr>
            <p:cNvPr id="1323" name="Google Shape;1323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5" name="Google Shape;1325;p36"/>
          <p:cNvGrpSpPr/>
          <p:nvPr/>
        </p:nvGrpSpPr>
        <p:grpSpPr>
          <a:xfrm rot="3320916">
            <a:off x="11453326" y="1044893"/>
            <a:ext cx="139487" cy="196267"/>
            <a:chOff x="5248950" y="2607450"/>
            <a:chExt cx="27575" cy="38800"/>
          </a:xfrm>
        </p:grpSpPr>
        <p:sp>
          <p:nvSpPr>
            <p:cNvPr id="1326" name="Google Shape;1326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8" name="Google Shape;1328;p36"/>
          <p:cNvGrpSpPr/>
          <p:nvPr/>
        </p:nvGrpSpPr>
        <p:grpSpPr>
          <a:xfrm rot="7179494">
            <a:off x="10922676" y="2477017"/>
            <a:ext cx="1201005" cy="1656601"/>
            <a:chOff x="330281" y="38723"/>
            <a:chExt cx="1614914" cy="2227176"/>
          </a:xfrm>
        </p:grpSpPr>
        <p:sp>
          <p:nvSpPr>
            <p:cNvPr id="1329" name="Google Shape;1329;p3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2" name="Google Shape;1332;p36"/>
          <p:cNvGrpSpPr/>
          <p:nvPr/>
        </p:nvGrpSpPr>
        <p:grpSpPr>
          <a:xfrm>
            <a:off x="264158" y="379318"/>
            <a:ext cx="1232287" cy="1640092"/>
            <a:chOff x="330281" y="38723"/>
            <a:chExt cx="1614914" cy="2227176"/>
          </a:xfrm>
        </p:grpSpPr>
        <p:sp>
          <p:nvSpPr>
            <p:cNvPr id="1333" name="Google Shape;1333;p3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36" name="Google Shape;1336;p36"/>
          <p:cNvSpPr/>
          <p:nvPr/>
        </p:nvSpPr>
        <p:spPr>
          <a:xfrm>
            <a:off x="-1309766" y="-543200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7" name="Google Shape;1337;p36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8" name="Google Shape;1338;p36"/>
          <p:cNvSpPr/>
          <p:nvPr/>
        </p:nvSpPr>
        <p:spPr>
          <a:xfrm>
            <a:off x="9429784" y="16849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9" name="Google Shape;1339;p36"/>
          <p:cNvSpPr/>
          <p:nvPr/>
        </p:nvSpPr>
        <p:spPr>
          <a:xfrm>
            <a:off x="11493033" y="5014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0" name="Google Shape;1340;p36"/>
          <p:cNvSpPr/>
          <p:nvPr/>
        </p:nvSpPr>
        <p:spPr>
          <a:xfrm>
            <a:off x="2042067" y="54128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41" name="Google Shape;1341;p36"/>
          <p:cNvGrpSpPr/>
          <p:nvPr/>
        </p:nvGrpSpPr>
        <p:grpSpPr>
          <a:xfrm rot="-263120">
            <a:off x="-975708" y="2896597"/>
            <a:ext cx="2444421" cy="5036641"/>
            <a:chOff x="6239025" y="396475"/>
            <a:chExt cx="480900" cy="990825"/>
          </a:xfrm>
        </p:grpSpPr>
        <p:sp>
          <p:nvSpPr>
            <p:cNvPr id="1342" name="Google Shape;1342;p36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6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6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1" name="Google Shape;1351;p36"/>
          <p:cNvSpPr/>
          <p:nvPr/>
        </p:nvSpPr>
        <p:spPr>
          <a:xfrm>
            <a:off x="11684834" y="18560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2" name="Google Shape;1352;p36"/>
          <p:cNvSpPr/>
          <p:nvPr/>
        </p:nvSpPr>
        <p:spPr>
          <a:xfrm>
            <a:off x="1244000" y="33463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53" name="Google Shape;1353;p36"/>
          <p:cNvGrpSpPr/>
          <p:nvPr/>
        </p:nvGrpSpPr>
        <p:grpSpPr>
          <a:xfrm rot="288696" flipH="1">
            <a:off x="10490395" y="4368594"/>
            <a:ext cx="2022676" cy="4167959"/>
            <a:chOff x="6239025" y="396475"/>
            <a:chExt cx="480900" cy="990825"/>
          </a:xfrm>
        </p:grpSpPr>
        <p:sp>
          <p:nvSpPr>
            <p:cNvPr id="1354" name="Google Shape;1354;p36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6004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17 - 9Slide.vn">
            <a:extLst>
              <a:ext uri="{FF2B5EF4-FFF2-40B4-BE49-F238E27FC236}">
                <a16:creationId xmlns:a16="http://schemas.microsoft.com/office/drawing/2014/main" id="{7AD3773E-13B5-8DF9-F092-388E46C12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4451" b="39831"/>
          <a:stretch/>
        </p:blipFill>
        <p:spPr>
          <a:xfrm>
            <a:off x="8679722" y="4664315"/>
            <a:ext cx="3508849" cy="2193685"/>
          </a:xfrm>
          <a:prstGeom prst="rect">
            <a:avLst/>
          </a:prstGeom>
        </p:spPr>
      </p:pic>
      <p:pic>
        <p:nvPicPr>
          <p:cNvPr id="5" name="PHẠM DUYÊN 18 - 9Slide.vn">
            <a:extLst>
              <a:ext uri="{FF2B5EF4-FFF2-40B4-BE49-F238E27FC236}">
                <a16:creationId xmlns:a16="http://schemas.microsoft.com/office/drawing/2014/main" id="{5DBD3B0C-1080-99B9-3ECB-9A9AA924A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0383"/>
          <a:stretch/>
        </p:blipFill>
        <p:spPr>
          <a:xfrm>
            <a:off x="6457192" y="5068073"/>
            <a:ext cx="4644437" cy="1808977"/>
          </a:xfrm>
          <a:prstGeom prst="rect">
            <a:avLst/>
          </a:prstGeom>
        </p:spPr>
      </p:pic>
      <p:pic>
        <p:nvPicPr>
          <p:cNvPr id="6" name="PHẠM DUYÊN 20 - 9Slide.vn">
            <a:extLst>
              <a:ext uri="{FF2B5EF4-FFF2-40B4-BE49-F238E27FC236}">
                <a16:creationId xmlns:a16="http://schemas.microsoft.com/office/drawing/2014/main" id="{C4CC3DB1-632C-6FBE-E4C1-CF49215924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6154"/>
          <a:stretch/>
        </p:blipFill>
        <p:spPr>
          <a:xfrm>
            <a:off x="2634490" y="5980260"/>
            <a:ext cx="4644437" cy="869390"/>
          </a:xfrm>
          <a:prstGeom prst="rect">
            <a:avLst/>
          </a:prstGeom>
        </p:spPr>
      </p:pic>
      <p:pic>
        <p:nvPicPr>
          <p:cNvPr id="7" name="PHẠM DUYÊN 3 - 9Slide.vn">
            <a:extLst>
              <a:ext uri="{FF2B5EF4-FFF2-40B4-BE49-F238E27FC236}">
                <a16:creationId xmlns:a16="http://schemas.microsoft.com/office/drawing/2014/main" id="{DE858F43-F63D-8831-EAFF-5ED38DFDC6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1506200" y="0"/>
            <a:ext cx="682371" cy="2743200"/>
          </a:xfrm>
          <a:prstGeom prst="rect">
            <a:avLst/>
          </a:prstGeom>
        </p:spPr>
      </p:pic>
      <p:pic>
        <p:nvPicPr>
          <p:cNvPr id="8" name="PHẠM DUYÊN 7 - 9Slide.vn">
            <a:extLst>
              <a:ext uri="{FF2B5EF4-FFF2-40B4-BE49-F238E27FC236}">
                <a16:creationId xmlns:a16="http://schemas.microsoft.com/office/drawing/2014/main" id="{B0B7C727-6175-103F-B72C-6BB55EEE3D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1509629" y="2674953"/>
            <a:ext cx="682371" cy="2743200"/>
          </a:xfrm>
          <a:prstGeom prst="rect">
            <a:avLst/>
          </a:prstGeom>
        </p:spPr>
      </p:pic>
      <p:pic>
        <p:nvPicPr>
          <p:cNvPr id="9" name="PHẠM DUYÊN 8 - 9Slide.vn">
            <a:extLst>
              <a:ext uri="{FF2B5EF4-FFF2-40B4-BE49-F238E27FC236}">
                <a16:creationId xmlns:a16="http://schemas.microsoft.com/office/drawing/2014/main" id="{63822D9A-7E6A-C091-C4AF-70CC7879B9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1203"/>
          <a:stretch/>
        </p:blipFill>
        <p:spPr>
          <a:xfrm flipH="1">
            <a:off x="11506200" y="5538464"/>
            <a:ext cx="682371" cy="1338586"/>
          </a:xfrm>
          <a:prstGeom prst="rect">
            <a:avLst/>
          </a:prstGeom>
        </p:spPr>
      </p:pic>
      <p:pic>
        <p:nvPicPr>
          <p:cNvPr id="10" name="PHẠM DUYÊN 3 - 9Slide.vn">
            <a:extLst>
              <a:ext uri="{FF2B5EF4-FFF2-40B4-BE49-F238E27FC236}">
                <a16:creationId xmlns:a16="http://schemas.microsoft.com/office/drawing/2014/main" id="{4737A8E4-6EDA-73EC-AD44-23ED48BF9B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429" y="-19050"/>
            <a:ext cx="682371" cy="2743200"/>
          </a:xfrm>
          <a:prstGeom prst="rect">
            <a:avLst/>
          </a:prstGeom>
        </p:spPr>
      </p:pic>
      <p:pic>
        <p:nvPicPr>
          <p:cNvPr id="11" name="PHẠM DUYÊN 7 - 9Slide.vn">
            <a:extLst>
              <a:ext uri="{FF2B5EF4-FFF2-40B4-BE49-F238E27FC236}">
                <a16:creationId xmlns:a16="http://schemas.microsoft.com/office/drawing/2014/main" id="{25F42FCD-FDA3-F7B9-BDB8-D1910028F9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655903"/>
            <a:ext cx="682371" cy="2743200"/>
          </a:xfrm>
          <a:prstGeom prst="rect">
            <a:avLst/>
          </a:prstGeom>
        </p:spPr>
      </p:pic>
      <p:pic>
        <p:nvPicPr>
          <p:cNvPr id="12" name="PHẠM DUYÊN 8 - 9Slide.vn">
            <a:extLst>
              <a:ext uri="{FF2B5EF4-FFF2-40B4-BE49-F238E27FC236}">
                <a16:creationId xmlns:a16="http://schemas.microsoft.com/office/drawing/2014/main" id="{D37616C2-970A-9EB1-D84E-C57855575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1203"/>
          <a:stretch/>
        </p:blipFill>
        <p:spPr>
          <a:xfrm>
            <a:off x="3429" y="5519414"/>
            <a:ext cx="682371" cy="1338586"/>
          </a:xfrm>
          <a:prstGeom prst="rect">
            <a:avLst/>
          </a:prstGeom>
        </p:spPr>
      </p:pic>
      <p:grpSp>
        <p:nvGrpSpPr>
          <p:cNvPr id="13" name="PHẠM DUYÊN 1 - 9Slide.vn">
            <a:extLst>
              <a:ext uri="{FF2B5EF4-FFF2-40B4-BE49-F238E27FC236}">
                <a16:creationId xmlns:a16="http://schemas.microsoft.com/office/drawing/2014/main" id="{5CCD0496-E264-0E71-5259-D5DF093AB938}"/>
              </a:ext>
            </a:extLst>
          </p:cNvPr>
          <p:cNvGrpSpPr/>
          <p:nvPr userDrawn="1"/>
        </p:nvGrpSpPr>
        <p:grpSpPr>
          <a:xfrm>
            <a:off x="229520" y="215900"/>
            <a:ext cx="11732960" cy="4852173"/>
            <a:chOff x="730319" y="673100"/>
            <a:chExt cx="10731362" cy="55118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A70708B-51B9-E201-6A5B-19F499F455A3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1B1EDF-540B-D082-881F-0F888B376696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57150" cap="rnd">
              <a:solidFill>
                <a:srgbClr val="FFCACE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HẠM DUYÊN 23 - 9Slide.vn">
            <a:extLst>
              <a:ext uri="{FF2B5EF4-FFF2-40B4-BE49-F238E27FC236}">
                <a16:creationId xmlns:a16="http://schemas.microsoft.com/office/drawing/2014/main" id="{7984904D-6CFB-DF04-0598-D42DBB5B738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66492" y="5089436"/>
            <a:ext cx="1713466" cy="1653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HẠM DUYÊN 16 - 9Slide.vn">
            <a:extLst>
              <a:ext uri="{FF2B5EF4-FFF2-40B4-BE49-F238E27FC236}">
                <a16:creationId xmlns:a16="http://schemas.microsoft.com/office/drawing/2014/main" id="{5013AA04-7894-3BCD-75EE-2303C5EF4B1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5156721">
            <a:off x="8630622" y="4631654"/>
            <a:ext cx="190714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86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4" name="Google Shape;1364;p37"/>
          <p:cNvGrpSpPr/>
          <p:nvPr/>
        </p:nvGrpSpPr>
        <p:grpSpPr>
          <a:xfrm rot="7179494">
            <a:off x="10423076" y="218550"/>
            <a:ext cx="1201005" cy="1656601"/>
            <a:chOff x="330281" y="38723"/>
            <a:chExt cx="1614914" cy="2227176"/>
          </a:xfrm>
        </p:grpSpPr>
        <p:sp>
          <p:nvSpPr>
            <p:cNvPr id="1365" name="Google Shape;1365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8" name="Google Shape;1368;p37"/>
          <p:cNvGrpSpPr/>
          <p:nvPr/>
        </p:nvGrpSpPr>
        <p:grpSpPr>
          <a:xfrm rot="-4940312">
            <a:off x="5328917" y="5226733"/>
            <a:ext cx="1232307" cy="1640169"/>
            <a:chOff x="330281" y="38723"/>
            <a:chExt cx="1614914" cy="2227176"/>
          </a:xfrm>
        </p:grpSpPr>
        <p:sp>
          <p:nvSpPr>
            <p:cNvPr id="1369" name="Google Shape;1369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72" name="Google Shape;1372;p37"/>
          <p:cNvSpPr/>
          <p:nvPr/>
        </p:nvSpPr>
        <p:spPr>
          <a:xfrm>
            <a:off x="4683667" y="-928800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3" name="Google Shape;1373;p37"/>
          <p:cNvSpPr/>
          <p:nvPr/>
        </p:nvSpPr>
        <p:spPr>
          <a:xfrm>
            <a:off x="7366700" y="6141901"/>
            <a:ext cx="2458781" cy="15887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74" name="Google Shape;1374;p37"/>
          <p:cNvGrpSpPr/>
          <p:nvPr/>
        </p:nvGrpSpPr>
        <p:grpSpPr>
          <a:xfrm rot="-5856778">
            <a:off x="5344531" y="1074244"/>
            <a:ext cx="1201101" cy="1656475"/>
            <a:chOff x="330281" y="38723"/>
            <a:chExt cx="1614914" cy="2227176"/>
          </a:xfrm>
        </p:grpSpPr>
        <p:sp>
          <p:nvSpPr>
            <p:cNvPr id="1375" name="Google Shape;1375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8" name="Google Shape;1378;p37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1379" name="Google Shape;1379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1" name="Google Shape;1381;p37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1382" name="Google Shape;1382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4" name="Google Shape;1384;p37"/>
          <p:cNvGrpSpPr/>
          <p:nvPr/>
        </p:nvGrpSpPr>
        <p:grpSpPr>
          <a:xfrm rot="4025085">
            <a:off x="935031" y="6259682"/>
            <a:ext cx="140875" cy="198223"/>
            <a:chOff x="5248950" y="2607450"/>
            <a:chExt cx="27575" cy="38800"/>
          </a:xfrm>
        </p:grpSpPr>
        <p:sp>
          <p:nvSpPr>
            <p:cNvPr id="1385" name="Google Shape;1385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7" name="Google Shape;1387;p37"/>
          <p:cNvGrpSpPr/>
          <p:nvPr/>
        </p:nvGrpSpPr>
        <p:grpSpPr>
          <a:xfrm rot="-5243946">
            <a:off x="-112494" y="3732874"/>
            <a:ext cx="223379" cy="314309"/>
            <a:chOff x="5248950" y="2607450"/>
            <a:chExt cx="27575" cy="38800"/>
          </a:xfrm>
        </p:grpSpPr>
        <p:sp>
          <p:nvSpPr>
            <p:cNvPr id="1388" name="Google Shape;1388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90" name="Google Shape;1390;p37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1391" name="Google Shape;1391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93" name="Google Shape;1393;p37"/>
          <p:cNvGrpSpPr/>
          <p:nvPr/>
        </p:nvGrpSpPr>
        <p:grpSpPr>
          <a:xfrm rot="3320916">
            <a:off x="11519175" y="731127"/>
            <a:ext cx="139487" cy="196267"/>
            <a:chOff x="5248950" y="2607450"/>
            <a:chExt cx="27575" cy="38800"/>
          </a:xfrm>
        </p:grpSpPr>
        <p:sp>
          <p:nvSpPr>
            <p:cNvPr id="1394" name="Google Shape;1394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6" name="Google Shape;1396;p37"/>
          <p:cNvSpPr/>
          <p:nvPr/>
        </p:nvSpPr>
        <p:spPr>
          <a:xfrm>
            <a:off x="415600" y="55189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37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37"/>
          <p:cNvSpPr/>
          <p:nvPr/>
        </p:nvSpPr>
        <p:spPr>
          <a:xfrm>
            <a:off x="11643467" y="2609985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37"/>
          <p:cNvSpPr/>
          <p:nvPr/>
        </p:nvSpPr>
        <p:spPr>
          <a:xfrm>
            <a:off x="588167" y="10967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9452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HẠM DUYÊN 13 - 9Slide.vn">
            <a:extLst>
              <a:ext uri="{FF2B5EF4-FFF2-40B4-BE49-F238E27FC236}">
                <a16:creationId xmlns:a16="http://schemas.microsoft.com/office/drawing/2014/main" id="{C81BDCB3-FAE4-6F76-96F1-176FC64892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48101" y="-152400"/>
            <a:ext cx="1498600" cy="542220"/>
          </a:xfrm>
          <a:prstGeom prst="rect">
            <a:avLst/>
          </a:prstGeom>
        </p:spPr>
      </p:pic>
      <p:pic>
        <p:nvPicPr>
          <p:cNvPr id="21" name="PHẠM DUYÊN 14 - 9Slide.vn">
            <a:extLst>
              <a:ext uri="{FF2B5EF4-FFF2-40B4-BE49-F238E27FC236}">
                <a16:creationId xmlns:a16="http://schemas.microsoft.com/office/drawing/2014/main" id="{64822338-8F66-25C2-9AD7-E27C92BDF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46701" y="-152400"/>
            <a:ext cx="1498600" cy="542220"/>
          </a:xfrm>
          <a:prstGeom prst="rect">
            <a:avLst/>
          </a:prstGeom>
        </p:spPr>
      </p:pic>
      <p:pic>
        <p:nvPicPr>
          <p:cNvPr id="22" name="PHẠM DUYÊN 15 - 9Slide.vn">
            <a:extLst>
              <a:ext uri="{FF2B5EF4-FFF2-40B4-BE49-F238E27FC236}">
                <a16:creationId xmlns:a16="http://schemas.microsoft.com/office/drawing/2014/main" id="{F44DAD85-BD13-AC89-E707-EAA0069585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45301" y="-152400"/>
            <a:ext cx="1498600" cy="542220"/>
          </a:xfrm>
          <a:prstGeom prst="rect">
            <a:avLst/>
          </a:prstGeom>
        </p:spPr>
      </p:pic>
      <p:pic>
        <p:nvPicPr>
          <p:cNvPr id="6" name="PHẠM DUYÊN 17 - 9Slide.vn">
            <a:extLst>
              <a:ext uri="{FF2B5EF4-FFF2-40B4-BE49-F238E27FC236}">
                <a16:creationId xmlns:a16="http://schemas.microsoft.com/office/drawing/2014/main" id="{105C57FC-C4CB-D434-0460-29C238037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4451" b="39831"/>
          <a:stretch/>
        </p:blipFill>
        <p:spPr>
          <a:xfrm>
            <a:off x="8679722" y="4664315"/>
            <a:ext cx="3508849" cy="2193685"/>
          </a:xfrm>
          <a:prstGeom prst="rect">
            <a:avLst/>
          </a:prstGeom>
        </p:spPr>
      </p:pic>
      <p:pic>
        <p:nvPicPr>
          <p:cNvPr id="7" name="PHẠM DUYÊN 18 - 9Slide.vn">
            <a:extLst>
              <a:ext uri="{FF2B5EF4-FFF2-40B4-BE49-F238E27FC236}">
                <a16:creationId xmlns:a16="http://schemas.microsoft.com/office/drawing/2014/main" id="{919E54C1-B1C8-A247-4037-5BDB42EE01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50383"/>
          <a:stretch/>
        </p:blipFill>
        <p:spPr>
          <a:xfrm>
            <a:off x="6457192" y="5068073"/>
            <a:ext cx="4644437" cy="1808977"/>
          </a:xfrm>
          <a:prstGeom prst="rect">
            <a:avLst/>
          </a:prstGeom>
        </p:spPr>
      </p:pic>
      <p:pic>
        <p:nvPicPr>
          <p:cNvPr id="8" name="PHẠM DUYÊN 20 - 9Slide.vn">
            <a:extLst>
              <a:ext uri="{FF2B5EF4-FFF2-40B4-BE49-F238E27FC236}">
                <a16:creationId xmlns:a16="http://schemas.microsoft.com/office/drawing/2014/main" id="{91F29670-0F02-1E3B-F735-2A936891A3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76154"/>
          <a:stretch/>
        </p:blipFill>
        <p:spPr>
          <a:xfrm>
            <a:off x="2634490" y="5980260"/>
            <a:ext cx="4644437" cy="869390"/>
          </a:xfrm>
          <a:prstGeom prst="rect">
            <a:avLst/>
          </a:prstGeom>
        </p:spPr>
      </p:pic>
      <p:pic>
        <p:nvPicPr>
          <p:cNvPr id="9" name="PHẠM DUYÊN 3 - 9Slide.vn">
            <a:extLst>
              <a:ext uri="{FF2B5EF4-FFF2-40B4-BE49-F238E27FC236}">
                <a16:creationId xmlns:a16="http://schemas.microsoft.com/office/drawing/2014/main" id="{9250B14E-C035-1B5C-2A3D-F00F71B517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1506200" y="0"/>
            <a:ext cx="682371" cy="2743200"/>
          </a:xfrm>
          <a:prstGeom prst="rect">
            <a:avLst/>
          </a:prstGeom>
        </p:spPr>
      </p:pic>
      <p:pic>
        <p:nvPicPr>
          <p:cNvPr id="10" name="PHẠM DUYÊN 7 - 9Slide.vn">
            <a:extLst>
              <a:ext uri="{FF2B5EF4-FFF2-40B4-BE49-F238E27FC236}">
                <a16:creationId xmlns:a16="http://schemas.microsoft.com/office/drawing/2014/main" id="{29A5A9D8-0B81-8FFD-FA43-A4F5404D35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1509629" y="2674953"/>
            <a:ext cx="682371" cy="2743200"/>
          </a:xfrm>
          <a:prstGeom prst="rect">
            <a:avLst/>
          </a:prstGeom>
        </p:spPr>
      </p:pic>
      <p:pic>
        <p:nvPicPr>
          <p:cNvPr id="11" name="PHẠM DUYÊN 8 - 9Slide.vn">
            <a:extLst>
              <a:ext uri="{FF2B5EF4-FFF2-40B4-BE49-F238E27FC236}">
                <a16:creationId xmlns:a16="http://schemas.microsoft.com/office/drawing/2014/main" id="{FBDA4C60-09E9-EB45-E6B5-C73BFCB050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51203"/>
          <a:stretch/>
        </p:blipFill>
        <p:spPr>
          <a:xfrm flipH="1">
            <a:off x="11506200" y="5538464"/>
            <a:ext cx="682371" cy="1338586"/>
          </a:xfrm>
          <a:prstGeom prst="rect">
            <a:avLst/>
          </a:prstGeom>
        </p:spPr>
      </p:pic>
      <p:pic>
        <p:nvPicPr>
          <p:cNvPr id="12" name="PHẠM DUYÊN 3 - 9Slide.vn">
            <a:extLst>
              <a:ext uri="{FF2B5EF4-FFF2-40B4-BE49-F238E27FC236}">
                <a16:creationId xmlns:a16="http://schemas.microsoft.com/office/drawing/2014/main" id="{BF0B8FC1-C638-F345-1063-98C5DADB14A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429" y="-19050"/>
            <a:ext cx="682371" cy="2743200"/>
          </a:xfrm>
          <a:prstGeom prst="rect">
            <a:avLst/>
          </a:prstGeom>
        </p:spPr>
      </p:pic>
      <p:pic>
        <p:nvPicPr>
          <p:cNvPr id="13" name="PHẠM DUYÊN 7 - 9Slide.vn">
            <a:extLst>
              <a:ext uri="{FF2B5EF4-FFF2-40B4-BE49-F238E27FC236}">
                <a16:creationId xmlns:a16="http://schemas.microsoft.com/office/drawing/2014/main" id="{64BE8E30-2CC1-2FB6-3361-1AFD31819D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2655903"/>
            <a:ext cx="682371" cy="2743200"/>
          </a:xfrm>
          <a:prstGeom prst="rect">
            <a:avLst/>
          </a:prstGeom>
        </p:spPr>
      </p:pic>
      <p:pic>
        <p:nvPicPr>
          <p:cNvPr id="14" name="PHẠM DUYÊN 8 - 9Slide.vn">
            <a:extLst>
              <a:ext uri="{FF2B5EF4-FFF2-40B4-BE49-F238E27FC236}">
                <a16:creationId xmlns:a16="http://schemas.microsoft.com/office/drawing/2014/main" id="{27D12E40-C7D0-ABA3-D9C5-F10E91273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51203"/>
          <a:stretch/>
        </p:blipFill>
        <p:spPr>
          <a:xfrm>
            <a:off x="3429" y="5519414"/>
            <a:ext cx="682371" cy="1338586"/>
          </a:xfrm>
          <a:prstGeom prst="rect">
            <a:avLst/>
          </a:prstGeom>
        </p:spPr>
      </p:pic>
      <p:grpSp>
        <p:nvGrpSpPr>
          <p:cNvPr id="15" name="PHẠM DUYÊN 1 - 9Slide.vn">
            <a:extLst>
              <a:ext uri="{FF2B5EF4-FFF2-40B4-BE49-F238E27FC236}">
                <a16:creationId xmlns:a16="http://schemas.microsoft.com/office/drawing/2014/main" id="{D158D973-32CA-1736-FAED-F24A6C1DE997}"/>
              </a:ext>
            </a:extLst>
          </p:cNvPr>
          <p:cNvGrpSpPr/>
          <p:nvPr userDrawn="1"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5392084-BDF3-1AE8-1C74-7AF03F94BB2B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E162C7E-7266-6BBA-1314-A3D4C2FA93B0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57150" cap="rnd">
              <a:solidFill>
                <a:srgbClr val="FFCACE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HẠM DUYÊN 21 - 9Slide.vn">
            <a:extLst>
              <a:ext uri="{FF2B5EF4-FFF2-40B4-BE49-F238E27FC236}">
                <a16:creationId xmlns:a16="http://schemas.microsoft.com/office/drawing/2014/main" id="{40437B17-A5F3-9BE7-69C1-6986AC0396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6200000">
            <a:off x="10592377" y="5456749"/>
            <a:ext cx="880894" cy="17795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HẠM DUYÊN 23 - 9Slide.vn">
            <a:extLst>
              <a:ext uri="{FF2B5EF4-FFF2-40B4-BE49-F238E27FC236}">
                <a16:creationId xmlns:a16="http://schemas.microsoft.com/office/drawing/2014/main" id="{4CA98B9E-6591-FDF1-48C9-0B8840F3CEC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39395" y="5599695"/>
            <a:ext cx="1220750" cy="1178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7033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HẠM DUYÊN 17 - 9Slide.vn">
            <a:extLst>
              <a:ext uri="{FF2B5EF4-FFF2-40B4-BE49-F238E27FC236}">
                <a16:creationId xmlns:a16="http://schemas.microsoft.com/office/drawing/2014/main" id="{CD630163-3DA1-0341-B196-E76AFFF47D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4451" b="39831"/>
          <a:stretch/>
        </p:blipFill>
        <p:spPr>
          <a:xfrm>
            <a:off x="8679722" y="4664315"/>
            <a:ext cx="3508849" cy="2193685"/>
          </a:xfrm>
          <a:prstGeom prst="rect">
            <a:avLst/>
          </a:prstGeom>
        </p:spPr>
      </p:pic>
      <p:pic>
        <p:nvPicPr>
          <p:cNvPr id="28" name="PHẠM DUYÊN 18 - 9Slide.vn">
            <a:extLst>
              <a:ext uri="{FF2B5EF4-FFF2-40B4-BE49-F238E27FC236}">
                <a16:creationId xmlns:a16="http://schemas.microsoft.com/office/drawing/2014/main" id="{CEC69F5E-8D75-8F95-9C29-7E30AA745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0383"/>
          <a:stretch/>
        </p:blipFill>
        <p:spPr>
          <a:xfrm>
            <a:off x="6457192" y="5068073"/>
            <a:ext cx="4644437" cy="1808977"/>
          </a:xfrm>
          <a:prstGeom prst="rect">
            <a:avLst/>
          </a:prstGeom>
        </p:spPr>
      </p:pic>
      <p:pic>
        <p:nvPicPr>
          <p:cNvPr id="29" name="PHẠM DUYÊN 20 - 9Slide.vn">
            <a:extLst>
              <a:ext uri="{FF2B5EF4-FFF2-40B4-BE49-F238E27FC236}">
                <a16:creationId xmlns:a16="http://schemas.microsoft.com/office/drawing/2014/main" id="{4E71FC1A-6CFE-8359-8BAA-0C98665A41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6154"/>
          <a:stretch/>
        </p:blipFill>
        <p:spPr>
          <a:xfrm>
            <a:off x="2634490" y="5980260"/>
            <a:ext cx="4644437" cy="869390"/>
          </a:xfrm>
          <a:prstGeom prst="rect">
            <a:avLst/>
          </a:prstGeom>
        </p:spPr>
      </p:pic>
      <p:pic>
        <p:nvPicPr>
          <p:cNvPr id="30" name="PHẠM DUYÊN 3 - 9Slide.vn">
            <a:extLst>
              <a:ext uri="{FF2B5EF4-FFF2-40B4-BE49-F238E27FC236}">
                <a16:creationId xmlns:a16="http://schemas.microsoft.com/office/drawing/2014/main" id="{BF394F09-1E26-7BD1-0B19-8563F576E7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1506200" y="0"/>
            <a:ext cx="682371" cy="2743200"/>
          </a:xfrm>
          <a:prstGeom prst="rect">
            <a:avLst/>
          </a:prstGeom>
        </p:spPr>
      </p:pic>
      <p:pic>
        <p:nvPicPr>
          <p:cNvPr id="31" name="PHẠM DUYÊN 7 - 9Slide.vn">
            <a:extLst>
              <a:ext uri="{FF2B5EF4-FFF2-40B4-BE49-F238E27FC236}">
                <a16:creationId xmlns:a16="http://schemas.microsoft.com/office/drawing/2014/main" id="{C80373E6-ADA0-BB58-CDE6-EF9DA9A100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1509629" y="2674953"/>
            <a:ext cx="682371" cy="2743200"/>
          </a:xfrm>
          <a:prstGeom prst="rect">
            <a:avLst/>
          </a:prstGeom>
        </p:spPr>
      </p:pic>
      <p:pic>
        <p:nvPicPr>
          <p:cNvPr id="32" name="PHẠM DUYÊN 8 - 9Slide.vn">
            <a:extLst>
              <a:ext uri="{FF2B5EF4-FFF2-40B4-BE49-F238E27FC236}">
                <a16:creationId xmlns:a16="http://schemas.microsoft.com/office/drawing/2014/main" id="{7FBC336B-905F-A9AD-6AC8-8093A75B0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1203"/>
          <a:stretch/>
        </p:blipFill>
        <p:spPr>
          <a:xfrm flipH="1">
            <a:off x="11506200" y="5538464"/>
            <a:ext cx="682371" cy="1338586"/>
          </a:xfrm>
          <a:prstGeom prst="rect">
            <a:avLst/>
          </a:prstGeom>
        </p:spPr>
      </p:pic>
      <p:pic>
        <p:nvPicPr>
          <p:cNvPr id="33" name="PHẠM DUYÊN 3 - 9Slide.vn">
            <a:extLst>
              <a:ext uri="{FF2B5EF4-FFF2-40B4-BE49-F238E27FC236}">
                <a16:creationId xmlns:a16="http://schemas.microsoft.com/office/drawing/2014/main" id="{078A9AC3-E959-FCC1-2F03-D06237729D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429" y="-19050"/>
            <a:ext cx="682371" cy="2743200"/>
          </a:xfrm>
          <a:prstGeom prst="rect">
            <a:avLst/>
          </a:prstGeom>
        </p:spPr>
      </p:pic>
      <p:pic>
        <p:nvPicPr>
          <p:cNvPr id="34" name="PHẠM DUYÊN 7 - 9Slide.vn">
            <a:extLst>
              <a:ext uri="{FF2B5EF4-FFF2-40B4-BE49-F238E27FC236}">
                <a16:creationId xmlns:a16="http://schemas.microsoft.com/office/drawing/2014/main" id="{8FF8181F-4634-16FA-9C95-4F1CCF534E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655903"/>
            <a:ext cx="682371" cy="2743200"/>
          </a:xfrm>
          <a:prstGeom prst="rect">
            <a:avLst/>
          </a:prstGeom>
        </p:spPr>
      </p:pic>
      <p:pic>
        <p:nvPicPr>
          <p:cNvPr id="35" name="PHẠM DUYÊN 8 - 9Slide.vn">
            <a:extLst>
              <a:ext uri="{FF2B5EF4-FFF2-40B4-BE49-F238E27FC236}">
                <a16:creationId xmlns:a16="http://schemas.microsoft.com/office/drawing/2014/main" id="{0616AB0F-912C-F41E-3973-FCDDC6B70C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1203"/>
          <a:stretch/>
        </p:blipFill>
        <p:spPr>
          <a:xfrm>
            <a:off x="3429" y="5519414"/>
            <a:ext cx="682371" cy="1338586"/>
          </a:xfrm>
          <a:prstGeom prst="rect">
            <a:avLst/>
          </a:prstGeom>
        </p:spPr>
      </p:pic>
      <p:grpSp>
        <p:nvGrpSpPr>
          <p:cNvPr id="36" name="PHẠM DUYÊN 1 - 9Slide.vn">
            <a:extLst>
              <a:ext uri="{FF2B5EF4-FFF2-40B4-BE49-F238E27FC236}">
                <a16:creationId xmlns:a16="http://schemas.microsoft.com/office/drawing/2014/main" id="{EF12441B-96F2-BD28-008C-2C70E29AD72E}"/>
              </a:ext>
            </a:extLst>
          </p:cNvPr>
          <p:cNvGrpSpPr/>
          <p:nvPr userDrawn="1"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78EA3EC-9CBF-5915-AEF7-9711BC84F431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A2C9395-2A70-4487-7FBD-5234F8C9A776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57150" cap="rnd">
              <a:solidFill>
                <a:srgbClr val="FFCACE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2508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3847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20"/>
          <p:cNvGrpSpPr/>
          <p:nvPr/>
        </p:nvGrpSpPr>
        <p:grpSpPr>
          <a:xfrm>
            <a:off x="-3473515" y="719245"/>
            <a:ext cx="20462104" cy="6678544"/>
            <a:chOff x="-2605136" y="539434"/>
            <a:chExt cx="15346578" cy="5008908"/>
          </a:xfrm>
        </p:grpSpPr>
        <p:sp>
          <p:nvSpPr>
            <p:cNvPr id="555" name="Google Shape;555;p20"/>
            <p:cNvSpPr/>
            <p:nvPr/>
          </p:nvSpPr>
          <p:spPr>
            <a:xfrm flipH="1">
              <a:off x="-80" y="4153100"/>
              <a:ext cx="9144180" cy="990464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0"/>
            <p:cNvSpPr/>
            <p:nvPr/>
          </p:nvSpPr>
          <p:spPr>
            <a:xfrm flipH="1">
              <a:off x="-2605136" y="3695600"/>
              <a:ext cx="5486461" cy="1852742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7" name="Google Shape;557;p20"/>
            <p:cNvGrpSpPr/>
            <p:nvPr/>
          </p:nvGrpSpPr>
          <p:grpSpPr>
            <a:xfrm rot="876897">
              <a:off x="-592173" y="817633"/>
              <a:ext cx="2748820" cy="4239217"/>
              <a:chOff x="-138878" y="1089036"/>
              <a:chExt cx="2326695" cy="3588512"/>
            </a:xfrm>
          </p:grpSpPr>
          <p:grpSp>
            <p:nvGrpSpPr>
              <p:cNvPr id="558" name="Google Shape;558;p20"/>
              <p:cNvGrpSpPr/>
              <p:nvPr/>
            </p:nvGrpSpPr>
            <p:grpSpPr>
              <a:xfrm rot="-536374">
                <a:off x="104887" y="1212004"/>
                <a:ext cx="1839165" cy="3281175"/>
                <a:chOff x="3734270" y="74249"/>
                <a:chExt cx="3046829" cy="5435717"/>
              </a:xfrm>
            </p:grpSpPr>
            <p:grpSp>
              <p:nvGrpSpPr>
                <p:cNvPr id="559" name="Google Shape;559;p20"/>
                <p:cNvGrpSpPr/>
                <p:nvPr/>
              </p:nvGrpSpPr>
              <p:grpSpPr>
                <a:xfrm rot="312499">
                  <a:off x="4269747" y="179454"/>
                  <a:ext cx="2417210" cy="2184088"/>
                  <a:chOff x="3949525" y="-38550"/>
                  <a:chExt cx="2695666" cy="2435690"/>
                </a:xfrm>
              </p:grpSpPr>
              <p:sp>
                <p:nvSpPr>
                  <p:cNvPr id="560" name="Google Shape;560;p20"/>
                  <p:cNvSpPr/>
                  <p:nvPr/>
                </p:nvSpPr>
                <p:spPr>
                  <a:xfrm flipH="1">
                    <a:off x="5395256" y="293336"/>
                    <a:ext cx="998480" cy="850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74" h="10876" extrusionOk="0">
                        <a:moveTo>
                          <a:pt x="271" y="1"/>
                        </a:moveTo>
                        <a:cubicBezTo>
                          <a:pt x="96" y="1"/>
                          <a:pt x="0" y="7"/>
                          <a:pt x="0" y="7"/>
                        </a:cubicBezTo>
                        <a:lnTo>
                          <a:pt x="3567" y="4576"/>
                        </a:lnTo>
                        <a:lnTo>
                          <a:pt x="7878" y="5361"/>
                        </a:lnTo>
                        <a:lnTo>
                          <a:pt x="5129" y="6673"/>
                        </a:lnTo>
                        <a:lnTo>
                          <a:pt x="5129" y="6673"/>
                        </a:lnTo>
                        <a:lnTo>
                          <a:pt x="9315" y="6331"/>
                        </a:lnTo>
                        <a:lnTo>
                          <a:pt x="7427" y="7935"/>
                        </a:lnTo>
                        <a:cubicBezTo>
                          <a:pt x="9532" y="8745"/>
                          <a:pt x="12773" y="10875"/>
                          <a:pt x="12773" y="10875"/>
                        </a:cubicBezTo>
                        <a:cubicBezTo>
                          <a:pt x="10614" y="499"/>
                          <a:pt x="1921" y="1"/>
                          <a:pt x="271" y="1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1" name="Google Shape;561;p20"/>
                  <p:cNvSpPr/>
                  <p:nvPr/>
                </p:nvSpPr>
                <p:spPr>
                  <a:xfrm flipH="1">
                    <a:off x="5395254" y="1046449"/>
                    <a:ext cx="1249937" cy="457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91" h="5852" extrusionOk="0">
                        <a:moveTo>
                          <a:pt x="10295" y="0"/>
                        </a:moveTo>
                        <a:cubicBezTo>
                          <a:pt x="3432" y="0"/>
                          <a:pt x="1" y="5852"/>
                          <a:pt x="1" y="5852"/>
                        </a:cubicBezTo>
                        <a:lnTo>
                          <a:pt x="5715" y="5426"/>
                        </a:lnTo>
                        <a:lnTo>
                          <a:pt x="8773" y="2251"/>
                        </a:lnTo>
                        <a:lnTo>
                          <a:pt x="8296" y="5309"/>
                        </a:lnTo>
                        <a:lnTo>
                          <a:pt x="10351" y="1591"/>
                        </a:lnTo>
                        <a:lnTo>
                          <a:pt x="10610" y="4081"/>
                        </a:lnTo>
                        <a:cubicBezTo>
                          <a:pt x="12440" y="2769"/>
                          <a:pt x="15990" y="1240"/>
                          <a:pt x="15990" y="1240"/>
                        </a:cubicBezTo>
                        <a:cubicBezTo>
                          <a:pt x="13884" y="355"/>
                          <a:pt x="11985" y="0"/>
                          <a:pt x="10295" y="0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2" name="Google Shape;562;p20"/>
                  <p:cNvSpPr/>
                  <p:nvPr/>
                </p:nvSpPr>
                <p:spPr>
                  <a:xfrm flipH="1">
                    <a:off x="3949525" y="963360"/>
                    <a:ext cx="1414474" cy="4098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96" h="5244" extrusionOk="0">
                        <a:moveTo>
                          <a:pt x="7764" y="0"/>
                        </a:moveTo>
                        <a:cubicBezTo>
                          <a:pt x="5399" y="0"/>
                          <a:pt x="2762" y="656"/>
                          <a:pt x="0" y="2479"/>
                        </a:cubicBezTo>
                        <a:cubicBezTo>
                          <a:pt x="0" y="2479"/>
                          <a:pt x="4169" y="3398"/>
                          <a:pt x="6475" y="4408"/>
                        </a:cubicBezTo>
                        <a:lnTo>
                          <a:pt x="5999" y="1819"/>
                        </a:lnTo>
                        <a:lnTo>
                          <a:pt x="9265" y="5244"/>
                        </a:lnTo>
                        <a:lnTo>
                          <a:pt x="7862" y="2211"/>
                        </a:lnTo>
                        <a:lnTo>
                          <a:pt x="11997" y="4901"/>
                        </a:lnTo>
                        <a:lnTo>
                          <a:pt x="18095" y="4300"/>
                        </a:lnTo>
                        <a:cubicBezTo>
                          <a:pt x="18095" y="4300"/>
                          <a:pt x="13822" y="0"/>
                          <a:pt x="7764" y="0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3" name="Google Shape;563;p20"/>
                  <p:cNvSpPr/>
                  <p:nvPr/>
                </p:nvSpPr>
                <p:spPr>
                  <a:xfrm flipH="1">
                    <a:off x="4567262" y="-38550"/>
                    <a:ext cx="867944" cy="1195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4" h="15297" extrusionOk="0">
                        <a:moveTo>
                          <a:pt x="11103" y="0"/>
                        </a:moveTo>
                        <a:cubicBezTo>
                          <a:pt x="11103" y="1"/>
                          <a:pt x="1" y="3392"/>
                          <a:pt x="911" y="15297"/>
                        </a:cubicBezTo>
                        <a:cubicBezTo>
                          <a:pt x="911" y="15297"/>
                          <a:pt x="3685" y="12022"/>
                          <a:pt x="5657" y="10443"/>
                        </a:cubicBezTo>
                        <a:lnTo>
                          <a:pt x="3192" y="9616"/>
                        </a:lnTo>
                        <a:lnTo>
                          <a:pt x="7703" y="8354"/>
                        </a:lnTo>
                        <a:lnTo>
                          <a:pt x="4420" y="8146"/>
                        </a:lnTo>
                        <a:lnTo>
                          <a:pt x="8714" y="5748"/>
                        </a:lnTo>
                        <a:lnTo>
                          <a:pt x="11103" y="0"/>
                        </a:ln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4" name="Google Shape;564;p20"/>
                  <p:cNvSpPr/>
                  <p:nvPr/>
                </p:nvSpPr>
                <p:spPr>
                  <a:xfrm flipH="1">
                    <a:off x="5374388" y="1159006"/>
                    <a:ext cx="769925" cy="1238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0" h="15840" extrusionOk="0">
                        <a:moveTo>
                          <a:pt x="9850" y="1"/>
                        </a:moveTo>
                        <a:lnTo>
                          <a:pt x="9850" y="1"/>
                        </a:lnTo>
                        <a:cubicBezTo>
                          <a:pt x="0" y="6074"/>
                          <a:pt x="4035" y="15840"/>
                          <a:pt x="4035" y="15840"/>
                        </a:cubicBezTo>
                        <a:lnTo>
                          <a:pt x="7085" y="10911"/>
                        </a:lnTo>
                        <a:lnTo>
                          <a:pt x="6374" y="6517"/>
                        </a:lnTo>
                        <a:lnTo>
                          <a:pt x="8505" y="8722"/>
                        </a:lnTo>
                        <a:lnTo>
                          <a:pt x="6784" y="4821"/>
                        </a:lnTo>
                        <a:lnTo>
                          <a:pt x="8906" y="6107"/>
                        </a:lnTo>
                        <a:cubicBezTo>
                          <a:pt x="8956" y="3819"/>
                          <a:pt x="9850" y="1"/>
                          <a:pt x="9850" y="1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5" name="Google Shape;565;p20"/>
                  <p:cNvSpPr/>
                  <p:nvPr/>
                </p:nvSpPr>
                <p:spPr>
                  <a:xfrm flipH="1">
                    <a:off x="5374384" y="1034646"/>
                    <a:ext cx="1270807" cy="469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58" h="6003" extrusionOk="0">
                        <a:moveTo>
                          <a:pt x="10097" y="1"/>
                        </a:moveTo>
                        <a:cubicBezTo>
                          <a:pt x="3453" y="1"/>
                          <a:pt x="1" y="6003"/>
                          <a:pt x="1" y="6003"/>
                        </a:cubicBezTo>
                        <a:cubicBezTo>
                          <a:pt x="5302" y="1956"/>
                          <a:pt x="9815" y="1079"/>
                          <a:pt x="12731" y="1079"/>
                        </a:cubicBezTo>
                        <a:cubicBezTo>
                          <a:pt x="14962" y="1079"/>
                          <a:pt x="16258" y="1592"/>
                          <a:pt x="16258" y="1592"/>
                        </a:cubicBezTo>
                        <a:cubicBezTo>
                          <a:pt x="13969" y="449"/>
                          <a:pt x="11914" y="1"/>
                          <a:pt x="10097" y="1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6" name="Google Shape;566;p20"/>
                  <p:cNvSpPr/>
                  <p:nvPr/>
                </p:nvSpPr>
                <p:spPr>
                  <a:xfrm flipH="1">
                    <a:off x="5374386" y="293805"/>
                    <a:ext cx="1019350" cy="865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41" h="11070" extrusionOk="0">
                        <a:moveTo>
                          <a:pt x="91" y="0"/>
                        </a:moveTo>
                        <a:cubicBezTo>
                          <a:pt x="61" y="0"/>
                          <a:pt x="31" y="0"/>
                          <a:pt x="0" y="1"/>
                        </a:cubicBezTo>
                        <a:cubicBezTo>
                          <a:pt x="0" y="1"/>
                          <a:pt x="10050" y="3250"/>
                          <a:pt x="13041" y="11070"/>
                        </a:cubicBezTo>
                        <a:cubicBezTo>
                          <a:pt x="13041" y="11070"/>
                          <a:pt x="11636" y="0"/>
                          <a:pt x="91" y="0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7" name="Google Shape;567;p20"/>
                  <p:cNvSpPr/>
                  <p:nvPr/>
                </p:nvSpPr>
                <p:spPr>
                  <a:xfrm flipH="1">
                    <a:off x="4567261" y="-37925"/>
                    <a:ext cx="983472" cy="1155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82" h="14788" extrusionOk="0">
                        <a:moveTo>
                          <a:pt x="12581" y="1"/>
                        </a:moveTo>
                        <a:cubicBezTo>
                          <a:pt x="0" y="4094"/>
                          <a:pt x="2431" y="14787"/>
                          <a:pt x="2431" y="14787"/>
                        </a:cubicBezTo>
                        <a:cubicBezTo>
                          <a:pt x="4645" y="5306"/>
                          <a:pt x="12581" y="1"/>
                          <a:pt x="12581" y="1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568" name="Google Shape;568;p20"/>
                <p:cNvSpPr/>
                <p:nvPr/>
              </p:nvSpPr>
              <p:spPr>
                <a:xfrm rot="822121" flipH="1">
                  <a:off x="4231896" y="1184641"/>
                  <a:ext cx="773829" cy="4294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69" name="Google Shape;569;p20"/>
              <p:cNvSpPr/>
              <p:nvPr/>
            </p:nvSpPr>
            <p:spPr>
              <a:xfrm>
                <a:off x="189111" y="4292798"/>
                <a:ext cx="648400" cy="384750"/>
              </a:xfrm>
              <a:custGeom>
                <a:avLst/>
                <a:gdLst/>
                <a:ahLst/>
                <a:cxnLst/>
                <a:rect l="l" t="t" r="r" b="b"/>
                <a:pathLst>
                  <a:path w="25936" h="15390" extrusionOk="0">
                    <a:moveTo>
                      <a:pt x="5009" y="119"/>
                    </a:moveTo>
                    <a:cubicBezTo>
                      <a:pt x="7295" y="-357"/>
                      <a:pt x="11423" y="2596"/>
                      <a:pt x="13772" y="3167"/>
                    </a:cubicBezTo>
                    <a:cubicBezTo>
                      <a:pt x="16122" y="3739"/>
                      <a:pt x="17455" y="3612"/>
                      <a:pt x="19106" y="3548"/>
                    </a:cubicBezTo>
                    <a:cubicBezTo>
                      <a:pt x="20757" y="3485"/>
                      <a:pt x="22599" y="2183"/>
                      <a:pt x="23678" y="2786"/>
                    </a:cubicBezTo>
                    <a:cubicBezTo>
                      <a:pt x="24758" y="3389"/>
                      <a:pt x="26663" y="5168"/>
                      <a:pt x="25583" y="7168"/>
                    </a:cubicBezTo>
                    <a:cubicBezTo>
                      <a:pt x="24504" y="9168"/>
                      <a:pt x="20852" y="13677"/>
                      <a:pt x="17201" y="14788"/>
                    </a:cubicBezTo>
                    <a:cubicBezTo>
                      <a:pt x="13550" y="15899"/>
                      <a:pt x="6534" y="15296"/>
                      <a:pt x="3676" y="13835"/>
                    </a:cubicBezTo>
                    <a:cubicBezTo>
                      <a:pt x="819" y="12375"/>
                      <a:pt x="-166" y="8311"/>
                      <a:pt x="56" y="6025"/>
                    </a:cubicBezTo>
                    <a:cubicBezTo>
                      <a:pt x="278" y="3739"/>
                      <a:pt x="2723" y="595"/>
                      <a:pt x="5009" y="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570" name="Google Shape;570;p20"/>
            <p:cNvSpPr/>
            <p:nvPr/>
          </p:nvSpPr>
          <p:spPr>
            <a:xfrm>
              <a:off x="5213225" y="4413262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1" name="Google Shape;571;p20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20"/>
          <p:cNvSpPr/>
          <p:nvPr/>
        </p:nvSpPr>
        <p:spPr>
          <a:xfrm>
            <a:off x="65649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0"/>
          <p:cNvSpPr/>
          <p:nvPr/>
        </p:nvSpPr>
        <p:spPr>
          <a:xfrm flipH="1">
            <a:off x="10870247" y="579869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74" name="Google Shape;574;p20"/>
          <p:cNvGrpSpPr/>
          <p:nvPr/>
        </p:nvGrpSpPr>
        <p:grpSpPr>
          <a:xfrm rot="-1325081" flipH="1">
            <a:off x="9927318" y="548176"/>
            <a:ext cx="972537" cy="515408"/>
            <a:chOff x="2468025" y="734125"/>
            <a:chExt cx="980825" cy="519800"/>
          </a:xfrm>
        </p:grpSpPr>
        <p:sp>
          <p:nvSpPr>
            <p:cNvPr id="575" name="Google Shape;575;p20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7476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44000" y="3644143"/>
            <a:ext cx="9704000" cy="13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533" b="1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69933" y="5513567"/>
            <a:ext cx="5652000" cy="5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12" name="Google Shape;12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15" name="Google Shape;15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2700000">
            <a:off x="2068219" y="869897"/>
            <a:ext cx="139484" cy="196264"/>
            <a:chOff x="5248950" y="2607450"/>
            <a:chExt cx="27575" cy="38800"/>
          </a:xfrm>
        </p:grpSpPr>
        <p:sp>
          <p:nvSpPr>
            <p:cNvPr id="18" name="Google Shape;18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3320916">
            <a:off x="11453326" y="1044893"/>
            <a:ext cx="139487" cy="196267"/>
            <a:chOff x="5248950" y="2607450"/>
            <a:chExt cx="27575" cy="38800"/>
          </a:xfrm>
        </p:grpSpPr>
        <p:sp>
          <p:nvSpPr>
            <p:cNvPr id="21" name="Google Shape;21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7179494">
            <a:off x="10922676" y="2477017"/>
            <a:ext cx="1201005" cy="1656601"/>
            <a:chOff x="330281" y="38723"/>
            <a:chExt cx="1614914" cy="2227176"/>
          </a:xfrm>
        </p:grpSpPr>
        <p:sp>
          <p:nvSpPr>
            <p:cNvPr id="24" name="Google Shape;24;p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264158" y="379318"/>
            <a:ext cx="1232287" cy="1640092"/>
            <a:chOff x="330281" y="38723"/>
            <a:chExt cx="1614914" cy="2227176"/>
          </a:xfrm>
        </p:grpSpPr>
        <p:sp>
          <p:nvSpPr>
            <p:cNvPr id="28" name="Google Shape;28;p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" name="Google Shape;31;p2"/>
          <p:cNvSpPr/>
          <p:nvPr/>
        </p:nvSpPr>
        <p:spPr>
          <a:xfrm>
            <a:off x="-1309766" y="-543200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9429784" y="16849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1493033" y="5014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2042067" y="54128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" name="Google Shape;36;p2"/>
          <p:cNvGrpSpPr/>
          <p:nvPr/>
        </p:nvGrpSpPr>
        <p:grpSpPr>
          <a:xfrm rot="-263120">
            <a:off x="-975708" y="2896597"/>
            <a:ext cx="2444421" cy="5036641"/>
            <a:chOff x="6239025" y="396475"/>
            <a:chExt cx="480900" cy="990825"/>
          </a:xfrm>
        </p:grpSpPr>
        <p:sp>
          <p:nvSpPr>
            <p:cNvPr id="37" name="Google Shape;37;p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" name="Google Shape;46;p2"/>
          <p:cNvSpPr/>
          <p:nvPr/>
        </p:nvSpPr>
        <p:spPr>
          <a:xfrm>
            <a:off x="11684834" y="18560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1244000" y="33463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" name="Google Shape;48;p2"/>
          <p:cNvGrpSpPr/>
          <p:nvPr/>
        </p:nvGrpSpPr>
        <p:grpSpPr>
          <a:xfrm rot="288696" flipH="1">
            <a:off x="10490395" y="4368594"/>
            <a:ext cx="2022676" cy="4167959"/>
            <a:chOff x="6239025" y="396475"/>
            <a:chExt cx="480900" cy="990825"/>
          </a:xfrm>
        </p:grpSpPr>
        <p:sp>
          <p:nvSpPr>
            <p:cNvPr id="49" name="Google Shape;49;p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1458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>
            <a:spLocks noGrp="1"/>
          </p:cNvSpPr>
          <p:nvPr>
            <p:ph type="title" hasCustomPrompt="1"/>
          </p:nvPr>
        </p:nvSpPr>
        <p:spPr>
          <a:xfrm>
            <a:off x="1536557" y="994460"/>
            <a:ext cx="16916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10266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60" name="Google Shape;60;p3"/>
          <p:cNvSpPr txBox="1">
            <a:spLocks noGrp="1"/>
          </p:cNvSpPr>
          <p:nvPr>
            <p:ph type="title" idx="2"/>
          </p:nvPr>
        </p:nvSpPr>
        <p:spPr>
          <a:xfrm>
            <a:off x="1166067" y="2405900"/>
            <a:ext cx="6040400" cy="21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77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1166067" y="5012367"/>
            <a:ext cx="3452400" cy="9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62" name="Google Shape;62;p3"/>
          <p:cNvGrpSpPr/>
          <p:nvPr/>
        </p:nvGrpSpPr>
        <p:grpSpPr>
          <a:xfrm rot="7179494">
            <a:off x="10423076" y="218550"/>
            <a:ext cx="1201005" cy="1656601"/>
            <a:chOff x="330281" y="38723"/>
            <a:chExt cx="1614914" cy="2227176"/>
          </a:xfrm>
        </p:grpSpPr>
        <p:sp>
          <p:nvSpPr>
            <p:cNvPr id="63" name="Google Shape;63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" name="Google Shape;66;p3"/>
          <p:cNvGrpSpPr/>
          <p:nvPr/>
        </p:nvGrpSpPr>
        <p:grpSpPr>
          <a:xfrm rot="-4940312">
            <a:off x="5328917" y="5226733"/>
            <a:ext cx="1232307" cy="1640169"/>
            <a:chOff x="330281" y="38723"/>
            <a:chExt cx="1614914" cy="2227176"/>
          </a:xfrm>
        </p:grpSpPr>
        <p:sp>
          <p:nvSpPr>
            <p:cNvPr id="67" name="Google Shape;67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4683667" y="-928800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7366700" y="6141901"/>
            <a:ext cx="2458781" cy="15887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" name="Google Shape;72;p3"/>
          <p:cNvGrpSpPr/>
          <p:nvPr/>
        </p:nvGrpSpPr>
        <p:grpSpPr>
          <a:xfrm rot="-5856778">
            <a:off x="4115731" y="795177"/>
            <a:ext cx="1201101" cy="1656475"/>
            <a:chOff x="330281" y="38723"/>
            <a:chExt cx="1614914" cy="2227176"/>
          </a:xfrm>
        </p:grpSpPr>
        <p:sp>
          <p:nvSpPr>
            <p:cNvPr id="73" name="Google Shape;73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" name="Google Shape;76;p3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77" name="Google Shape;77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" name="Google Shape;79;p3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80" name="Google Shape;80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" name="Google Shape;82;p3"/>
          <p:cNvGrpSpPr/>
          <p:nvPr/>
        </p:nvGrpSpPr>
        <p:grpSpPr>
          <a:xfrm rot="4025085">
            <a:off x="935031" y="6259682"/>
            <a:ext cx="140875" cy="198223"/>
            <a:chOff x="5248950" y="2607450"/>
            <a:chExt cx="27575" cy="38800"/>
          </a:xfrm>
        </p:grpSpPr>
        <p:sp>
          <p:nvSpPr>
            <p:cNvPr id="83" name="Google Shape;83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" name="Google Shape;85;p3"/>
          <p:cNvGrpSpPr/>
          <p:nvPr/>
        </p:nvGrpSpPr>
        <p:grpSpPr>
          <a:xfrm rot="-5243946">
            <a:off x="-112494" y="3732874"/>
            <a:ext cx="223379" cy="314309"/>
            <a:chOff x="5248950" y="2607450"/>
            <a:chExt cx="27575" cy="38800"/>
          </a:xfrm>
        </p:grpSpPr>
        <p:sp>
          <p:nvSpPr>
            <p:cNvPr id="86" name="Google Shape;86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" name="Google Shape;88;p3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89" name="Google Shape;89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" name="Google Shape;91;p3"/>
          <p:cNvGrpSpPr/>
          <p:nvPr/>
        </p:nvGrpSpPr>
        <p:grpSpPr>
          <a:xfrm rot="3320916">
            <a:off x="11519175" y="731127"/>
            <a:ext cx="139487" cy="196267"/>
            <a:chOff x="5248950" y="2607450"/>
            <a:chExt cx="27575" cy="38800"/>
          </a:xfrm>
        </p:grpSpPr>
        <p:sp>
          <p:nvSpPr>
            <p:cNvPr id="92" name="Google Shape;92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" name="Google Shape;94;p3"/>
          <p:cNvSpPr/>
          <p:nvPr/>
        </p:nvSpPr>
        <p:spPr>
          <a:xfrm>
            <a:off x="415600" y="55189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3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3"/>
          <p:cNvSpPr/>
          <p:nvPr/>
        </p:nvSpPr>
        <p:spPr>
          <a:xfrm>
            <a:off x="11643467" y="2609985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3"/>
          <p:cNvSpPr/>
          <p:nvPr/>
        </p:nvSpPr>
        <p:spPr>
          <a:xfrm>
            <a:off x="588167" y="10967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2097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BCDFF"/>
            </a:gs>
            <a:gs pos="74000">
              <a:srgbClr val="61BB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9Slide.vn - 2019">
            <a:extLst>
              <a:ext uri="{FF2B5EF4-FFF2-40B4-BE49-F238E27FC236}">
                <a16:creationId xmlns:a16="http://schemas.microsoft.com/office/drawing/2014/main" id="{0A39CC5C-CD31-11C2-6E61-4943664A295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4" name="PHẠM DUYÊN 1 - 9Slide.vn">
            <a:extLst>
              <a:ext uri="{FF2B5EF4-FFF2-40B4-BE49-F238E27FC236}">
                <a16:creationId xmlns:a16="http://schemas.microsoft.com/office/drawing/2014/main" id="{46FF6114-7157-5AE0-4379-D1BA4A1D001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64966B25-F4D5-2FED-B61B-02722278D6C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53" name="PHẠM DUYÊN 3 - 9Slide.vn">
            <a:extLst>
              <a:ext uri="{FF2B5EF4-FFF2-40B4-BE49-F238E27FC236}">
                <a16:creationId xmlns:a16="http://schemas.microsoft.com/office/drawing/2014/main" id="{F3F56430-3170-4393-A92B-A5ECD13FEBF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54" name="PHẠM DUYÊN 4 - 9Slide.vn">
            <a:extLst>
              <a:ext uri="{FF2B5EF4-FFF2-40B4-BE49-F238E27FC236}">
                <a16:creationId xmlns:a16="http://schemas.microsoft.com/office/drawing/2014/main" id="{BFA89F6B-A281-4870-8F7D-4A2B8E7FD55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55" name="PHẠM DUYÊN 5 - 9Slide.vn">
            <a:extLst>
              <a:ext uri="{FF2B5EF4-FFF2-40B4-BE49-F238E27FC236}">
                <a16:creationId xmlns:a16="http://schemas.microsoft.com/office/drawing/2014/main" id="{65DF7814-DF31-4D9C-81A8-B2688770811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56" name="PHẠM DUYÊN 6 - 9Slide.vn">
            <a:extLst>
              <a:ext uri="{FF2B5EF4-FFF2-40B4-BE49-F238E27FC236}">
                <a16:creationId xmlns:a16="http://schemas.microsoft.com/office/drawing/2014/main" id="{6C4BEABF-662B-474F-9BAB-EA1B821D52B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  <p:pic>
        <p:nvPicPr>
          <p:cNvPr id="2" name="PHẠM DUYÊN 8 - 9Slide.vn">
            <a:extLst>
              <a:ext uri="{FF2B5EF4-FFF2-40B4-BE49-F238E27FC236}">
                <a16:creationId xmlns:a16="http://schemas.microsoft.com/office/drawing/2014/main" id="{730DCD98-74DF-8CF5-66AF-157BA9B5FA6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 t="16250" b="275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1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70" r:id="rId3"/>
    <p:sldLayoutId id="2147483668" r:id="rId4"/>
    <p:sldLayoutId id="2147483666" r:id="rId5"/>
    <p:sldLayoutId id="2147483671" r:id="rId6"/>
    <p:sldLayoutId id="2147483672" r:id="rId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F3B97EFD-7825-45B2-9A0F-7CC39E5BAEB6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33685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6AC31-CF79-4A0D-92D7-D54F6FA58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834" y="1734105"/>
            <a:ext cx="9559357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89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HẠM DUYÊN 2 - 9Slide.vn">
            <a:extLst>
              <a:ext uri="{FF2B5EF4-FFF2-40B4-BE49-F238E27FC236}">
                <a16:creationId xmlns:a16="http://schemas.microsoft.com/office/drawing/2014/main" id="{18832D62-7770-A453-74CF-847927CD1A0B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086707" y="523960"/>
            <a:ext cx="2018587" cy="707886"/>
          </a:xfrm>
          <a:prstGeom prst="roundRect">
            <a:avLst>
              <a:gd name="adj" fmla="val 0"/>
            </a:avLst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pc="-4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  <a:endParaRPr lang="vi-VN" sz="4000" spc="-4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HẠM DUYÊN 3 - 9Slide.vn">
            <a:extLst>
              <a:ext uri="{FF2B5EF4-FFF2-40B4-BE49-F238E27FC236}">
                <a16:creationId xmlns:a16="http://schemas.microsoft.com/office/drawing/2014/main" id="{178728F7-D97D-135E-7F54-A3067CA11ADB}"/>
              </a:ext>
            </a:extLst>
          </p:cNvPr>
          <p:cNvSpPr/>
          <p:nvPr/>
        </p:nvSpPr>
        <p:spPr>
          <a:xfrm>
            <a:off x="1270000" y="1455867"/>
            <a:ext cx="9652000" cy="4055933"/>
          </a:xfrm>
          <a:prstGeom prst="roundRect">
            <a:avLst>
              <a:gd name="adj" fmla="val 6767"/>
            </a:avLst>
          </a:prstGeom>
          <a:solidFill>
            <a:srgbClr val="FDFCFA"/>
          </a:solidFill>
          <a:ln w="19050">
            <a:solidFill>
              <a:srgbClr val="D1D1C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HẠM DUYÊN 4 - 9Slide.vn">
            <a:extLst>
              <a:ext uri="{FF2B5EF4-FFF2-40B4-BE49-F238E27FC236}">
                <a16:creationId xmlns:a16="http://schemas.microsoft.com/office/drawing/2014/main" id="{120536E1-9A93-3E35-82D0-D48906AF6CCE}"/>
              </a:ext>
            </a:extLst>
          </p:cNvPr>
          <p:cNvSpPr/>
          <p:nvPr/>
        </p:nvSpPr>
        <p:spPr>
          <a:xfrm>
            <a:off x="2819400" y="2818763"/>
            <a:ext cx="317404" cy="567465"/>
          </a:xfrm>
          <a:prstGeom prst="roundRect">
            <a:avLst/>
          </a:prstGeom>
          <a:solidFill>
            <a:schemeClr val="accent4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HẠM DUYÊN 5 - 9Slide.vn">
            <a:extLst>
              <a:ext uri="{FF2B5EF4-FFF2-40B4-BE49-F238E27FC236}">
                <a16:creationId xmlns:a16="http://schemas.microsoft.com/office/drawing/2014/main" id="{41751B47-476B-6050-0055-B42D9706F9FD}"/>
              </a:ext>
            </a:extLst>
          </p:cNvPr>
          <p:cNvSpPr/>
          <p:nvPr/>
        </p:nvSpPr>
        <p:spPr>
          <a:xfrm>
            <a:off x="2304661" y="2674203"/>
            <a:ext cx="2154540" cy="830997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74 381</a:t>
            </a:r>
            <a:endParaRPr lang="vi-VN" sz="4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PHẠM DUYÊN 6 - 9Slide.vn">
            <a:extLst>
              <a:ext uri="{FF2B5EF4-FFF2-40B4-BE49-F238E27FC236}">
                <a16:creationId xmlns:a16="http://schemas.microsoft.com/office/drawing/2014/main" id="{0AA430ED-1C6A-6346-C518-584203F66736}"/>
              </a:ext>
            </a:extLst>
          </p:cNvPr>
          <p:cNvSpPr/>
          <p:nvPr/>
        </p:nvSpPr>
        <p:spPr>
          <a:xfrm>
            <a:off x="3223357" y="2678965"/>
            <a:ext cx="487320" cy="830997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endParaRPr lang="vi-VN" sz="480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12" name="PHẠM DUYÊN 8 - 9Slide.vn">
            <a:extLst>
              <a:ext uri="{FF2B5EF4-FFF2-40B4-BE49-F238E27FC236}">
                <a16:creationId xmlns:a16="http://schemas.microsoft.com/office/drawing/2014/main" id="{39B9315F-C0A9-0466-EF90-46A2657C5044}"/>
              </a:ext>
            </a:extLst>
          </p:cNvPr>
          <p:cNvCxnSpPr>
            <a:cxnSpLocks/>
          </p:cNvCxnSpPr>
          <p:nvPr/>
        </p:nvCxnSpPr>
        <p:spPr>
          <a:xfrm>
            <a:off x="4419177" y="3089701"/>
            <a:ext cx="3087150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HẠM DUYÊN 9 - 9Slide.vn">
            <a:extLst>
              <a:ext uri="{FF2B5EF4-FFF2-40B4-BE49-F238E27FC236}">
                <a16:creationId xmlns:a16="http://schemas.microsoft.com/office/drawing/2014/main" id="{E7369D22-E6E1-4B6C-7413-C8F16A87ACC9}"/>
              </a:ext>
            </a:extLst>
          </p:cNvPr>
          <p:cNvSpPr/>
          <p:nvPr/>
        </p:nvSpPr>
        <p:spPr>
          <a:xfrm>
            <a:off x="4728785" y="2455519"/>
            <a:ext cx="2166338" cy="646331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vì 3 &lt; 5</a:t>
            </a:r>
            <a:endParaRPr lang="vi-VN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PHẠM DUYÊN 10 - 9Slide.vn">
            <a:extLst>
              <a:ext uri="{FF2B5EF4-FFF2-40B4-BE49-F238E27FC236}">
                <a16:creationId xmlns:a16="http://schemas.microsoft.com/office/drawing/2014/main" id="{98A5E2EF-6959-1C15-6B3A-775360F6350B}"/>
              </a:ext>
            </a:extLst>
          </p:cNvPr>
          <p:cNvSpPr/>
          <p:nvPr/>
        </p:nvSpPr>
        <p:spPr>
          <a:xfrm>
            <a:off x="4354273" y="3149025"/>
            <a:ext cx="2915362" cy="584775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làm tròn xuống</a:t>
            </a:r>
            <a:endParaRPr lang="vi-VN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PHẠM DUYÊN 11 - 9Slide.vn">
            <a:extLst>
              <a:ext uri="{FF2B5EF4-FFF2-40B4-BE49-F238E27FC236}">
                <a16:creationId xmlns:a16="http://schemas.microsoft.com/office/drawing/2014/main" id="{636133AD-0E04-5293-65CE-5E55F882ADE3}"/>
              </a:ext>
            </a:extLst>
          </p:cNvPr>
          <p:cNvSpPr/>
          <p:nvPr/>
        </p:nvSpPr>
        <p:spPr>
          <a:xfrm>
            <a:off x="7605594" y="2818763"/>
            <a:ext cx="1919405" cy="567465"/>
          </a:xfrm>
          <a:prstGeom prst="roundRect">
            <a:avLst/>
          </a:prstGeom>
          <a:solidFill>
            <a:srgbClr val="BAF39B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HẠM DUYÊN 12 - 9Slide.vn">
            <a:extLst>
              <a:ext uri="{FF2B5EF4-FFF2-40B4-BE49-F238E27FC236}">
                <a16:creationId xmlns:a16="http://schemas.microsoft.com/office/drawing/2014/main" id="{2B9FFABD-78EA-C0BB-B322-C76CF2C4427C}"/>
              </a:ext>
            </a:extLst>
          </p:cNvPr>
          <p:cNvSpPr/>
          <p:nvPr/>
        </p:nvSpPr>
        <p:spPr>
          <a:xfrm>
            <a:off x="7466303" y="2674203"/>
            <a:ext cx="2154540" cy="830997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74 000</a:t>
            </a:r>
            <a:endParaRPr lang="vi-VN" sz="4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PHẠM DUYÊN 13 - 9Slide.vn">
            <a:extLst>
              <a:ext uri="{FF2B5EF4-FFF2-40B4-BE49-F238E27FC236}">
                <a16:creationId xmlns:a16="http://schemas.microsoft.com/office/drawing/2014/main" id="{EE6CDCD0-C5FE-DE98-D60E-4A4A866CD48B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1605449" y="4038600"/>
            <a:ext cx="8981103" cy="1238031"/>
          </a:xfrm>
          <a:prstGeom prst="roundRect">
            <a:avLst>
              <a:gd name="adj" fmla="val 0"/>
            </a:avLst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spc="-4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tròn số đến hàng nghìn</a:t>
            </a:r>
            <a:r>
              <a:rPr lang="en-US" sz="3600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600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spc="-4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HẠM DUYÊN 14 - 9Slide.vn">
            <a:extLst>
              <a:ext uri="{FF2B5EF4-FFF2-40B4-BE49-F238E27FC236}">
                <a16:creationId xmlns:a16="http://schemas.microsoft.com/office/drawing/2014/main" id="{80751BB8-1CC3-69A4-19DB-377DBB09FDE8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1639013" y="1593177"/>
            <a:ext cx="2018587" cy="646331"/>
          </a:xfrm>
          <a:prstGeom prst="roundRect">
            <a:avLst>
              <a:gd name="adj" fmla="val 0"/>
            </a:avLst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600" spc="-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524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3" grpId="0"/>
      <p:bldP spid="14" grpId="0"/>
      <p:bldP spid="15" grpId="0" animBg="1"/>
      <p:bldP spid="16" grpId="0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HẠM DUYÊN 2 - 9Slide.vn">
            <a:extLst>
              <a:ext uri="{FF2B5EF4-FFF2-40B4-BE49-F238E27FC236}">
                <a16:creationId xmlns:a16="http://schemas.microsoft.com/office/drawing/2014/main" id="{974D32DF-D813-1576-EE4C-264F2C4FB3AD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296276" y="476444"/>
            <a:ext cx="10273424" cy="1600438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5E2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20 080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>
                <a:solidFill>
                  <a:srgbClr val="5E2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52 080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>
                <a:solidFill>
                  <a:srgbClr val="5E2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92 000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  <a:endParaRPr lang="vi-VN" sz="4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HẠM DUYÊN 3 - 9Slide.vn">
            <a:extLst>
              <a:ext uri="{FF2B5EF4-FFF2-40B4-BE49-F238E27FC236}">
                <a16:creationId xmlns:a16="http://schemas.microsoft.com/office/drawing/2014/main" id="{F3E916DD-6F62-3128-8AB5-D464DE51D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243785"/>
            <a:ext cx="5334000" cy="2498496"/>
          </a:xfrm>
          <a:prstGeom prst="roundRect">
            <a:avLst/>
          </a:prstGeom>
          <a:effectLst>
            <a:softEdge rad="31750"/>
          </a:effectLst>
        </p:spPr>
      </p:pic>
      <p:grpSp>
        <p:nvGrpSpPr>
          <p:cNvPr id="9" name="PHẠM DUYÊN 4 - 9Slide.vn">
            <a:extLst>
              <a:ext uri="{FF2B5EF4-FFF2-40B4-BE49-F238E27FC236}">
                <a16:creationId xmlns:a16="http://schemas.microsoft.com/office/drawing/2014/main" id="{B4ABD3ED-4768-A7D7-FD0A-79AE1B823EB4}"/>
              </a:ext>
            </a:extLst>
          </p:cNvPr>
          <p:cNvGrpSpPr/>
          <p:nvPr/>
        </p:nvGrpSpPr>
        <p:grpSpPr>
          <a:xfrm>
            <a:off x="7603244" y="2066922"/>
            <a:ext cx="2912356" cy="1743078"/>
            <a:chOff x="8051800" y="1813756"/>
            <a:chExt cx="3479800" cy="1463678"/>
          </a:xfrm>
        </p:grpSpPr>
        <p:sp>
          <p:nvSpPr>
            <p:cNvPr id="10" name="PHẠM DUYÊN 2 - 9Slide.vn">
              <a:extLst>
                <a:ext uri="{FF2B5EF4-FFF2-40B4-BE49-F238E27FC236}">
                  <a16:creationId xmlns:a16="http://schemas.microsoft.com/office/drawing/2014/main" id="{02639571-EABC-1519-578E-7D426E5EE1DC}"/>
                </a:ext>
              </a:extLst>
            </p:cNvPr>
            <p:cNvSpPr/>
            <p:nvPr/>
          </p:nvSpPr>
          <p:spPr>
            <a:xfrm>
              <a:off x="8051800" y="1813756"/>
              <a:ext cx="3479800" cy="1463678"/>
            </a:xfrm>
            <a:custGeom>
              <a:avLst/>
              <a:gdLst>
                <a:gd name="connsiteX0" fmla="*/ 190504 w 2819400"/>
                <a:gd name="connsiteY0" fmla="*/ 0 h 1463678"/>
                <a:gd name="connsiteX1" fmla="*/ 2628896 w 2819400"/>
                <a:gd name="connsiteY1" fmla="*/ 0 h 1463678"/>
                <a:gd name="connsiteX2" fmla="*/ 2819400 w 2819400"/>
                <a:gd name="connsiteY2" fmla="*/ 190504 h 1463678"/>
                <a:gd name="connsiteX3" fmla="*/ 2819400 w 2819400"/>
                <a:gd name="connsiteY3" fmla="*/ 952496 h 1463678"/>
                <a:gd name="connsiteX4" fmla="*/ 2628896 w 2819400"/>
                <a:gd name="connsiteY4" fmla="*/ 1143000 h 1463678"/>
                <a:gd name="connsiteX5" fmla="*/ 1279438 w 2819400"/>
                <a:gd name="connsiteY5" fmla="*/ 1143000 h 1463678"/>
                <a:gd name="connsiteX6" fmla="*/ 1256307 w 2819400"/>
                <a:gd name="connsiteY6" fmla="*/ 1186344 h 1463678"/>
                <a:gd name="connsiteX7" fmla="*/ 1172901 w 2819400"/>
                <a:gd name="connsiteY7" fmla="*/ 1294890 h 1463678"/>
                <a:gd name="connsiteX8" fmla="*/ 853821 w 2819400"/>
                <a:gd name="connsiteY8" fmla="*/ 1463678 h 1463678"/>
                <a:gd name="connsiteX9" fmla="*/ 975284 w 2819400"/>
                <a:gd name="connsiteY9" fmla="*/ 1232957 h 1463678"/>
                <a:gd name="connsiteX10" fmla="*/ 986575 w 2819400"/>
                <a:gd name="connsiteY10" fmla="*/ 1143000 h 1463678"/>
                <a:gd name="connsiteX11" fmla="*/ 190504 w 2819400"/>
                <a:gd name="connsiteY11" fmla="*/ 1143000 h 1463678"/>
                <a:gd name="connsiteX12" fmla="*/ 0 w 2819400"/>
                <a:gd name="connsiteY12" fmla="*/ 952496 h 1463678"/>
                <a:gd name="connsiteX13" fmla="*/ 0 w 2819400"/>
                <a:gd name="connsiteY13" fmla="*/ 190504 h 1463678"/>
                <a:gd name="connsiteX14" fmla="*/ 190504 w 2819400"/>
                <a:gd name="connsiteY14" fmla="*/ 0 h 146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19400" h="1463678">
                  <a:moveTo>
                    <a:pt x="190504" y="0"/>
                  </a:moveTo>
                  <a:lnTo>
                    <a:pt x="2628896" y="0"/>
                  </a:lnTo>
                  <a:cubicBezTo>
                    <a:pt x="2734108" y="0"/>
                    <a:pt x="2819400" y="85292"/>
                    <a:pt x="2819400" y="190504"/>
                  </a:cubicBezTo>
                  <a:lnTo>
                    <a:pt x="2819400" y="952496"/>
                  </a:lnTo>
                  <a:cubicBezTo>
                    <a:pt x="2819400" y="1057708"/>
                    <a:pt x="2734108" y="1143000"/>
                    <a:pt x="2628896" y="1143000"/>
                  </a:cubicBezTo>
                  <a:lnTo>
                    <a:pt x="1279438" y="1143000"/>
                  </a:lnTo>
                  <a:lnTo>
                    <a:pt x="1256307" y="1186344"/>
                  </a:lnTo>
                  <a:cubicBezTo>
                    <a:pt x="1227448" y="1234153"/>
                    <a:pt x="1195911" y="1275413"/>
                    <a:pt x="1172901" y="1294890"/>
                  </a:cubicBezTo>
                  <a:cubicBezTo>
                    <a:pt x="1082417" y="1372585"/>
                    <a:pt x="989551" y="1421702"/>
                    <a:pt x="853821" y="1463678"/>
                  </a:cubicBezTo>
                  <a:cubicBezTo>
                    <a:pt x="906973" y="1389614"/>
                    <a:pt x="954219" y="1319240"/>
                    <a:pt x="975284" y="1232957"/>
                  </a:cubicBezTo>
                  <a:lnTo>
                    <a:pt x="986575" y="1143000"/>
                  </a:lnTo>
                  <a:lnTo>
                    <a:pt x="190504" y="1143000"/>
                  </a:lnTo>
                  <a:cubicBezTo>
                    <a:pt x="85292" y="1143000"/>
                    <a:pt x="0" y="1057708"/>
                    <a:pt x="0" y="952496"/>
                  </a:cubicBezTo>
                  <a:lnTo>
                    <a:pt x="0" y="190504"/>
                  </a:lnTo>
                  <a:cubicBezTo>
                    <a:pt x="0" y="85292"/>
                    <a:pt x="85292" y="0"/>
                    <a:pt x="190504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PHẠM DUYÊN 1 - 9Slide.vn">
              <a:extLst>
                <a:ext uri="{FF2B5EF4-FFF2-40B4-BE49-F238E27FC236}">
                  <a16:creationId xmlns:a16="http://schemas.microsoft.com/office/drawing/2014/main" id="{9431D475-2C35-8C75-6F05-62E489FA26C8}"/>
                </a:ext>
              </a:extLst>
            </p:cNvPr>
            <p:cNvSpPr txBox="1"/>
            <p:nvPr/>
          </p:nvSpPr>
          <p:spPr>
            <a:xfrm>
              <a:off x="8138918" y="1874800"/>
              <a:ext cx="3300286" cy="9872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tớ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chục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b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chục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Mai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PHẠM DUYÊN 5 - 9Slide.vn">
            <a:extLst>
              <a:ext uri="{FF2B5EF4-FFF2-40B4-BE49-F238E27FC236}">
                <a16:creationId xmlns:a16="http://schemas.microsoft.com/office/drawing/2014/main" id="{75D04C0D-71CF-C87E-925A-75A770A66676}"/>
              </a:ext>
            </a:extLst>
          </p:cNvPr>
          <p:cNvGrpSpPr/>
          <p:nvPr/>
        </p:nvGrpSpPr>
        <p:grpSpPr>
          <a:xfrm flipH="1">
            <a:off x="1244600" y="2057400"/>
            <a:ext cx="3022600" cy="1743078"/>
            <a:chOff x="8051800" y="1813756"/>
            <a:chExt cx="3479800" cy="146367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3" name="PHẠM DUYÊN 2 - 9Slide.vn">
              <a:extLst>
                <a:ext uri="{FF2B5EF4-FFF2-40B4-BE49-F238E27FC236}">
                  <a16:creationId xmlns:a16="http://schemas.microsoft.com/office/drawing/2014/main" id="{99E4D8E5-4C1B-5E29-D011-298071527161}"/>
                </a:ext>
              </a:extLst>
            </p:cNvPr>
            <p:cNvSpPr/>
            <p:nvPr/>
          </p:nvSpPr>
          <p:spPr>
            <a:xfrm>
              <a:off x="8051800" y="1813756"/>
              <a:ext cx="3479800" cy="1463678"/>
            </a:xfrm>
            <a:custGeom>
              <a:avLst/>
              <a:gdLst>
                <a:gd name="connsiteX0" fmla="*/ 190504 w 2819400"/>
                <a:gd name="connsiteY0" fmla="*/ 0 h 1463678"/>
                <a:gd name="connsiteX1" fmla="*/ 2628896 w 2819400"/>
                <a:gd name="connsiteY1" fmla="*/ 0 h 1463678"/>
                <a:gd name="connsiteX2" fmla="*/ 2819400 w 2819400"/>
                <a:gd name="connsiteY2" fmla="*/ 190504 h 1463678"/>
                <a:gd name="connsiteX3" fmla="*/ 2819400 w 2819400"/>
                <a:gd name="connsiteY3" fmla="*/ 952496 h 1463678"/>
                <a:gd name="connsiteX4" fmla="*/ 2628896 w 2819400"/>
                <a:gd name="connsiteY4" fmla="*/ 1143000 h 1463678"/>
                <a:gd name="connsiteX5" fmla="*/ 1279438 w 2819400"/>
                <a:gd name="connsiteY5" fmla="*/ 1143000 h 1463678"/>
                <a:gd name="connsiteX6" fmla="*/ 1256307 w 2819400"/>
                <a:gd name="connsiteY6" fmla="*/ 1186344 h 1463678"/>
                <a:gd name="connsiteX7" fmla="*/ 1172901 w 2819400"/>
                <a:gd name="connsiteY7" fmla="*/ 1294890 h 1463678"/>
                <a:gd name="connsiteX8" fmla="*/ 853821 w 2819400"/>
                <a:gd name="connsiteY8" fmla="*/ 1463678 h 1463678"/>
                <a:gd name="connsiteX9" fmla="*/ 975284 w 2819400"/>
                <a:gd name="connsiteY9" fmla="*/ 1232957 h 1463678"/>
                <a:gd name="connsiteX10" fmla="*/ 986575 w 2819400"/>
                <a:gd name="connsiteY10" fmla="*/ 1143000 h 1463678"/>
                <a:gd name="connsiteX11" fmla="*/ 190504 w 2819400"/>
                <a:gd name="connsiteY11" fmla="*/ 1143000 h 1463678"/>
                <a:gd name="connsiteX12" fmla="*/ 0 w 2819400"/>
                <a:gd name="connsiteY12" fmla="*/ 952496 h 1463678"/>
                <a:gd name="connsiteX13" fmla="*/ 0 w 2819400"/>
                <a:gd name="connsiteY13" fmla="*/ 190504 h 1463678"/>
                <a:gd name="connsiteX14" fmla="*/ 190504 w 2819400"/>
                <a:gd name="connsiteY14" fmla="*/ 0 h 146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19400" h="1463678">
                  <a:moveTo>
                    <a:pt x="190504" y="0"/>
                  </a:moveTo>
                  <a:lnTo>
                    <a:pt x="2628896" y="0"/>
                  </a:lnTo>
                  <a:cubicBezTo>
                    <a:pt x="2734108" y="0"/>
                    <a:pt x="2819400" y="85292"/>
                    <a:pt x="2819400" y="190504"/>
                  </a:cubicBezTo>
                  <a:lnTo>
                    <a:pt x="2819400" y="952496"/>
                  </a:lnTo>
                  <a:cubicBezTo>
                    <a:pt x="2819400" y="1057708"/>
                    <a:pt x="2734108" y="1143000"/>
                    <a:pt x="2628896" y="1143000"/>
                  </a:cubicBezTo>
                  <a:lnTo>
                    <a:pt x="1279438" y="1143000"/>
                  </a:lnTo>
                  <a:lnTo>
                    <a:pt x="1256307" y="1186344"/>
                  </a:lnTo>
                  <a:cubicBezTo>
                    <a:pt x="1227448" y="1234153"/>
                    <a:pt x="1195911" y="1275413"/>
                    <a:pt x="1172901" y="1294890"/>
                  </a:cubicBezTo>
                  <a:cubicBezTo>
                    <a:pt x="1082417" y="1372585"/>
                    <a:pt x="989551" y="1421702"/>
                    <a:pt x="853821" y="1463678"/>
                  </a:cubicBezTo>
                  <a:cubicBezTo>
                    <a:pt x="906973" y="1389614"/>
                    <a:pt x="954219" y="1319240"/>
                    <a:pt x="975284" y="1232957"/>
                  </a:cubicBezTo>
                  <a:lnTo>
                    <a:pt x="986575" y="1143000"/>
                  </a:lnTo>
                  <a:lnTo>
                    <a:pt x="190504" y="1143000"/>
                  </a:lnTo>
                  <a:cubicBezTo>
                    <a:pt x="85292" y="1143000"/>
                    <a:pt x="0" y="1057708"/>
                    <a:pt x="0" y="952496"/>
                  </a:cubicBezTo>
                  <a:lnTo>
                    <a:pt x="0" y="190504"/>
                  </a:lnTo>
                  <a:cubicBezTo>
                    <a:pt x="0" y="85292"/>
                    <a:pt x="85292" y="0"/>
                    <a:pt x="1905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PHẠM DUYÊN 1 - 9Slide.vn">
              <a:extLst>
                <a:ext uri="{FF2B5EF4-FFF2-40B4-BE49-F238E27FC236}">
                  <a16:creationId xmlns:a16="http://schemas.microsoft.com/office/drawing/2014/main" id="{A3B40DC3-D177-C325-0234-723D305E4008}"/>
                </a:ext>
              </a:extLst>
            </p:cNvPr>
            <p:cNvSpPr txBox="1"/>
            <p:nvPr/>
          </p:nvSpPr>
          <p:spPr>
            <a:xfrm>
              <a:off x="8138918" y="1874800"/>
              <a:ext cx="3300286" cy="9872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tớ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nghìn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b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nghìn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Mai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PHẠM DUYÊN 6 - 9Slide.vn">
            <a:extLst>
              <a:ext uri="{FF2B5EF4-FFF2-40B4-BE49-F238E27FC236}">
                <a16:creationId xmlns:a16="http://schemas.microsoft.com/office/drawing/2014/main" id="{0041D4B1-A6A9-F388-A766-BCB0CC033B40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2896038" y="5638800"/>
            <a:ext cx="6399924" cy="85129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bạn đã viết số nào?</a:t>
            </a:r>
            <a:endParaRPr lang="vi-VN" sz="4400">
              <a:solidFill>
                <a:srgbClr val="0033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PHẠM DUYÊN 1 - 9Slide.vn">
            <a:extLst>
              <a:ext uri="{FF2B5EF4-FFF2-40B4-BE49-F238E27FC236}">
                <a16:creationId xmlns:a16="http://schemas.microsoft.com/office/drawing/2014/main" id="{8DF73FFC-DBE3-7F72-1BFB-F900ACDB39CF}"/>
              </a:ext>
            </a:extLst>
          </p:cNvPr>
          <p:cNvGrpSpPr/>
          <p:nvPr/>
        </p:nvGrpSpPr>
        <p:grpSpPr>
          <a:xfrm>
            <a:off x="541227" y="480636"/>
            <a:ext cx="668922" cy="707886"/>
            <a:chOff x="539966" y="503056"/>
            <a:chExt cx="668922" cy="70788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6" name="PHẠM DUYÊN 1 - 9Slide.vn">
              <a:extLst>
                <a:ext uri="{FF2B5EF4-FFF2-40B4-BE49-F238E27FC236}">
                  <a16:creationId xmlns:a16="http://schemas.microsoft.com/office/drawing/2014/main" id="{8D1502FB-3B5C-C9C4-DE3A-C81195624E94}"/>
                </a:ext>
              </a:extLst>
            </p:cNvPr>
            <p:cNvSpPr/>
            <p:nvPr/>
          </p:nvSpPr>
          <p:spPr>
            <a:xfrm>
              <a:off x="582084" y="570574"/>
              <a:ext cx="590719" cy="590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PHẠM DUYÊN 2 - 9Slide.vn">
              <a:extLst>
                <a:ext uri="{FF2B5EF4-FFF2-40B4-BE49-F238E27FC236}">
                  <a16:creationId xmlns:a16="http://schemas.microsoft.com/office/drawing/2014/main" id="{13CEE96F-8CD1-F6AB-24F4-036351F5B194}"/>
                </a:ext>
              </a:extLst>
            </p:cNvPr>
            <p:cNvSpPr/>
            <p:nvPr/>
          </p:nvSpPr>
          <p:spPr>
            <a:xfrm>
              <a:off x="539966" y="528456"/>
              <a:ext cx="668922" cy="668922"/>
            </a:xfrm>
            <a:prstGeom prst="ellipse">
              <a:avLst/>
            </a:prstGeom>
            <a:grp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HẠM DUYÊN 3 - 9Slide.vn">
              <a:extLst>
                <a:ext uri="{FF2B5EF4-FFF2-40B4-BE49-F238E27FC236}">
                  <a16:creationId xmlns:a16="http://schemas.microsoft.com/office/drawing/2014/main" id="{FC6706D7-8325-34B6-C224-8D2BE976927B}"/>
                </a:ext>
              </a:extLst>
            </p:cNvPr>
            <p:cNvSpPr txBox="1"/>
            <p:nvPr/>
          </p:nvSpPr>
          <p:spPr>
            <a:xfrm>
              <a:off x="707985" y="50305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7718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HẠM DUYÊN 4 - 9Slide.vn">
            <a:extLst>
              <a:ext uri="{FF2B5EF4-FFF2-40B4-BE49-F238E27FC236}">
                <a16:creationId xmlns:a16="http://schemas.microsoft.com/office/drawing/2014/main" id="{96EAE07C-17A1-C427-DD95-F3BEBB499F2B}"/>
              </a:ext>
            </a:extLst>
          </p:cNvPr>
          <p:cNvSpPr/>
          <p:nvPr/>
        </p:nvSpPr>
        <p:spPr>
          <a:xfrm>
            <a:off x="2481263" y="4723764"/>
            <a:ext cx="317404" cy="567465"/>
          </a:xfrm>
          <a:prstGeom prst="round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HẠM DUYÊN 4 - 9Slide.vn">
            <a:extLst>
              <a:ext uri="{FF2B5EF4-FFF2-40B4-BE49-F238E27FC236}">
                <a16:creationId xmlns:a16="http://schemas.microsoft.com/office/drawing/2014/main" id="{1E42A0E7-69F7-1197-CF3B-9DAF448F74CC}"/>
              </a:ext>
            </a:extLst>
          </p:cNvPr>
          <p:cNvSpPr/>
          <p:nvPr/>
        </p:nvSpPr>
        <p:spPr>
          <a:xfrm>
            <a:off x="6298422" y="4723764"/>
            <a:ext cx="317404" cy="567465"/>
          </a:xfrm>
          <a:prstGeom prst="round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HẠM DUYÊN 4 - 9Slide.vn">
            <a:extLst>
              <a:ext uri="{FF2B5EF4-FFF2-40B4-BE49-F238E27FC236}">
                <a16:creationId xmlns:a16="http://schemas.microsoft.com/office/drawing/2014/main" id="{6EC9C0DF-E6C9-2FC6-7DA8-C58BB23FB4A3}"/>
              </a:ext>
            </a:extLst>
          </p:cNvPr>
          <p:cNvSpPr/>
          <p:nvPr/>
        </p:nvSpPr>
        <p:spPr>
          <a:xfrm>
            <a:off x="5486400" y="4721382"/>
            <a:ext cx="317404" cy="567465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HẠM DUYÊN 4 - 9Slide.vn">
            <a:extLst>
              <a:ext uri="{FF2B5EF4-FFF2-40B4-BE49-F238E27FC236}">
                <a16:creationId xmlns:a16="http://schemas.microsoft.com/office/drawing/2014/main" id="{177B75BC-5727-0168-E9A4-C3261CFEC9B4}"/>
              </a:ext>
            </a:extLst>
          </p:cNvPr>
          <p:cNvSpPr/>
          <p:nvPr/>
        </p:nvSpPr>
        <p:spPr>
          <a:xfrm>
            <a:off x="9321800" y="4721382"/>
            <a:ext cx="317404" cy="567465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8DC177-AFE0-95C8-E239-053E49352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719785"/>
            <a:ext cx="5334000" cy="2498496"/>
          </a:xfrm>
          <a:prstGeom prst="roundRect">
            <a:avLst/>
          </a:prstGeom>
          <a:effectLst>
            <a:softEdge rad="31750"/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FDD206B-1996-4E33-3470-47FB46BB1DF0}"/>
              </a:ext>
            </a:extLst>
          </p:cNvPr>
          <p:cNvGrpSpPr/>
          <p:nvPr/>
        </p:nvGrpSpPr>
        <p:grpSpPr>
          <a:xfrm>
            <a:off x="7908044" y="542922"/>
            <a:ext cx="2912356" cy="1743078"/>
            <a:chOff x="8051800" y="1813756"/>
            <a:chExt cx="3479800" cy="1463678"/>
          </a:xfrm>
        </p:grpSpPr>
        <p:sp>
          <p:nvSpPr>
            <p:cNvPr id="4" name="PHẠM DUYÊN 2 - 9Slide.vn">
              <a:extLst>
                <a:ext uri="{FF2B5EF4-FFF2-40B4-BE49-F238E27FC236}">
                  <a16:creationId xmlns:a16="http://schemas.microsoft.com/office/drawing/2014/main" id="{EC62E748-4B10-2212-E453-D3F34A98194A}"/>
                </a:ext>
              </a:extLst>
            </p:cNvPr>
            <p:cNvSpPr/>
            <p:nvPr/>
          </p:nvSpPr>
          <p:spPr>
            <a:xfrm>
              <a:off x="8051800" y="1813756"/>
              <a:ext cx="3479800" cy="1463678"/>
            </a:xfrm>
            <a:custGeom>
              <a:avLst/>
              <a:gdLst>
                <a:gd name="connsiteX0" fmla="*/ 190504 w 2819400"/>
                <a:gd name="connsiteY0" fmla="*/ 0 h 1463678"/>
                <a:gd name="connsiteX1" fmla="*/ 2628896 w 2819400"/>
                <a:gd name="connsiteY1" fmla="*/ 0 h 1463678"/>
                <a:gd name="connsiteX2" fmla="*/ 2819400 w 2819400"/>
                <a:gd name="connsiteY2" fmla="*/ 190504 h 1463678"/>
                <a:gd name="connsiteX3" fmla="*/ 2819400 w 2819400"/>
                <a:gd name="connsiteY3" fmla="*/ 952496 h 1463678"/>
                <a:gd name="connsiteX4" fmla="*/ 2628896 w 2819400"/>
                <a:gd name="connsiteY4" fmla="*/ 1143000 h 1463678"/>
                <a:gd name="connsiteX5" fmla="*/ 1279438 w 2819400"/>
                <a:gd name="connsiteY5" fmla="*/ 1143000 h 1463678"/>
                <a:gd name="connsiteX6" fmla="*/ 1256307 w 2819400"/>
                <a:gd name="connsiteY6" fmla="*/ 1186344 h 1463678"/>
                <a:gd name="connsiteX7" fmla="*/ 1172901 w 2819400"/>
                <a:gd name="connsiteY7" fmla="*/ 1294890 h 1463678"/>
                <a:gd name="connsiteX8" fmla="*/ 853821 w 2819400"/>
                <a:gd name="connsiteY8" fmla="*/ 1463678 h 1463678"/>
                <a:gd name="connsiteX9" fmla="*/ 975284 w 2819400"/>
                <a:gd name="connsiteY9" fmla="*/ 1232957 h 1463678"/>
                <a:gd name="connsiteX10" fmla="*/ 986575 w 2819400"/>
                <a:gd name="connsiteY10" fmla="*/ 1143000 h 1463678"/>
                <a:gd name="connsiteX11" fmla="*/ 190504 w 2819400"/>
                <a:gd name="connsiteY11" fmla="*/ 1143000 h 1463678"/>
                <a:gd name="connsiteX12" fmla="*/ 0 w 2819400"/>
                <a:gd name="connsiteY12" fmla="*/ 952496 h 1463678"/>
                <a:gd name="connsiteX13" fmla="*/ 0 w 2819400"/>
                <a:gd name="connsiteY13" fmla="*/ 190504 h 1463678"/>
                <a:gd name="connsiteX14" fmla="*/ 190504 w 2819400"/>
                <a:gd name="connsiteY14" fmla="*/ 0 h 146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19400" h="1463678">
                  <a:moveTo>
                    <a:pt x="190504" y="0"/>
                  </a:moveTo>
                  <a:lnTo>
                    <a:pt x="2628896" y="0"/>
                  </a:lnTo>
                  <a:cubicBezTo>
                    <a:pt x="2734108" y="0"/>
                    <a:pt x="2819400" y="85292"/>
                    <a:pt x="2819400" y="190504"/>
                  </a:cubicBezTo>
                  <a:lnTo>
                    <a:pt x="2819400" y="952496"/>
                  </a:lnTo>
                  <a:cubicBezTo>
                    <a:pt x="2819400" y="1057708"/>
                    <a:pt x="2734108" y="1143000"/>
                    <a:pt x="2628896" y="1143000"/>
                  </a:cubicBezTo>
                  <a:lnTo>
                    <a:pt x="1279438" y="1143000"/>
                  </a:lnTo>
                  <a:lnTo>
                    <a:pt x="1256307" y="1186344"/>
                  </a:lnTo>
                  <a:cubicBezTo>
                    <a:pt x="1227448" y="1234153"/>
                    <a:pt x="1195911" y="1275413"/>
                    <a:pt x="1172901" y="1294890"/>
                  </a:cubicBezTo>
                  <a:cubicBezTo>
                    <a:pt x="1082417" y="1372585"/>
                    <a:pt x="989551" y="1421702"/>
                    <a:pt x="853821" y="1463678"/>
                  </a:cubicBezTo>
                  <a:cubicBezTo>
                    <a:pt x="906973" y="1389614"/>
                    <a:pt x="954219" y="1319240"/>
                    <a:pt x="975284" y="1232957"/>
                  </a:cubicBezTo>
                  <a:lnTo>
                    <a:pt x="986575" y="1143000"/>
                  </a:lnTo>
                  <a:lnTo>
                    <a:pt x="190504" y="1143000"/>
                  </a:lnTo>
                  <a:cubicBezTo>
                    <a:pt x="85292" y="1143000"/>
                    <a:pt x="0" y="1057708"/>
                    <a:pt x="0" y="952496"/>
                  </a:cubicBezTo>
                  <a:lnTo>
                    <a:pt x="0" y="190504"/>
                  </a:lnTo>
                  <a:cubicBezTo>
                    <a:pt x="0" y="85292"/>
                    <a:pt x="85292" y="0"/>
                    <a:pt x="190504" y="0"/>
                  </a:cubicBezTo>
                  <a:close/>
                </a:path>
              </a:pathLst>
            </a:custGeom>
            <a:solidFill>
              <a:srgbClr val="D8C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PHẠM DUYÊN 1 - 9Slide.vn">
              <a:extLst>
                <a:ext uri="{FF2B5EF4-FFF2-40B4-BE49-F238E27FC236}">
                  <a16:creationId xmlns:a16="http://schemas.microsoft.com/office/drawing/2014/main" id="{C707C590-2AF5-5241-955C-933217FB7CC9}"/>
                </a:ext>
              </a:extLst>
            </p:cNvPr>
            <p:cNvSpPr txBox="1"/>
            <p:nvPr/>
          </p:nvSpPr>
          <p:spPr>
            <a:xfrm>
              <a:off x="8138918" y="1892761"/>
              <a:ext cx="3300286" cy="987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tớ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0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0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chục</a:t>
              </a:r>
              <a:r>
                <a:rPr lang="en-US" sz="20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br>
                <a:rPr lang="en-US" sz="20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0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0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chục</a:t>
              </a:r>
              <a:r>
                <a:rPr lang="en-US" sz="20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Mai </a:t>
              </a:r>
              <a:r>
                <a:rPr lang="en-US" sz="2000" b="0" i="0" dirty="0" err="1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C2B4688-A5E3-0897-BAF0-CDC7C0B59821}"/>
              </a:ext>
            </a:extLst>
          </p:cNvPr>
          <p:cNvGrpSpPr/>
          <p:nvPr/>
        </p:nvGrpSpPr>
        <p:grpSpPr>
          <a:xfrm flipH="1">
            <a:off x="1549400" y="533400"/>
            <a:ext cx="3022600" cy="1743078"/>
            <a:chOff x="8051800" y="1813756"/>
            <a:chExt cx="3479800" cy="1463678"/>
          </a:xfrm>
        </p:grpSpPr>
        <p:sp>
          <p:nvSpPr>
            <p:cNvPr id="7" name="PHẠM DUYÊN 2 - 9Slide.vn">
              <a:extLst>
                <a:ext uri="{FF2B5EF4-FFF2-40B4-BE49-F238E27FC236}">
                  <a16:creationId xmlns:a16="http://schemas.microsoft.com/office/drawing/2014/main" id="{AB8C0A54-BCEE-BCC9-3AD5-A3C284D2770E}"/>
                </a:ext>
              </a:extLst>
            </p:cNvPr>
            <p:cNvSpPr/>
            <p:nvPr/>
          </p:nvSpPr>
          <p:spPr>
            <a:xfrm>
              <a:off x="8051800" y="1813756"/>
              <a:ext cx="3479800" cy="1463678"/>
            </a:xfrm>
            <a:custGeom>
              <a:avLst/>
              <a:gdLst>
                <a:gd name="connsiteX0" fmla="*/ 190504 w 2819400"/>
                <a:gd name="connsiteY0" fmla="*/ 0 h 1463678"/>
                <a:gd name="connsiteX1" fmla="*/ 2628896 w 2819400"/>
                <a:gd name="connsiteY1" fmla="*/ 0 h 1463678"/>
                <a:gd name="connsiteX2" fmla="*/ 2819400 w 2819400"/>
                <a:gd name="connsiteY2" fmla="*/ 190504 h 1463678"/>
                <a:gd name="connsiteX3" fmla="*/ 2819400 w 2819400"/>
                <a:gd name="connsiteY3" fmla="*/ 952496 h 1463678"/>
                <a:gd name="connsiteX4" fmla="*/ 2628896 w 2819400"/>
                <a:gd name="connsiteY4" fmla="*/ 1143000 h 1463678"/>
                <a:gd name="connsiteX5" fmla="*/ 1279438 w 2819400"/>
                <a:gd name="connsiteY5" fmla="*/ 1143000 h 1463678"/>
                <a:gd name="connsiteX6" fmla="*/ 1256307 w 2819400"/>
                <a:gd name="connsiteY6" fmla="*/ 1186344 h 1463678"/>
                <a:gd name="connsiteX7" fmla="*/ 1172901 w 2819400"/>
                <a:gd name="connsiteY7" fmla="*/ 1294890 h 1463678"/>
                <a:gd name="connsiteX8" fmla="*/ 853821 w 2819400"/>
                <a:gd name="connsiteY8" fmla="*/ 1463678 h 1463678"/>
                <a:gd name="connsiteX9" fmla="*/ 975284 w 2819400"/>
                <a:gd name="connsiteY9" fmla="*/ 1232957 h 1463678"/>
                <a:gd name="connsiteX10" fmla="*/ 986575 w 2819400"/>
                <a:gd name="connsiteY10" fmla="*/ 1143000 h 1463678"/>
                <a:gd name="connsiteX11" fmla="*/ 190504 w 2819400"/>
                <a:gd name="connsiteY11" fmla="*/ 1143000 h 1463678"/>
                <a:gd name="connsiteX12" fmla="*/ 0 w 2819400"/>
                <a:gd name="connsiteY12" fmla="*/ 952496 h 1463678"/>
                <a:gd name="connsiteX13" fmla="*/ 0 w 2819400"/>
                <a:gd name="connsiteY13" fmla="*/ 190504 h 1463678"/>
                <a:gd name="connsiteX14" fmla="*/ 190504 w 2819400"/>
                <a:gd name="connsiteY14" fmla="*/ 0 h 146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19400" h="1463678">
                  <a:moveTo>
                    <a:pt x="190504" y="0"/>
                  </a:moveTo>
                  <a:lnTo>
                    <a:pt x="2628896" y="0"/>
                  </a:lnTo>
                  <a:cubicBezTo>
                    <a:pt x="2734108" y="0"/>
                    <a:pt x="2819400" y="85292"/>
                    <a:pt x="2819400" y="190504"/>
                  </a:cubicBezTo>
                  <a:lnTo>
                    <a:pt x="2819400" y="952496"/>
                  </a:lnTo>
                  <a:cubicBezTo>
                    <a:pt x="2819400" y="1057708"/>
                    <a:pt x="2734108" y="1143000"/>
                    <a:pt x="2628896" y="1143000"/>
                  </a:cubicBezTo>
                  <a:lnTo>
                    <a:pt x="1279438" y="1143000"/>
                  </a:lnTo>
                  <a:lnTo>
                    <a:pt x="1256307" y="1186344"/>
                  </a:lnTo>
                  <a:cubicBezTo>
                    <a:pt x="1227448" y="1234153"/>
                    <a:pt x="1195911" y="1275413"/>
                    <a:pt x="1172901" y="1294890"/>
                  </a:cubicBezTo>
                  <a:cubicBezTo>
                    <a:pt x="1082417" y="1372585"/>
                    <a:pt x="989551" y="1421702"/>
                    <a:pt x="853821" y="1463678"/>
                  </a:cubicBezTo>
                  <a:cubicBezTo>
                    <a:pt x="906973" y="1389614"/>
                    <a:pt x="954219" y="1319240"/>
                    <a:pt x="975284" y="1232957"/>
                  </a:cubicBezTo>
                  <a:lnTo>
                    <a:pt x="986575" y="1143000"/>
                  </a:lnTo>
                  <a:lnTo>
                    <a:pt x="190504" y="1143000"/>
                  </a:lnTo>
                  <a:cubicBezTo>
                    <a:pt x="85292" y="1143000"/>
                    <a:pt x="0" y="1057708"/>
                    <a:pt x="0" y="952496"/>
                  </a:cubicBezTo>
                  <a:lnTo>
                    <a:pt x="0" y="190504"/>
                  </a:lnTo>
                  <a:cubicBezTo>
                    <a:pt x="0" y="85292"/>
                    <a:pt x="85292" y="0"/>
                    <a:pt x="190504" y="0"/>
                  </a:cubicBezTo>
                  <a:close/>
                </a:path>
              </a:pathLst>
            </a:custGeom>
            <a:solidFill>
              <a:srgbClr val="D8C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HẠM DUYÊN 1 - 9Slide.vn">
              <a:extLst>
                <a:ext uri="{FF2B5EF4-FFF2-40B4-BE49-F238E27FC236}">
                  <a16:creationId xmlns:a16="http://schemas.microsoft.com/office/drawing/2014/main" id="{4387A2FF-91F2-7B54-8F04-6CAE0C7AEBC8}"/>
                </a:ext>
              </a:extLst>
            </p:cNvPr>
            <p:cNvSpPr txBox="1"/>
            <p:nvPr/>
          </p:nvSpPr>
          <p:spPr>
            <a:xfrm>
              <a:off x="8138918" y="1914264"/>
              <a:ext cx="3300286" cy="987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tớ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b="0" i="0" dirty="0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000" b="0" i="0" dirty="0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b="0" i="0" dirty="0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000" b="0" i="0" dirty="0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nghìn</a:t>
              </a:r>
              <a:r>
                <a:rPr lang="en-US" sz="2000" b="0" i="0" dirty="0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br>
                <a:rPr lang="en-US" sz="2000" b="0" i="0" dirty="0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b="0" i="0" dirty="0" err="1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000" b="0" i="0" dirty="0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b="0" i="0" dirty="0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000" b="0" i="0" dirty="0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nghìn</a:t>
              </a:r>
              <a:r>
                <a:rPr lang="en-US" sz="2000" b="0" i="0" dirty="0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dirty="0" err="1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b="0" i="0" dirty="0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339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b="0" i="0" dirty="0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Mai </a:t>
              </a:r>
              <a:r>
                <a:rPr lang="en-US" sz="2000" b="0" i="0" dirty="0" err="1">
                  <a:solidFill>
                    <a:srgbClr val="00339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PHẠM DUYÊN - 9Slide.vn">
            <a:extLst>
              <a:ext uri="{FF2B5EF4-FFF2-40B4-BE49-F238E27FC236}">
                <a16:creationId xmlns:a16="http://schemas.microsoft.com/office/drawing/2014/main" id="{92B0E46C-6019-8CE9-F06B-C6DB91DAEF7B}"/>
              </a:ext>
            </a:extLst>
          </p:cNvPr>
          <p:cNvGrpSpPr/>
          <p:nvPr/>
        </p:nvGrpSpPr>
        <p:grpSpPr>
          <a:xfrm>
            <a:off x="539966" y="507024"/>
            <a:ext cx="668922" cy="707886"/>
            <a:chOff x="539966" y="507024"/>
            <a:chExt cx="668922" cy="707886"/>
          </a:xfrm>
        </p:grpSpPr>
        <p:sp>
          <p:nvSpPr>
            <p:cNvPr id="10" name="PHẠM DUYÊN 1 - 9Slide.vn">
              <a:extLst>
                <a:ext uri="{FF2B5EF4-FFF2-40B4-BE49-F238E27FC236}">
                  <a16:creationId xmlns:a16="http://schemas.microsoft.com/office/drawing/2014/main" id="{EE251859-03E9-CD62-5B0B-FE48D9A17947}"/>
                </a:ext>
              </a:extLst>
            </p:cNvPr>
            <p:cNvSpPr/>
            <p:nvPr/>
          </p:nvSpPr>
          <p:spPr>
            <a:xfrm>
              <a:off x="582084" y="570574"/>
              <a:ext cx="590719" cy="590719"/>
            </a:xfrm>
            <a:prstGeom prst="ellipse">
              <a:avLst/>
            </a:prstGeom>
            <a:solidFill>
              <a:srgbClr val="003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PHẠM DUYÊN 2 - 9Slide.vn">
              <a:extLst>
                <a:ext uri="{FF2B5EF4-FFF2-40B4-BE49-F238E27FC236}">
                  <a16:creationId xmlns:a16="http://schemas.microsoft.com/office/drawing/2014/main" id="{41288D67-A994-79AB-97AA-CC58B12EB976}"/>
                </a:ext>
              </a:extLst>
            </p:cNvPr>
            <p:cNvSpPr/>
            <p:nvPr/>
          </p:nvSpPr>
          <p:spPr>
            <a:xfrm>
              <a:off x="539966" y="528456"/>
              <a:ext cx="668922" cy="668922"/>
            </a:xfrm>
            <a:prstGeom prst="ellips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PHẠM DUYÊN 3 - 9Slide.vn">
              <a:extLst>
                <a:ext uri="{FF2B5EF4-FFF2-40B4-BE49-F238E27FC236}">
                  <a16:creationId xmlns:a16="http://schemas.microsoft.com/office/drawing/2014/main" id="{12544EB4-7AEC-AE43-6FD5-AF64F8DE48EA}"/>
                </a:ext>
              </a:extLst>
            </p:cNvPr>
            <p:cNvSpPr txBox="1"/>
            <p:nvPr/>
          </p:nvSpPr>
          <p:spPr>
            <a:xfrm>
              <a:off x="675626" y="507024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3" name="PHẠM DUYÊN 4 - 9Slide.vn">
            <a:extLst>
              <a:ext uri="{FF2B5EF4-FFF2-40B4-BE49-F238E27FC236}">
                <a16:creationId xmlns:a16="http://schemas.microsoft.com/office/drawing/2014/main" id="{5C42C552-FEF8-455A-1525-D0954478C0F8}"/>
              </a:ext>
            </a:extLst>
          </p:cNvPr>
          <p:cNvSpPr/>
          <p:nvPr/>
        </p:nvSpPr>
        <p:spPr>
          <a:xfrm>
            <a:off x="828026" y="4582319"/>
            <a:ext cx="2829574" cy="864230"/>
          </a:xfrm>
          <a:prstGeom prst="roundRect">
            <a:avLst/>
          </a:prstGeom>
          <a:noFill/>
          <a:ln w="57150">
            <a:gradFill>
              <a:gsLst>
                <a:gs pos="25000">
                  <a:srgbClr val="EBDFFD"/>
                </a:gs>
                <a:gs pos="50000">
                  <a:schemeClr val="accent1">
                    <a:lumMod val="45000"/>
                    <a:lumOff val="55000"/>
                  </a:schemeClr>
                </a:gs>
                <a:gs pos="8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4800" spc="-16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20 080</a:t>
            </a:r>
          </a:p>
        </p:txBody>
      </p:sp>
      <p:sp>
        <p:nvSpPr>
          <p:cNvPr id="14" name="PHẠM DUYÊN 4 - 9Slide.vn">
            <a:extLst>
              <a:ext uri="{FF2B5EF4-FFF2-40B4-BE49-F238E27FC236}">
                <a16:creationId xmlns:a16="http://schemas.microsoft.com/office/drawing/2014/main" id="{D91AF384-4B0B-5B09-1B34-376AF6ABB9ED}"/>
              </a:ext>
            </a:extLst>
          </p:cNvPr>
          <p:cNvSpPr/>
          <p:nvPr/>
        </p:nvSpPr>
        <p:spPr>
          <a:xfrm>
            <a:off x="4650726" y="4582319"/>
            <a:ext cx="2829574" cy="864230"/>
          </a:xfrm>
          <a:prstGeom prst="roundRect">
            <a:avLst/>
          </a:prstGeom>
          <a:noFill/>
          <a:ln w="57150">
            <a:gradFill>
              <a:gsLst>
                <a:gs pos="25000">
                  <a:srgbClr val="EBDFFD"/>
                </a:gs>
                <a:gs pos="50000">
                  <a:schemeClr val="accent1">
                    <a:lumMod val="45000"/>
                    <a:lumOff val="55000"/>
                  </a:schemeClr>
                </a:gs>
                <a:gs pos="8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4800" spc="-16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52 080</a:t>
            </a:r>
          </a:p>
        </p:txBody>
      </p:sp>
      <p:sp>
        <p:nvSpPr>
          <p:cNvPr id="15" name="PHẠM DUYÊN 4 - 9Slide.vn">
            <a:extLst>
              <a:ext uri="{FF2B5EF4-FFF2-40B4-BE49-F238E27FC236}">
                <a16:creationId xmlns:a16="http://schemas.microsoft.com/office/drawing/2014/main" id="{0A609F83-404F-5152-093D-BA23BDA8689D}"/>
              </a:ext>
            </a:extLst>
          </p:cNvPr>
          <p:cNvSpPr/>
          <p:nvPr/>
        </p:nvSpPr>
        <p:spPr>
          <a:xfrm>
            <a:off x="8473426" y="4582319"/>
            <a:ext cx="2829574" cy="864230"/>
          </a:xfrm>
          <a:prstGeom prst="roundRect">
            <a:avLst/>
          </a:prstGeom>
          <a:noFill/>
          <a:ln w="57150">
            <a:gradFill>
              <a:gsLst>
                <a:gs pos="25000">
                  <a:srgbClr val="EBDFFD"/>
                </a:gs>
                <a:gs pos="50000">
                  <a:schemeClr val="accent1">
                    <a:lumMod val="45000"/>
                    <a:lumOff val="55000"/>
                  </a:schemeClr>
                </a:gs>
                <a:gs pos="8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4800" spc="-16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92 000</a:t>
            </a:r>
          </a:p>
        </p:txBody>
      </p:sp>
      <p:cxnSp>
        <p:nvCxnSpPr>
          <p:cNvPr id="18" name="PHẠM DUYÊN 7 - 9Slide.vn">
            <a:extLst>
              <a:ext uri="{FF2B5EF4-FFF2-40B4-BE49-F238E27FC236}">
                <a16:creationId xmlns:a16="http://schemas.microsoft.com/office/drawing/2014/main" id="{480EFFB3-19F6-DD49-60CD-93EBDC357338}"/>
              </a:ext>
            </a:extLst>
          </p:cNvPr>
          <p:cNvCxnSpPr>
            <a:cxnSpLocks/>
          </p:cNvCxnSpPr>
          <p:nvPr/>
        </p:nvCxnSpPr>
        <p:spPr>
          <a:xfrm>
            <a:off x="5664918" y="4267200"/>
            <a:ext cx="0" cy="430370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HẠM DUYÊN 7 - 9Slide.vn">
            <a:extLst>
              <a:ext uri="{FF2B5EF4-FFF2-40B4-BE49-F238E27FC236}">
                <a16:creationId xmlns:a16="http://schemas.microsoft.com/office/drawing/2014/main" id="{AC1B1FBD-77DB-9197-B35E-6DF23985FB6A}"/>
              </a:ext>
            </a:extLst>
          </p:cNvPr>
          <p:cNvCxnSpPr>
            <a:cxnSpLocks/>
          </p:cNvCxnSpPr>
          <p:nvPr/>
        </p:nvCxnSpPr>
        <p:spPr>
          <a:xfrm>
            <a:off x="9500318" y="4267200"/>
            <a:ext cx="0" cy="430370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HẠM DUYÊN 7 - 9Slide.vn">
            <a:extLst>
              <a:ext uri="{FF2B5EF4-FFF2-40B4-BE49-F238E27FC236}">
                <a16:creationId xmlns:a16="http://schemas.microsoft.com/office/drawing/2014/main" id="{4D0EEC37-F0DA-7EBC-E924-6CB365F733CB}"/>
              </a:ext>
            </a:extLst>
          </p:cNvPr>
          <p:cNvCxnSpPr>
            <a:cxnSpLocks/>
          </p:cNvCxnSpPr>
          <p:nvPr/>
        </p:nvCxnSpPr>
        <p:spPr>
          <a:xfrm>
            <a:off x="2659781" y="4269582"/>
            <a:ext cx="0" cy="43037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HẠM DUYÊN 7 - 9Slide.vn">
            <a:extLst>
              <a:ext uri="{FF2B5EF4-FFF2-40B4-BE49-F238E27FC236}">
                <a16:creationId xmlns:a16="http://schemas.microsoft.com/office/drawing/2014/main" id="{9908EA4F-3413-0902-C579-7334CAEA65D1}"/>
              </a:ext>
            </a:extLst>
          </p:cNvPr>
          <p:cNvCxnSpPr>
            <a:cxnSpLocks/>
          </p:cNvCxnSpPr>
          <p:nvPr/>
        </p:nvCxnSpPr>
        <p:spPr>
          <a:xfrm>
            <a:off x="6476940" y="4269582"/>
            <a:ext cx="0" cy="43037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HẠM DUYÊN 2 - 9Slide.vn">
            <a:extLst>
              <a:ext uri="{FF2B5EF4-FFF2-40B4-BE49-F238E27FC236}">
                <a16:creationId xmlns:a16="http://schemas.microsoft.com/office/drawing/2014/main" id="{C320C1A0-C794-5BEC-27BE-45B3F849C873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182038" y="5564155"/>
            <a:ext cx="1600290" cy="85129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endParaRPr lang="vi-VN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HẠM DUYÊN 2 - 9Slide.vn">
            <a:extLst>
              <a:ext uri="{FF2B5EF4-FFF2-40B4-BE49-F238E27FC236}">
                <a16:creationId xmlns:a16="http://schemas.microsoft.com/office/drawing/2014/main" id="{B043A074-C69F-7ED5-52D9-0A80AD1795CF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1347157" y="5564155"/>
            <a:ext cx="1600290" cy="85129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vi-VN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HẠM DUYÊN 2 - 9Slide.vn">
            <a:extLst>
              <a:ext uri="{FF2B5EF4-FFF2-40B4-BE49-F238E27FC236}">
                <a16:creationId xmlns:a16="http://schemas.microsoft.com/office/drawing/2014/main" id="{971FF36F-D6AF-5177-7B63-D667F2595CA6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9143910" y="5564155"/>
            <a:ext cx="1600290" cy="851297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4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vi-VN" sz="4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5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7" grpId="0" animBg="1"/>
      <p:bldP spid="19" grpId="0" animBg="1"/>
      <p:bldP spid="13" grpId="0" animBg="1"/>
      <p:bldP spid="14" grpId="0" animBg="1"/>
      <p:bldP spid="15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2 - 9Slide.vn">
            <a:extLst>
              <a:ext uri="{FF2B5EF4-FFF2-40B4-BE49-F238E27FC236}">
                <a16:creationId xmlns:a16="http://schemas.microsoft.com/office/drawing/2014/main" id="{6CA2F8C9-8FB6-1428-4801-4222BB780994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086707" y="663714"/>
            <a:ext cx="2018587" cy="707886"/>
          </a:xfrm>
          <a:prstGeom prst="roundRect">
            <a:avLst>
              <a:gd name="adj" fmla="val 0"/>
            </a:avLst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pc="-4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  <a:endParaRPr lang="vi-VN" sz="4000" spc="-40">
              <a:solidFill>
                <a:srgbClr val="0033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HẠM DUYÊN 3 - 9Slide.vn">
            <a:extLst>
              <a:ext uri="{FF2B5EF4-FFF2-40B4-BE49-F238E27FC236}">
                <a16:creationId xmlns:a16="http://schemas.microsoft.com/office/drawing/2014/main" id="{9F01BB36-EB19-023E-3D5A-62E5DF6F362D}"/>
              </a:ext>
            </a:extLst>
          </p:cNvPr>
          <p:cNvSpPr/>
          <p:nvPr/>
        </p:nvSpPr>
        <p:spPr>
          <a:xfrm>
            <a:off x="628650" y="1562100"/>
            <a:ext cx="10934700" cy="4610100"/>
          </a:xfrm>
          <a:prstGeom prst="roundRect">
            <a:avLst>
              <a:gd name="adj" fmla="val 6767"/>
            </a:avLst>
          </a:prstGeom>
          <a:solidFill>
            <a:srgbClr val="FDFCFA"/>
          </a:solidFill>
          <a:ln w="19050">
            <a:solidFill>
              <a:srgbClr val="D1D1C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HẠM DUYÊN 14 - 9Slide.vn">
            <a:extLst>
              <a:ext uri="{FF2B5EF4-FFF2-40B4-BE49-F238E27FC236}">
                <a16:creationId xmlns:a16="http://schemas.microsoft.com/office/drawing/2014/main" id="{F9DAFC3F-13AF-26EF-7DA1-6687C04E5A10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838200" y="1897977"/>
            <a:ext cx="10515600" cy="584775"/>
          </a:xfrm>
          <a:prstGeom prst="roundRect">
            <a:avLst>
              <a:gd name="adj" fmla="val 0"/>
            </a:avLst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spc="-10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Số 5</a:t>
            </a:r>
            <a:r>
              <a:rPr lang="en-US" sz="3200" spc="-1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spc="-10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080 và số 9</a:t>
            </a:r>
            <a:r>
              <a:rPr lang="en-US" sz="3200" spc="-1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spc="-10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000 có chữ số hàng nghìn giống nhau.</a:t>
            </a:r>
          </a:p>
        </p:txBody>
      </p:sp>
      <p:grpSp>
        <p:nvGrpSpPr>
          <p:cNvPr id="5" name="PHẠM DUYÊN - 9Slide.vn">
            <a:extLst>
              <a:ext uri="{FF2B5EF4-FFF2-40B4-BE49-F238E27FC236}">
                <a16:creationId xmlns:a16="http://schemas.microsoft.com/office/drawing/2014/main" id="{11CE87E0-91E9-7E83-FC61-30BD0F36BA3C}"/>
              </a:ext>
            </a:extLst>
          </p:cNvPr>
          <p:cNvGrpSpPr/>
          <p:nvPr/>
        </p:nvGrpSpPr>
        <p:grpSpPr>
          <a:xfrm>
            <a:off x="539966" y="507024"/>
            <a:ext cx="668922" cy="707886"/>
            <a:chOff x="539966" y="507024"/>
            <a:chExt cx="668922" cy="707886"/>
          </a:xfrm>
        </p:grpSpPr>
        <p:sp>
          <p:nvSpPr>
            <p:cNvPr id="6" name="PHẠM DUYÊN 1 - 9Slide.vn">
              <a:extLst>
                <a:ext uri="{FF2B5EF4-FFF2-40B4-BE49-F238E27FC236}">
                  <a16:creationId xmlns:a16="http://schemas.microsoft.com/office/drawing/2014/main" id="{C7B8A0A2-4ED0-11B8-50B1-DA6128C88894}"/>
                </a:ext>
              </a:extLst>
            </p:cNvPr>
            <p:cNvSpPr/>
            <p:nvPr/>
          </p:nvSpPr>
          <p:spPr>
            <a:xfrm>
              <a:off x="582084" y="570574"/>
              <a:ext cx="590719" cy="590719"/>
            </a:xfrm>
            <a:prstGeom prst="ellipse">
              <a:avLst/>
            </a:prstGeom>
            <a:solidFill>
              <a:srgbClr val="003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PHẠM DUYÊN 2 - 9Slide.vn">
              <a:extLst>
                <a:ext uri="{FF2B5EF4-FFF2-40B4-BE49-F238E27FC236}">
                  <a16:creationId xmlns:a16="http://schemas.microsoft.com/office/drawing/2014/main" id="{8A287283-0DB2-9919-55DE-517B546C0D67}"/>
                </a:ext>
              </a:extLst>
            </p:cNvPr>
            <p:cNvSpPr/>
            <p:nvPr/>
          </p:nvSpPr>
          <p:spPr>
            <a:xfrm>
              <a:off x="539966" y="528456"/>
              <a:ext cx="668922" cy="668922"/>
            </a:xfrm>
            <a:prstGeom prst="ellips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HẠM DUYÊN 3 - 9Slide.vn">
              <a:extLst>
                <a:ext uri="{FF2B5EF4-FFF2-40B4-BE49-F238E27FC236}">
                  <a16:creationId xmlns:a16="http://schemas.microsoft.com/office/drawing/2014/main" id="{189A0AB1-8355-C7E9-1F28-6433F3C7488D}"/>
                </a:ext>
              </a:extLst>
            </p:cNvPr>
            <p:cNvSpPr txBox="1"/>
            <p:nvPr/>
          </p:nvSpPr>
          <p:spPr>
            <a:xfrm>
              <a:off x="675626" y="507024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0" name="PHẠM DUYÊN 14 - 9Slide.vn">
            <a:extLst>
              <a:ext uri="{FF2B5EF4-FFF2-40B4-BE49-F238E27FC236}">
                <a16:creationId xmlns:a16="http://schemas.microsoft.com/office/drawing/2014/main" id="{0CFA4A6F-B634-1606-2E20-14BC0A43CE1F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838200" y="2542819"/>
            <a:ext cx="10515600" cy="584775"/>
          </a:xfrm>
          <a:prstGeom prst="roundRect">
            <a:avLst>
              <a:gd name="adj" fmla="val 0"/>
            </a:avLst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spc="-10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Số 52 0</a:t>
            </a:r>
            <a:r>
              <a:rPr lang="en-US" sz="3200" spc="-1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200" spc="-10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và số 20 0</a:t>
            </a:r>
            <a:r>
              <a:rPr lang="en-US" sz="3200" spc="-1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200" spc="-10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có chữ số hàng chục giống nhau.</a:t>
            </a:r>
          </a:p>
        </p:txBody>
      </p:sp>
      <p:sp>
        <p:nvSpPr>
          <p:cNvPr id="11" name="PHẠM DUYÊN 14 - 9Slide.vn">
            <a:extLst>
              <a:ext uri="{FF2B5EF4-FFF2-40B4-BE49-F238E27FC236}">
                <a16:creationId xmlns:a16="http://schemas.microsoft.com/office/drawing/2014/main" id="{96CB58E4-0DA9-FDD1-9646-6238D066A7C3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838200" y="3187661"/>
            <a:ext cx="10515600" cy="1569660"/>
          </a:xfrm>
          <a:prstGeom prst="roundRect">
            <a:avLst>
              <a:gd name="adj" fmla="val 0"/>
            </a:avLst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spc="-10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Số Mai viết vừa có chữ số hàng nghìn giống chữ số hàng nghìn số Nam viết, vừa có chữ số hàng chục giống chữ số hàng chục số Việt viết.</a:t>
            </a:r>
          </a:p>
        </p:txBody>
      </p:sp>
      <p:sp>
        <p:nvSpPr>
          <p:cNvPr id="13" name="PHẠM DUYÊN 14 - 9Slide.vn">
            <a:extLst>
              <a:ext uri="{FF2B5EF4-FFF2-40B4-BE49-F238E27FC236}">
                <a16:creationId xmlns:a16="http://schemas.microsoft.com/office/drawing/2014/main" id="{32BA52E6-7A52-B861-D8CE-B2E3BC2DF9E9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838200" y="4817389"/>
            <a:ext cx="10515600" cy="1077218"/>
          </a:xfrm>
          <a:prstGeom prst="roundRect">
            <a:avLst>
              <a:gd name="adj" fmla="val 0"/>
            </a:avLst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spc="-6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Vậy Mai viết số 52 080, Nam viết số 92 000, Việt viết số 20 080.</a:t>
            </a:r>
          </a:p>
        </p:txBody>
      </p:sp>
    </p:spTree>
    <p:extLst>
      <p:ext uri="{BB962C8B-B14F-4D97-AF65-F5344CB8AC3E}">
        <p14:creationId xmlns:p14="http://schemas.microsoft.com/office/powerpoint/2010/main" val="2731647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25;p52">
            <a:extLst>
              <a:ext uri="{FF2B5EF4-FFF2-40B4-BE49-F238E27FC236}">
                <a16:creationId xmlns:a16="http://schemas.microsoft.com/office/drawing/2014/main" id="{7DD21D78-4CD5-CF24-6477-CBFBF1A8053D}"/>
              </a:ext>
            </a:extLst>
          </p:cNvPr>
          <p:cNvSpPr txBox="1">
            <a:spLocks/>
          </p:cNvSpPr>
          <p:nvPr/>
        </p:nvSpPr>
        <p:spPr>
          <a:xfrm>
            <a:off x="1066800" y="1600200"/>
            <a:ext cx="9557809" cy="4762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5200"/>
              <a:buFont typeface="Satisfy"/>
              <a:buNone/>
              <a:defRPr sz="859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88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170"/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1219170"/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vi-VN" sz="88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885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E1650AC-0FF2-63BE-4313-84964DB5EF73}"/>
              </a:ext>
            </a:extLst>
          </p:cNvPr>
          <p:cNvSpPr/>
          <p:nvPr/>
        </p:nvSpPr>
        <p:spPr>
          <a:xfrm>
            <a:off x="2724431" y="702733"/>
            <a:ext cx="9332685" cy="545253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1915563-955B-FA33-AEC7-1DF495C1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58" t="50035" r="15238"/>
          <a:stretch/>
        </p:blipFill>
        <p:spPr>
          <a:xfrm>
            <a:off x="613711" y="3000684"/>
            <a:ext cx="6777063" cy="3488267"/>
          </a:xfrm>
          <a:prstGeom prst="ellipse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18C7B452-3CD9-594E-BBDF-B92173BDE071}"/>
              </a:ext>
            </a:extLst>
          </p:cNvPr>
          <p:cNvGrpSpPr/>
          <p:nvPr/>
        </p:nvGrpSpPr>
        <p:grpSpPr>
          <a:xfrm>
            <a:off x="3125122" y="873826"/>
            <a:ext cx="3911607" cy="2625338"/>
            <a:chOff x="2039023" y="1"/>
            <a:chExt cx="3707963" cy="2298914"/>
          </a:xfrm>
          <a:solidFill>
            <a:schemeClr val="tx2"/>
          </a:solidFill>
        </p:grpSpPr>
        <p:grpSp>
          <p:nvGrpSpPr>
            <p:cNvPr id="24" name="Google Shape;258;p6">
              <a:extLst>
                <a:ext uri="{FF2B5EF4-FFF2-40B4-BE49-F238E27FC236}">
                  <a16:creationId xmlns:a16="http://schemas.microsoft.com/office/drawing/2014/main" id="{C18AC66D-D091-F467-F9DE-15B99E9C09D4}"/>
                </a:ext>
              </a:extLst>
            </p:cNvPr>
            <p:cNvGrpSpPr/>
            <p:nvPr/>
          </p:nvGrpSpPr>
          <p:grpSpPr>
            <a:xfrm flipH="1">
              <a:off x="2039023" y="1"/>
              <a:ext cx="3707963" cy="2298914"/>
              <a:chOff x="4220" y="1979"/>
              <a:chExt cx="883" cy="782"/>
            </a:xfrm>
            <a:grpFill/>
          </p:grpSpPr>
          <p:sp>
            <p:nvSpPr>
              <p:cNvPr id="26" name="Google Shape;259;p6">
                <a:extLst>
                  <a:ext uri="{FF2B5EF4-FFF2-40B4-BE49-F238E27FC236}">
                    <a16:creationId xmlns:a16="http://schemas.microsoft.com/office/drawing/2014/main" id="{722D8742-1F65-B201-0135-F539EE520465}"/>
                  </a:ext>
                </a:extLst>
              </p:cNvPr>
              <p:cNvSpPr/>
              <p:nvPr/>
            </p:nvSpPr>
            <p:spPr>
              <a:xfrm>
                <a:off x="4351" y="2164"/>
                <a:ext cx="752" cy="597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7" name="Google Shape;260;p6">
                <a:extLst>
                  <a:ext uri="{FF2B5EF4-FFF2-40B4-BE49-F238E27FC236}">
                    <a16:creationId xmlns:a16="http://schemas.microsoft.com/office/drawing/2014/main" id="{495F6BB7-6960-D765-FA56-C3BF6B392441}"/>
                  </a:ext>
                </a:extLst>
              </p:cNvPr>
              <p:cNvSpPr/>
              <p:nvPr/>
            </p:nvSpPr>
            <p:spPr>
              <a:xfrm>
                <a:off x="4337" y="1979"/>
                <a:ext cx="73" cy="131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8" name="Google Shape;261;p6">
                <a:extLst>
                  <a:ext uri="{FF2B5EF4-FFF2-40B4-BE49-F238E27FC236}">
                    <a16:creationId xmlns:a16="http://schemas.microsoft.com/office/drawing/2014/main" id="{4998DEA4-849F-27E4-100E-C00633444318}"/>
                  </a:ext>
                </a:extLst>
              </p:cNvPr>
              <p:cNvSpPr/>
              <p:nvPr/>
            </p:nvSpPr>
            <p:spPr>
              <a:xfrm>
                <a:off x="4298" y="2063"/>
                <a:ext cx="84" cy="60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9" name="Google Shape;262;p6">
                <a:extLst>
                  <a:ext uri="{FF2B5EF4-FFF2-40B4-BE49-F238E27FC236}">
                    <a16:creationId xmlns:a16="http://schemas.microsoft.com/office/drawing/2014/main" id="{DFB9F0E8-55D9-B0E6-6BAE-D9F6DFF08F50}"/>
                  </a:ext>
                </a:extLst>
              </p:cNvPr>
              <p:cNvSpPr/>
              <p:nvPr/>
            </p:nvSpPr>
            <p:spPr>
              <a:xfrm>
                <a:off x="4220" y="2123"/>
                <a:ext cx="136" cy="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" name="Google Shape;263;p6">
                <a:extLst>
                  <a:ext uri="{FF2B5EF4-FFF2-40B4-BE49-F238E27FC236}">
                    <a16:creationId xmlns:a16="http://schemas.microsoft.com/office/drawing/2014/main" id="{C04952C3-F24F-1EA3-5824-DBCCC3178A82}"/>
                  </a:ext>
                </a:extLst>
              </p:cNvPr>
              <p:cNvSpPr/>
              <p:nvPr/>
            </p:nvSpPr>
            <p:spPr>
              <a:xfrm>
                <a:off x="4905" y="2557"/>
                <a:ext cx="77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1" name="Google Shape;264;p6">
                <a:extLst>
                  <a:ext uri="{FF2B5EF4-FFF2-40B4-BE49-F238E27FC236}">
                    <a16:creationId xmlns:a16="http://schemas.microsoft.com/office/drawing/2014/main" id="{4AEEF26A-8A23-FDB4-2C07-CEF959307D34}"/>
                  </a:ext>
                </a:extLst>
              </p:cNvPr>
              <p:cNvSpPr/>
              <p:nvPr/>
            </p:nvSpPr>
            <p:spPr>
              <a:xfrm>
                <a:off x="4374" y="2347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2" name="Google Shape;265;p6">
                <a:extLst>
                  <a:ext uri="{FF2B5EF4-FFF2-40B4-BE49-F238E27FC236}">
                    <a16:creationId xmlns:a16="http://schemas.microsoft.com/office/drawing/2014/main" id="{72633473-B915-7E0B-835A-441E403C8A89}"/>
                  </a:ext>
                </a:extLst>
              </p:cNvPr>
              <p:cNvSpPr/>
              <p:nvPr/>
            </p:nvSpPr>
            <p:spPr>
              <a:xfrm>
                <a:off x="4703" y="2585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25" name="Google Shape;266;p6">
              <a:extLst>
                <a:ext uri="{FF2B5EF4-FFF2-40B4-BE49-F238E27FC236}">
                  <a16:creationId xmlns:a16="http://schemas.microsoft.com/office/drawing/2014/main" id="{D7DF4EDA-B44E-BC3E-9741-115AD70400D5}"/>
                </a:ext>
              </a:extLst>
            </p:cNvPr>
            <p:cNvSpPr/>
            <p:nvPr/>
          </p:nvSpPr>
          <p:spPr>
            <a:xfrm>
              <a:off x="2217921" y="593430"/>
              <a:ext cx="2734859" cy="141565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vi-VN" sz="3733" b="1" kern="0" dirty="0">
                  <a:solidFill>
                    <a:sysClr val="windowText" lastClr="000000"/>
                  </a:solidFill>
                  <a:latin typeface="Calibri"/>
                  <a:ea typeface="Quicksand"/>
                  <a:cs typeface="Quicksand"/>
                  <a:sym typeface="Quicksand"/>
                </a:rPr>
                <a:t>Thổi </a:t>
              </a:r>
              <a:r>
                <a:rPr lang="en-US" sz="3733" b="1" kern="0" dirty="0" err="1">
                  <a:solidFill>
                    <a:sysClr val="windowText" lastClr="000000"/>
                  </a:solidFill>
                  <a:latin typeface="Calibri"/>
                  <a:ea typeface="Quicksand"/>
                  <a:cs typeface="Quicksand"/>
                  <a:sym typeface="Quicksand"/>
                </a:rPr>
                <a:t>đọc</a:t>
              </a:r>
              <a:r>
                <a:rPr lang="en-US" sz="3733" b="1" kern="0" dirty="0">
                  <a:solidFill>
                    <a:sysClr val="windowText" lastClr="000000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ysClr val="windowText" lastClr="000000"/>
                  </a:solidFill>
                  <a:latin typeface="Calibri"/>
                  <a:ea typeface="Quicksand"/>
                  <a:cs typeface="Quicksand"/>
                  <a:sym typeface="Quicksand"/>
                </a:rPr>
                <a:t>số</a:t>
              </a:r>
              <a:r>
                <a:rPr lang="en-US" sz="3733" b="1" kern="0" dirty="0">
                  <a:solidFill>
                    <a:sysClr val="windowText" lastClr="000000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</a:p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en-US" sz="3733" b="1" kern="0" dirty="0">
                  <a:solidFill>
                    <a:sysClr val="windowText" lastClr="000000"/>
                  </a:solidFill>
                  <a:latin typeface="Calibri"/>
                  <a:ea typeface="Quicksand"/>
                  <a:cs typeface="Quicksand"/>
                  <a:sym typeface="Quicksand"/>
                </a:rPr>
                <a:t>52 267</a:t>
              </a:r>
              <a:endParaRPr lang="vi-VN" sz="3733" b="1" kern="0" dirty="0">
                <a:solidFill>
                  <a:sysClr val="windowText" lastClr="000000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97FED48D-26FB-A5F9-C470-1D12EABD92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43484" t="50035" r="15238"/>
          <a:stretch/>
        </p:blipFill>
        <p:spPr>
          <a:xfrm>
            <a:off x="3938247" y="3000684"/>
            <a:ext cx="5123172" cy="3488267"/>
          </a:xfrm>
          <a:prstGeom prst="ellipse">
            <a:avLst/>
          </a:prstGeom>
        </p:spPr>
      </p:pic>
      <p:grpSp>
        <p:nvGrpSpPr>
          <p:cNvPr id="13" name="Nhóm 12">
            <a:extLst>
              <a:ext uri="{FF2B5EF4-FFF2-40B4-BE49-F238E27FC236}">
                <a16:creationId xmlns:a16="http://schemas.microsoft.com/office/drawing/2014/main" id="{1757DCA8-60C7-4C19-71E3-D132B7195671}"/>
              </a:ext>
            </a:extLst>
          </p:cNvPr>
          <p:cNvGrpSpPr/>
          <p:nvPr/>
        </p:nvGrpSpPr>
        <p:grpSpPr>
          <a:xfrm>
            <a:off x="6933704" y="369050"/>
            <a:ext cx="5210256" cy="4157021"/>
            <a:chOff x="5200278" y="276787"/>
            <a:chExt cx="3907692" cy="3117766"/>
          </a:xfrm>
        </p:grpSpPr>
        <p:pic>
          <p:nvPicPr>
            <p:cNvPr id="11" name="Hình ảnh 10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15315C85-BCDE-9864-1729-119DBB45B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0278" y="276787"/>
              <a:ext cx="3907692" cy="3117766"/>
            </a:xfrm>
            <a:prstGeom prst="rect">
              <a:avLst/>
            </a:prstGeom>
          </p:spPr>
        </p:pic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A4B65798-7D67-8692-6FB2-232EE7BF7609}"/>
                </a:ext>
              </a:extLst>
            </p:cNvPr>
            <p:cNvSpPr/>
            <p:nvPr/>
          </p:nvSpPr>
          <p:spPr>
            <a:xfrm>
              <a:off x="7208091" y="2855934"/>
              <a:ext cx="1550439" cy="39346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90583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9136E-6 L 0.13542 0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E1650AC-0FF2-63BE-4313-84964DB5EF73}"/>
              </a:ext>
            </a:extLst>
          </p:cNvPr>
          <p:cNvSpPr/>
          <p:nvPr/>
        </p:nvSpPr>
        <p:spPr>
          <a:xfrm>
            <a:off x="2646438" y="702734"/>
            <a:ext cx="9332685" cy="545253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1915563-955B-FA33-AEC7-1DF495C1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58" t="50035" r="15238"/>
          <a:stretch/>
        </p:blipFill>
        <p:spPr>
          <a:xfrm>
            <a:off x="613711" y="3000684"/>
            <a:ext cx="6777063" cy="3488267"/>
          </a:xfrm>
          <a:prstGeom prst="ellipse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18C7B452-3CD9-594E-BBDF-B92173BDE071}"/>
              </a:ext>
            </a:extLst>
          </p:cNvPr>
          <p:cNvGrpSpPr/>
          <p:nvPr/>
        </p:nvGrpSpPr>
        <p:grpSpPr>
          <a:xfrm>
            <a:off x="1575799" y="102448"/>
            <a:ext cx="5565155" cy="3377353"/>
            <a:chOff x="909417" y="-661452"/>
            <a:chExt cx="4837569" cy="2957426"/>
          </a:xfrm>
          <a:solidFill>
            <a:schemeClr val="bg2">
              <a:lumMod val="90000"/>
            </a:schemeClr>
          </a:solidFill>
        </p:grpSpPr>
        <p:grpSp>
          <p:nvGrpSpPr>
            <p:cNvPr id="24" name="Google Shape;258;p6">
              <a:extLst>
                <a:ext uri="{FF2B5EF4-FFF2-40B4-BE49-F238E27FC236}">
                  <a16:creationId xmlns:a16="http://schemas.microsoft.com/office/drawing/2014/main" id="{C18AC66D-D091-F467-F9DE-15B99E9C09D4}"/>
                </a:ext>
              </a:extLst>
            </p:cNvPr>
            <p:cNvGrpSpPr/>
            <p:nvPr/>
          </p:nvGrpSpPr>
          <p:grpSpPr>
            <a:xfrm flipH="1">
              <a:off x="909417" y="-661452"/>
              <a:ext cx="4837569" cy="2957426"/>
              <a:chOff x="4220" y="1754"/>
              <a:chExt cx="1152" cy="1006"/>
            </a:xfrm>
            <a:grpFill/>
          </p:grpSpPr>
          <p:sp>
            <p:nvSpPr>
              <p:cNvPr id="26" name="Google Shape;259;p6">
                <a:extLst>
                  <a:ext uri="{FF2B5EF4-FFF2-40B4-BE49-F238E27FC236}">
                    <a16:creationId xmlns:a16="http://schemas.microsoft.com/office/drawing/2014/main" id="{722D8742-1F65-B201-0135-F539EE520465}"/>
                  </a:ext>
                </a:extLst>
              </p:cNvPr>
              <p:cNvSpPr/>
              <p:nvPr/>
            </p:nvSpPr>
            <p:spPr>
              <a:xfrm>
                <a:off x="4351" y="1754"/>
                <a:ext cx="1021" cy="1006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7" name="Google Shape;260;p6">
                <a:extLst>
                  <a:ext uri="{FF2B5EF4-FFF2-40B4-BE49-F238E27FC236}">
                    <a16:creationId xmlns:a16="http://schemas.microsoft.com/office/drawing/2014/main" id="{495F6BB7-6960-D765-FA56-C3BF6B392441}"/>
                  </a:ext>
                </a:extLst>
              </p:cNvPr>
              <p:cNvSpPr/>
              <p:nvPr/>
            </p:nvSpPr>
            <p:spPr>
              <a:xfrm>
                <a:off x="4337" y="1979"/>
                <a:ext cx="73" cy="131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8" name="Google Shape;261;p6">
                <a:extLst>
                  <a:ext uri="{FF2B5EF4-FFF2-40B4-BE49-F238E27FC236}">
                    <a16:creationId xmlns:a16="http://schemas.microsoft.com/office/drawing/2014/main" id="{4998DEA4-849F-27E4-100E-C00633444318}"/>
                  </a:ext>
                </a:extLst>
              </p:cNvPr>
              <p:cNvSpPr/>
              <p:nvPr/>
            </p:nvSpPr>
            <p:spPr>
              <a:xfrm>
                <a:off x="4298" y="2063"/>
                <a:ext cx="84" cy="60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9" name="Google Shape;262;p6">
                <a:extLst>
                  <a:ext uri="{FF2B5EF4-FFF2-40B4-BE49-F238E27FC236}">
                    <a16:creationId xmlns:a16="http://schemas.microsoft.com/office/drawing/2014/main" id="{DFB9F0E8-55D9-B0E6-6BAE-D9F6DFF08F50}"/>
                  </a:ext>
                </a:extLst>
              </p:cNvPr>
              <p:cNvSpPr/>
              <p:nvPr/>
            </p:nvSpPr>
            <p:spPr>
              <a:xfrm>
                <a:off x="4220" y="2123"/>
                <a:ext cx="136" cy="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" name="Google Shape;263;p6">
                <a:extLst>
                  <a:ext uri="{FF2B5EF4-FFF2-40B4-BE49-F238E27FC236}">
                    <a16:creationId xmlns:a16="http://schemas.microsoft.com/office/drawing/2014/main" id="{C04952C3-F24F-1EA3-5824-DBCCC3178A82}"/>
                  </a:ext>
                </a:extLst>
              </p:cNvPr>
              <p:cNvSpPr/>
              <p:nvPr/>
            </p:nvSpPr>
            <p:spPr>
              <a:xfrm>
                <a:off x="4900" y="2585"/>
                <a:ext cx="77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1" name="Google Shape;264;p6">
                <a:extLst>
                  <a:ext uri="{FF2B5EF4-FFF2-40B4-BE49-F238E27FC236}">
                    <a16:creationId xmlns:a16="http://schemas.microsoft.com/office/drawing/2014/main" id="{4AEEF26A-8A23-FDB4-2C07-CEF959307D34}"/>
                  </a:ext>
                </a:extLst>
              </p:cNvPr>
              <p:cNvSpPr/>
              <p:nvPr/>
            </p:nvSpPr>
            <p:spPr>
              <a:xfrm>
                <a:off x="4378" y="2385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2" name="Google Shape;265;p6">
                <a:extLst>
                  <a:ext uri="{FF2B5EF4-FFF2-40B4-BE49-F238E27FC236}">
                    <a16:creationId xmlns:a16="http://schemas.microsoft.com/office/drawing/2014/main" id="{72633473-B915-7E0B-835A-441E403C8A89}"/>
                  </a:ext>
                </a:extLst>
              </p:cNvPr>
              <p:cNvSpPr/>
              <p:nvPr/>
            </p:nvSpPr>
            <p:spPr>
              <a:xfrm>
                <a:off x="4712" y="2614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25" name="Google Shape;266;p6">
              <a:extLst>
                <a:ext uri="{FF2B5EF4-FFF2-40B4-BE49-F238E27FC236}">
                  <a16:creationId xmlns:a16="http://schemas.microsoft.com/office/drawing/2014/main" id="{D7DF4EDA-B44E-BC3E-9741-115AD70400D5}"/>
                </a:ext>
              </a:extLst>
            </p:cNvPr>
            <p:cNvSpPr/>
            <p:nvPr/>
          </p:nvSpPr>
          <p:spPr>
            <a:xfrm>
              <a:off x="1096692" y="-495211"/>
              <a:ext cx="3747450" cy="2069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vi-VN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Thổi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đọc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viết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số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: </a:t>
              </a:r>
            </a:p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en-US" sz="3733" b="1" kern="0" dirty="0" err="1">
                  <a:solidFill>
                    <a:srgbClr val="FF0000"/>
                  </a:solidFill>
                  <a:latin typeface="Calibri"/>
                  <a:ea typeface="Quicksand"/>
                  <a:cs typeface="Quicksand"/>
                  <a:sym typeface="Quicksand"/>
                </a:rPr>
                <a:t>bảy</a:t>
              </a:r>
              <a:r>
                <a:rPr lang="en-US" sz="3733" b="1" kern="0" dirty="0">
                  <a:solidFill>
                    <a:srgbClr val="FF0000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0000"/>
                  </a:solidFill>
                  <a:latin typeface="Calibri"/>
                  <a:ea typeface="Quicksand"/>
                  <a:cs typeface="Quicksand"/>
                  <a:sym typeface="Quicksand"/>
                </a:rPr>
                <a:t>mươi</a:t>
              </a:r>
              <a:r>
                <a:rPr lang="en-US" sz="3733" b="1" kern="0" dirty="0">
                  <a:solidFill>
                    <a:srgbClr val="FF0000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0000"/>
                  </a:solidFill>
                  <a:latin typeface="Calibri"/>
                  <a:ea typeface="Quicksand"/>
                  <a:cs typeface="Quicksand"/>
                  <a:sym typeface="Quicksand"/>
                </a:rPr>
                <a:t>tám</a:t>
              </a:r>
              <a:r>
                <a:rPr lang="en-US" sz="3733" b="1" kern="0" dirty="0">
                  <a:solidFill>
                    <a:srgbClr val="FF0000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0000"/>
                  </a:solidFill>
                  <a:latin typeface="Calibri"/>
                  <a:ea typeface="Quicksand"/>
                  <a:cs typeface="Quicksand"/>
                  <a:sym typeface="Quicksand"/>
                </a:rPr>
                <a:t>nghìn</a:t>
              </a:r>
              <a:r>
                <a:rPr lang="en-US" sz="3733" b="1" kern="0" dirty="0">
                  <a:solidFill>
                    <a:srgbClr val="FF0000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0000"/>
                  </a:solidFill>
                  <a:latin typeface="Calibri"/>
                  <a:ea typeface="Quicksand"/>
                  <a:cs typeface="Quicksand"/>
                  <a:sym typeface="Quicksand"/>
                </a:rPr>
                <a:t>tám</a:t>
              </a:r>
              <a:r>
                <a:rPr lang="en-US" sz="3733" b="1" kern="0" dirty="0">
                  <a:solidFill>
                    <a:srgbClr val="FF0000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0000"/>
                  </a:solidFill>
                  <a:latin typeface="Calibri"/>
                  <a:ea typeface="Quicksand"/>
                  <a:cs typeface="Quicksand"/>
                  <a:sym typeface="Quicksand"/>
                </a:rPr>
                <a:t>trăm</a:t>
              </a:r>
              <a:r>
                <a:rPr lang="en-US" sz="3733" b="1" kern="0" dirty="0">
                  <a:solidFill>
                    <a:srgbClr val="FF0000"/>
                  </a:solidFill>
                  <a:latin typeface="Calibri"/>
                  <a:ea typeface="Quicksand"/>
                  <a:cs typeface="Quicksand"/>
                  <a:sym typeface="Quicksand"/>
                </a:rPr>
                <a:t>.</a:t>
              </a:r>
              <a:endParaRPr lang="vi-VN" sz="3733" b="1" kern="0" dirty="0">
                <a:solidFill>
                  <a:srgbClr val="FF0000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97FED48D-26FB-A5F9-C470-1D12EABD92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43484" t="50035" r="15238"/>
          <a:stretch/>
        </p:blipFill>
        <p:spPr>
          <a:xfrm>
            <a:off x="3919957" y="3000684"/>
            <a:ext cx="5123172" cy="3488267"/>
          </a:xfrm>
          <a:prstGeom prst="ellipse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950AD444-4E30-CE45-31B2-E7EC0ADA0759}"/>
              </a:ext>
            </a:extLst>
          </p:cNvPr>
          <p:cNvGrpSpPr/>
          <p:nvPr/>
        </p:nvGrpSpPr>
        <p:grpSpPr>
          <a:xfrm>
            <a:off x="7053717" y="-99026"/>
            <a:ext cx="4867865" cy="4272041"/>
            <a:chOff x="5290287" y="-74270"/>
            <a:chExt cx="3650899" cy="3204031"/>
          </a:xfrm>
        </p:grpSpPr>
        <p:pic>
          <p:nvPicPr>
            <p:cNvPr id="5" name="Hình ảnh 4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D267D825-686A-BF90-7662-3EE6F33B3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086"/>
            <a:stretch/>
          </p:blipFill>
          <p:spPr>
            <a:xfrm>
              <a:off x="5290287" y="-74270"/>
              <a:ext cx="3650899" cy="3204031"/>
            </a:xfrm>
            <a:prstGeom prst="rect">
              <a:avLst/>
            </a:prstGeom>
          </p:spPr>
        </p:pic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61350146-2CAE-B024-8BA7-185FBA6E757A}"/>
                </a:ext>
              </a:extLst>
            </p:cNvPr>
            <p:cNvSpPr/>
            <p:nvPr/>
          </p:nvSpPr>
          <p:spPr>
            <a:xfrm>
              <a:off x="5480265" y="24747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ình Bầu dục 33">
              <a:extLst>
                <a:ext uri="{FF2B5EF4-FFF2-40B4-BE49-F238E27FC236}">
                  <a16:creationId xmlns:a16="http://schemas.microsoft.com/office/drawing/2014/main" id="{98B0EFE1-701A-D735-3C2D-1A3DB3AC7B01}"/>
                </a:ext>
              </a:extLst>
            </p:cNvPr>
            <p:cNvSpPr/>
            <p:nvPr/>
          </p:nvSpPr>
          <p:spPr>
            <a:xfrm>
              <a:off x="6382069" y="2500507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35" name="Hình Bầu dục 34">
              <a:extLst>
                <a:ext uri="{FF2B5EF4-FFF2-40B4-BE49-F238E27FC236}">
                  <a16:creationId xmlns:a16="http://schemas.microsoft.com/office/drawing/2014/main" id="{196719F5-172A-13D7-5AC2-8884D4B9A088}"/>
                </a:ext>
              </a:extLst>
            </p:cNvPr>
            <p:cNvSpPr/>
            <p:nvPr/>
          </p:nvSpPr>
          <p:spPr>
            <a:xfrm>
              <a:off x="7195974" y="25128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36" name="Hình Bầu dục 35">
              <a:extLst>
                <a:ext uri="{FF2B5EF4-FFF2-40B4-BE49-F238E27FC236}">
                  <a16:creationId xmlns:a16="http://schemas.microsoft.com/office/drawing/2014/main" id="{25E67F68-A306-55A4-D2FE-D8D7A56FBDEB}"/>
                </a:ext>
              </a:extLst>
            </p:cNvPr>
            <p:cNvSpPr/>
            <p:nvPr/>
          </p:nvSpPr>
          <p:spPr>
            <a:xfrm>
              <a:off x="7995299" y="25128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79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9136E-6 L 0.13542 0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8" descr="Ảnh có chứa khuôn làm bánh quy&#10;&#10;Mô tả được tạo tự động">
            <a:extLst>
              <a:ext uri="{FF2B5EF4-FFF2-40B4-BE49-F238E27FC236}">
                <a16:creationId xmlns:a16="http://schemas.microsoft.com/office/drawing/2014/main" id="{91598650-53BB-5793-4E0B-EACC0F568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3" y="857960"/>
            <a:ext cx="12099621" cy="5714688"/>
          </a:xfrm>
          <a:prstGeom prst="rect">
            <a:avLst/>
          </a:prstGeom>
        </p:spPr>
      </p:pic>
      <p:pic>
        <p:nvPicPr>
          <p:cNvPr id="3" name="Hình ảnh 19">
            <a:extLst>
              <a:ext uri="{FF2B5EF4-FFF2-40B4-BE49-F238E27FC236}">
                <a16:creationId xmlns:a16="http://schemas.microsoft.com/office/drawing/2014/main" id="{EF031642-81F6-69DC-C3D0-C1131B8E2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975" y="1298895"/>
            <a:ext cx="3580049" cy="1426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5A0234-22B4-DF4D-CA09-ABB33B54D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398" y="2135624"/>
            <a:ext cx="7023201" cy="20606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63AB07-5082-1AD3-5C84-B4861DDC7F66}"/>
              </a:ext>
            </a:extLst>
          </p:cNvPr>
          <p:cNvSpPr txBox="1"/>
          <p:nvPr/>
        </p:nvSpPr>
        <p:spPr>
          <a:xfrm>
            <a:off x="5410200" y="432503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Trang 67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750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ounded Rectangle 16">
            <a:extLst>
              <a:ext uri="{FF2B5EF4-FFF2-40B4-BE49-F238E27FC236}">
                <a16:creationId xmlns:a16="http://schemas.microsoft.com/office/drawing/2014/main" id="{7856D5F4-38FD-4EC1-8F42-CE10FEEA4B63}"/>
              </a:ext>
            </a:extLst>
          </p:cNvPr>
          <p:cNvSpPr/>
          <p:nvPr/>
        </p:nvSpPr>
        <p:spPr>
          <a:xfrm>
            <a:off x="0" y="834274"/>
            <a:ext cx="11904324" cy="5189451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0F1D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510" name="Google Shape;1510;p42"/>
          <p:cNvGrpSpPr/>
          <p:nvPr/>
        </p:nvGrpSpPr>
        <p:grpSpPr>
          <a:xfrm rot="-263184">
            <a:off x="-2948" y="4390623"/>
            <a:ext cx="1106341" cy="2460454"/>
            <a:chOff x="6239025" y="396475"/>
            <a:chExt cx="480900" cy="990825"/>
          </a:xfrm>
        </p:grpSpPr>
        <p:sp>
          <p:nvSpPr>
            <p:cNvPr id="1511" name="Google Shape;1511;p4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7" name="Google Shape;1517;p4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8" name="Google Shape;1518;p4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9" name="Google Shape;1519;p4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20" name="Google Shape;1520;p42"/>
          <p:cNvGrpSpPr/>
          <p:nvPr/>
        </p:nvGrpSpPr>
        <p:grpSpPr>
          <a:xfrm flipH="1">
            <a:off x="10326398" y="2335180"/>
            <a:ext cx="1832568" cy="3474230"/>
            <a:chOff x="6239025" y="396475"/>
            <a:chExt cx="480900" cy="990825"/>
          </a:xfrm>
        </p:grpSpPr>
        <p:sp>
          <p:nvSpPr>
            <p:cNvPr id="1521" name="Google Shape;1521;p4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4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4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4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4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4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4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1" name="Google Shape;3538;p41">
            <a:extLst>
              <a:ext uri="{FF2B5EF4-FFF2-40B4-BE49-F238E27FC236}">
                <a16:creationId xmlns:a16="http://schemas.microsoft.com/office/drawing/2014/main" id="{E1454F0E-FFDD-43C5-901F-0B7D20514EB1}"/>
              </a:ext>
            </a:extLst>
          </p:cNvPr>
          <p:cNvSpPr txBox="1">
            <a:spLocks/>
          </p:cNvSpPr>
          <p:nvPr/>
        </p:nvSpPr>
        <p:spPr>
          <a:xfrm>
            <a:off x="1089710" y="2033275"/>
            <a:ext cx="9509294" cy="3240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397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Nunito"/>
              </a:rPr>
              <a:t>  Nhận biết được các số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Nunito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Nunito"/>
              </a:rPr>
              <a:t>trong phạm vi 100 000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Nunito"/>
              </a:rPr>
              <a:t>.</a:t>
            </a:r>
          </a:p>
          <a:p>
            <a:pPr marL="1397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Nunito"/>
            </a:endParaRPr>
          </a:p>
          <a:p>
            <a:pPr marL="457200" marR="0" lvl="0" indent="-317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</a:rPr>
              <a:t>  </a:t>
            </a:r>
            <a:r>
              <a:rPr lang="en-US" sz="3200" dirty="0" err="1">
                <a:solidFill>
                  <a:srgbClr val="000000"/>
                </a:solidFill>
                <a:latin typeface="Arial"/>
              </a:rPr>
              <a:t>Củng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</a:rPr>
              <a:t>cố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Nunito"/>
              </a:rPr>
              <a:t>cấu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Nunito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Nunito"/>
              </a:rPr>
              <a:t>tạo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Nunito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Nunito"/>
              </a:rPr>
              <a:t>thập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Nunito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Nunito"/>
              </a:rPr>
              <a:t>phân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Nunito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Nunito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Nunito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Nunito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Nunito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Nunito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Nunito"/>
              </a:rPr>
              <a:t>.</a:t>
            </a:r>
          </a:p>
          <a:p>
            <a:pPr marL="457200" marR="0" lvl="0" indent="-31750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Nunito"/>
              </a:rPr>
              <a:t>	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Nunito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Nunito"/>
              </a:rPr>
              <a:t> 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Nunito"/>
              </a:rPr>
              <a:t>làm tròn s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Nunito"/>
              </a:rPr>
              <a:t>ố đến hàng n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Nunito"/>
              </a:rPr>
              <a:t>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Nunito"/>
              </a:rPr>
              <a:t>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sym typeface="Nunito"/>
            </a:endParaRPr>
          </a:p>
        </p:txBody>
      </p:sp>
      <p:grpSp>
        <p:nvGrpSpPr>
          <p:cNvPr id="92" name="Google Shape;4264;p49">
            <a:extLst>
              <a:ext uri="{FF2B5EF4-FFF2-40B4-BE49-F238E27FC236}">
                <a16:creationId xmlns:a16="http://schemas.microsoft.com/office/drawing/2014/main" id="{7438B5A9-F70E-4098-B54E-9C8694D56814}"/>
              </a:ext>
            </a:extLst>
          </p:cNvPr>
          <p:cNvGrpSpPr/>
          <p:nvPr/>
        </p:nvGrpSpPr>
        <p:grpSpPr>
          <a:xfrm>
            <a:off x="10181017" y="4672141"/>
            <a:ext cx="1480051" cy="1656748"/>
            <a:chOff x="4359100" y="1077450"/>
            <a:chExt cx="549125" cy="525575"/>
          </a:xfrm>
        </p:grpSpPr>
        <p:sp>
          <p:nvSpPr>
            <p:cNvPr id="93" name="Google Shape;4265;p49">
              <a:extLst>
                <a:ext uri="{FF2B5EF4-FFF2-40B4-BE49-F238E27FC236}">
                  <a16:creationId xmlns:a16="http://schemas.microsoft.com/office/drawing/2014/main" id="{82573308-AF71-4D0E-940E-170BDA3F24B0}"/>
                </a:ext>
              </a:extLst>
            </p:cNvPr>
            <p:cNvSpPr/>
            <p:nvPr/>
          </p:nvSpPr>
          <p:spPr>
            <a:xfrm>
              <a:off x="4359100" y="1077450"/>
              <a:ext cx="549125" cy="525575"/>
            </a:xfrm>
            <a:custGeom>
              <a:avLst/>
              <a:gdLst/>
              <a:ahLst/>
              <a:cxnLst/>
              <a:rect l="l" t="t" r="r" b="b"/>
              <a:pathLst>
                <a:path w="21965" h="21023" extrusionOk="0">
                  <a:moveTo>
                    <a:pt x="11860" y="1370"/>
                  </a:moveTo>
                  <a:lnTo>
                    <a:pt x="12074" y="1413"/>
                  </a:lnTo>
                  <a:lnTo>
                    <a:pt x="12288" y="1499"/>
                  </a:lnTo>
                  <a:lnTo>
                    <a:pt x="12331" y="1542"/>
                  </a:lnTo>
                  <a:lnTo>
                    <a:pt x="12417" y="1584"/>
                  </a:lnTo>
                  <a:lnTo>
                    <a:pt x="12631" y="1713"/>
                  </a:lnTo>
                  <a:lnTo>
                    <a:pt x="12845" y="1884"/>
                  </a:lnTo>
                  <a:lnTo>
                    <a:pt x="13059" y="2098"/>
                  </a:lnTo>
                  <a:lnTo>
                    <a:pt x="13230" y="2355"/>
                  </a:lnTo>
                  <a:lnTo>
                    <a:pt x="13573" y="2869"/>
                  </a:lnTo>
                  <a:lnTo>
                    <a:pt x="13830" y="3468"/>
                  </a:lnTo>
                  <a:lnTo>
                    <a:pt x="13958" y="3811"/>
                  </a:lnTo>
                  <a:lnTo>
                    <a:pt x="14215" y="4710"/>
                  </a:lnTo>
                  <a:lnTo>
                    <a:pt x="14386" y="5523"/>
                  </a:lnTo>
                  <a:lnTo>
                    <a:pt x="14515" y="6251"/>
                  </a:lnTo>
                  <a:lnTo>
                    <a:pt x="14558" y="6765"/>
                  </a:lnTo>
                  <a:lnTo>
                    <a:pt x="14558" y="6894"/>
                  </a:lnTo>
                  <a:lnTo>
                    <a:pt x="14558" y="6979"/>
                  </a:lnTo>
                  <a:lnTo>
                    <a:pt x="15414" y="7022"/>
                  </a:lnTo>
                  <a:lnTo>
                    <a:pt x="16313" y="7150"/>
                  </a:lnTo>
                  <a:lnTo>
                    <a:pt x="17341" y="7365"/>
                  </a:lnTo>
                  <a:lnTo>
                    <a:pt x="17469" y="7365"/>
                  </a:lnTo>
                  <a:lnTo>
                    <a:pt x="17940" y="7493"/>
                  </a:lnTo>
                  <a:lnTo>
                    <a:pt x="18026" y="7536"/>
                  </a:lnTo>
                  <a:lnTo>
                    <a:pt x="18668" y="7707"/>
                  </a:lnTo>
                  <a:lnTo>
                    <a:pt x="19224" y="7921"/>
                  </a:lnTo>
                  <a:lnTo>
                    <a:pt x="19396" y="8050"/>
                  </a:lnTo>
                  <a:lnTo>
                    <a:pt x="19824" y="8264"/>
                  </a:lnTo>
                  <a:lnTo>
                    <a:pt x="19995" y="8392"/>
                  </a:lnTo>
                  <a:lnTo>
                    <a:pt x="20124" y="8478"/>
                  </a:lnTo>
                  <a:lnTo>
                    <a:pt x="20295" y="8649"/>
                  </a:lnTo>
                  <a:lnTo>
                    <a:pt x="20423" y="8820"/>
                  </a:lnTo>
                  <a:lnTo>
                    <a:pt x="20509" y="9034"/>
                  </a:lnTo>
                  <a:lnTo>
                    <a:pt x="20595" y="9206"/>
                  </a:lnTo>
                  <a:lnTo>
                    <a:pt x="20595" y="9377"/>
                  </a:lnTo>
                  <a:lnTo>
                    <a:pt x="20595" y="9591"/>
                  </a:lnTo>
                  <a:lnTo>
                    <a:pt x="20552" y="9762"/>
                  </a:lnTo>
                  <a:lnTo>
                    <a:pt x="20509" y="9933"/>
                  </a:lnTo>
                  <a:lnTo>
                    <a:pt x="20295" y="10319"/>
                  </a:lnTo>
                  <a:lnTo>
                    <a:pt x="20038" y="10661"/>
                  </a:lnTo>
                  <a:lnTo>
                    <a:pt x="19695" y="11004"/>
                  </a:lnTo>
                  <a:lnTo>
                    <a:pt x="19310" y="11346"/>
                  </a:lnTo>
                  <a:lnTo>
                    <a:pt x="18839" y="11689"/>
                  </a:lnTo>
                  <a:lnTo>
                    <a:pt x="18411" y="11989"/>
                  </a:lnTo>
                  <a:lnTo>
                    <a:pt x="17512" y="12545"/>
                  </a:lnTo>
                  <a:lnTo>
                    <a:pt x="16698" y="12973"/>
                  </a:lnTo>
                  <a:lnTo>
                    <a:pt x="15885" y="13359"/>
                  </a:lnTo>
                  <a:lnTo>
                    <a:pt x="16099" y="14129"/>
                  </a:lnTo>
                  <a:lnTo>
                    <a:pt x="16270" y="14943"/>
                  </a:lnTo>
                  <a:lnTo>
                    <a:pt x="16399" y="15970"/>
                  </a:lnTo>
                  <a:lnTo>
                    <a:pt x="16441" y="16484"/>
                  </a:lnTo>
                  <a:lnTo>
                    <a:pt x="16441" y="16998"/>
                  </a:lnTo>
                  <a:lnTo>
                    <a:pt x="16441" y="17512"/>
                  </a:lnTo>
                  <a:lnTo>
                    <a:pt x="16356" y="17983"/>
                  </a:lnTo>
                  <a:lnTo>
                    <a:pt x="16270" y="18454"/>
                  </a:lnTo>
                  <a:lnTo>
                    <a:pt x="16099" y="18839"/>
                  </a:lnTo>
                  <a:lnTo>
                    <a:pt x="15885" y="19182"/>
                  </a:lnTo>
                  <a:lnTo>
                    <a:pt x="15714" y="19310"/>
                  </a:lnTo>
                  <a:lnTo>
                    <a:pt x="15585" y="19438"/>
                  </a:lnTo>
                  <a:lnTo>
                    <a:pt x="15414" y="19524"/>
                  </a:lnTo>
                  <a:lnTo>
                    <a:pt x="15243" y="19610"/>
                  </a:lnTo>
                  <a:lnTo>
                    <a:pt x="15029" y="19652"/>
                  </a:lnTo>
                  <a:lnTo>
                    <a:pt x="14857" y="19652"/>
                  </a:lnTo>
                  <a:lnTo>
                    <a:pt x="14515" y="19610"/>
                  </a:lnTo>
                  <a:lnTo>
                    <a:pt x="14215" y="19567"/>
                  </a:lnTo>
                  <a:lnTo>
                    <a:pt x="14087" y="19524"/>
                  </a:lnTo>
                  <a:lnTo>
                    <a:pt x="13873" y="19438"/>
                  </a:lnTo>
                  <a:lnTo>
                    <a:pt x="13744" y="19396"/>
                  </a:lnTo>
                  <a:lnTo>
                    <a:pt x="13573" y="19310"/>
                  </a:lnTo>
                  <a:lnTo>
                    <a:pt x="13487" y="19267"/>
                  </a:lnTo>
                  <a:lnTo>
                    <a:pt x="13145" y="19096"/>
                  </a:lnTo>
                  <a:lnTo>
                    <a:pt x="12759" y="18839"/>
                  </a:lnTo>
                  <a:lnTo>
                    <a:pt x="12031" y="18325"/>
                  </a:lnTo>
                  <a:lnTo>
                    <a:pt x="11903" y="18240"/>
                  </a:lnTo>
                  <a:lnTo>
                    <a:pt x="11817" y="18154"/>
                  </a:lnTo>
                  <a:lnTo>
                    <a:pt x="11689" y="18068"/>
                  </a:lnTo>
                  <a:lnTo>
                    <a:pt x="11603" y="17983"/>
                  </a:lnTo>
                  <a:lnTo>
                    <a:pt x="10961" y="17426"/>
                  </a:lnTo>
                  <a:lnTo>
                    <a:pt x="10404" y="16912"/>
                  </a:lnTo>
                  <a:lnTo>
                    <a:pt x="9933" y="16441"/>
                  </a:lnTo>
                  <a:lnTo>
                    <a:pt x="9848" y="16484"/>
                  </a:lnTo>
                  <a:lnTo>
                    <a:pt x="9762" y="16527"/>
                  </a:lnTo>
                  <a:lnTo>
                    <a:pt x="8906" y="16955"/>
                  </a:lnTo>
                  <a:lnTo>
                    <a:pt x="8306" y="17212"/>
                  </a:lnTo>
                  <a:lnTo>
                    <a:pt x="7621" y="17512"/>
                  </a:lnTo>
                  <a:lnTo>
                    <a:pt x="6851" y="17811"/>
                  </a:lnTo>
                  <a:lnTo>
                    <a:pt x="6123" y="18026"/>
                  </a:lnTo>
                  <a:lnTo>
                    <a:pt x="5395" y="18197"/>
                  </a:lnTo>
                  <a:lnTo>
                    <a:pt x="5053" y="18240"/>
                  </a:lnTo>
                  <a:lnTo>
                    <a:pt x="4453" y="18240"/>
                  </a:lnTo>
                  <a:lnTo>
                    <a:pt x="4196" y="18197"/>
                  </a:lnTo>
                  <a:lnTo>
                    <a:pt x="3982" y="18111"/>
                  </a:lnTo>
                  <a:lnTo>
                    <a:pt x="3811" y="17983"/>
                  </a:lnTo>
                  <a:lnTo>
                    <a:pt x="3725" y="17940"/>
                  </a:lnTo>
                  <a:lnTo>
                    <a:pt x="3597" y="17811"/>
                  </a:lnTo>
                  <a:lnTo>
                    <a:pt x="3511" y="17597"/>
                  </a:lnTo>
                  <a:lnTo>
                    <a:pt x="3468" y="17555"/>
                  </a:lnTo>
                  <a:lnTo>
                    <a:pt x="3426" y="17426"/>
                  </a:lnTo>
                  <a:lnTo>
                    <a:pt x="3426" y="17340"/>
                  </a:lnTo>
                  <a:lnTo>
                    <a:pt x="3383" y="17255"/>
                  </a:lnTo>
                  <a:lnTo>
                    <a:pt x="3383" y="17212"/>
                  </a:lnTo>
                  <a:lnTo>
                    <a:pt x="3383" y="17126"/>
                  </a:lnTo>
                  <a:lnTo>
                    <a:pt x="3383" y="16955"/>
                  </a:lnTo>
                  <a:lnTo>
                    <a:pt x="3383" y="16655"/>
                  </a:lnTo>
                  <a:lnTo>
                    <a:pt x="3383" y="16270"/>
                  </a:lnTo>
                  <a:lnTo>
                    <a:pt x="3554" y="15499"/>
                  </a:lnTo>
                  <a:lnTo>
                    <a:pt x="3768" y="14686"/>
                  </a:lnTo>
                  <a:lnTo>
                    <a:pt x="4068" y="13915"/>
                  </a:lnTo>
                  <a:lnTo>
                    <a:pt x="4367" y="13230"/>
                  </a:lnTo>
                  <a:lnTo>
                    <a:pt x="4624" y="12631"/>
                  </a:lnTo>
                  <a:lnTo>
                    <a:pt x="4967" y="11989"/>
                  </a:lnTo>
                  <a:lnTo>
                    <a:pt x="4967" y="11946"/>
                  </a:lnTo>
                  <a:lnTo>
                    <a:pt x="4325" y="11389"/>
                  </a:lnTo>
                  <a:lnTo>
                    <a:pt x="3682" y="10790"/>
                  </a:lnTo>
                  <a:lnTo>
                    <a:pt x="2955" y="10062"/>
                  </a:lnTo>
                  <a:lnTo>
                    <a:pt x="2612" y="9634"/>
                  </a:lnTo>
                  <a:lnTo>
                    <a:pt x="2270" y="9206"/>
                  </a:lnTo>
                  <a:lnTo>
                    <a:pt x="2013" y="8777"/>
                  </a:lnTo>
                  <a:lnTo>
                    <a:pt x="1756" y="8349"/>
                  </a:lnTo>
                  <a:lnTo>
                    <a:pt x="1542" y="7921"/>
                  </a:lnTo>
                  <a:lnTo>
                    <a:pt x="1413" y="7536"/>
                  </a:lnTo>
                  <a:lnTo>
                    <a:pt x="1370" y="7150"/>
                  </a:lnTo>
                  <a:lnTo>
                    <a:pt x="1413" y="6979"/>
                  </a:lnTo>
                  <a:lnTo>
                    <a:pt x="1456" y="6808"/>
                  </a:lnTo>
                  <a:lnTo>
                    <a:pt x="1456" y="6722"/>
                  </a:lnTo>
                  <a:lnTo>
                    <a:pt x="1627" y="6465"/>
                  </a:lnTo>
                  <a:lnTo>
                    <a:pt x="1884" y="6251"/>
                  </a:lnTo>
                  <a:lnTo>
                    <a:pt x="2184" y="6080"/>
                  </a:lnTo>
                  <a:lnTo>
                    <a:pt x="2569" y="5952"/>
                  </a:lnTo>
                  <a:lnTo>
                    <a:pt x="2955" y="5866"/>
                  </a:lnTo>
                  <a:lnTo>
                    <a:pt x="3426" y="5823"/>
                  </a:lnTo>
                  <a:lnTo>
                    <a:pt x="4367" y="5780"/>
                  </a:lnTo>
                  <a:lnTo>
                    <a:pt x="5010" y="5780"/>
                  </a:lnTo>
                  <a:lnTo>
                    <a:pt x="5609" y="5823"/>
                  </a:lnTo>
                  <a:lnTo>
                    <a:pt x="6722" y="5952"/>
                  </a:lnTo>
                  <a:lnTo>
                    <a:pt x="7836" y="6123"/>
                  </a:lnTo>
                  <a:lnTo>
                    <a:pt x="8050" y="5523"/>
                  </a:lnTo>
                  <a:lnTo>
                    <a:pt x="8306" y="4881"/>
                  </a:lnTo>
                  <a:lnTo>
                    <a:pt x="8649" y="4153"/>
                  </a:lnTo>
                  <a:lnTo>
                    <a:pt x="9120" y="3383"/>
                  </a:lnTo>
                  <a:lnTo>
                    <a:pt x="9377" y="2997"/>
                  </a:lnTo>
                  <a:lnTo>
                    <a:pt x="9634" y="2612"/>
                  </a:lnTo>
                  <a:lnTo>
                    <a:pt x="9933" y="2270"/>
                  </a:lnTo>
                  <a:lnTo>
                    <a:pt x="10233" y="2013"/>
                  </a:lnTo>
                  <a:lnTo>
                    <a:pt x="10576" y="1756"/>
                  </a:lnTo>
                  <a:lnTo>
                    <a:pt x="10918" y="1542"/>
                  </a:lnTo>
                  <a:lnTo>
                    <a:pt x="11261" y="1413"/>
                  </a:lnTo>
                  <a:lnTo>
                    <a:pt x="11389" y="1413"/>
                  </a:lnTo>
                  <a:lnTo>
                    <a:pt x="11432" y="1370"/>
                  </a:lnTo>
                  <a:close/>
                  <a:moveTo>
                    <a:pt x="11304" y="0"/>
                  </a:moveTo>
                  <a:lnTo>
                    <a:pt x="11132" y="43"/>
                  </a:lnTo>
                  <a:lnTo>
                    <a:pt x="11089" y="43"/>
                  </a:lnTo>
                  <a:lnTo>
                    <a:pt x="10961" y="86"/>
                  </a:lnTo>
                  <a:lnTo>
                    <a:pt x="10619" y="172"/>
                  </a:lnTo>
                  <a:lnTo>
                    <a:pt x="10319" y="300"/>
                  </a:lnTo>
                  <a:lnTo>
                    <a:pt x="9933" y="514"/>
                  </a:lnTo>
                  <a:lnTo>
                    <a:pt x="9548" y="771"/>
                  </a:lnTo>
                  <a:lnTo>
                    <a:pt x="9163" y="1114"/>
                  </a:lnTo>
                  <a:lnTo>
                    <a:pt x="8820" y="1456"/>
                  </a:lnTo>
                  <a:lnTo>
                    <a:pt x="8478" y="1884"/>
                  </a:lnTo>
                  <a:lnTo>
                    <a:pt x="8092" y="2398"/>
                  </a:lnTo>
                  <a:lnTo>
                    <a:pt x="7793" y="2912"/>
                  </a:lnTo>
                  <a:lnTo>
                    <a:pt x="7450" y="3511"/>
                  </a:lnTo>
                  <a:lnTo>
                    <a:pt x="6936" y="4582"/>
                  </a:lnTo>
                  <a:lnTo>
                    <a:pt x="5738" y="4453"/>
                  </a:lnTo>
                  <a:lnTo>
                    <a:pt x="5053" y="4410"/>
                  </a:lnTo>
                  <a:lnTo>
                    <a:pt x="4367" y="4367"/>
                  </a:lnTo>
                  <a:lnTo>
                    <a:pt x="3468" y="4410"/>
                  </a:lnTo>
                  <a:lnTo>
                    <a:pt x="2912" y="4496"/>
                  </a:lnTo>
                  <a:lnTo>
                    <a:pt x="2270" y="4624"/>
                  </a:lnTo>
                  <a:lnTo>
                    <a:pt x="1670" y="4796"/>
                  </a:lnTo>
                  <a:lnTo>
                    <a:pt x="1370" y="4967"/>
                  </a:lnTo>
                  <a:lnTo>
                    <a:pt x="1071" y="5138"/>
                  </a:lnTo>
                  <a:lnTo>
                    <a:pt x="814" y="5309"/>
                  </a:lnTo>
                  <a:lnTo>
                    <a:pt x="600" y="5566"/>
                  </a:lnTo>
                  <a:lnTo>
                    <a:pt x="386" y="5823"/>
                  </a:lnTo>
                  <a:lnTo>
                    <a:pt x="214" y="6123"/>
                  </a:lnTo>
                  <a:lnTo>
                    <a:pt x="129" y="6337"/>
                  </a:lnTo>
                  <a:lnTo>
                    <a:pt x="43" y="6851"/>
                  </a:lnTo>
                  <a:lnTo>
                    <a:pt x="0" y="7365"/>
                  </a:lnTo>
                  <a:lnTo>
                    <a:pt x="86" y="7878"/>
                  </a:lnTo>
                  <a:lnTo>
                    <a:pt x="257" y="8435"/>
                  </a:lnTo>
                  <a:lnTo>
                    <a:pt x="557" y="9034"/>
                  </a:lnTo>
                  <a:lnTo>
                    <a:pt x="899" y="9634"/>
                  </a:lnTo>
                  <a:lnTo>
                    <a:pt x="1370" y="10276"/>
                  </a:lnTo>
                  <a:lnTo>
                    <a:pt x="1970" y="10961"/>
                  </a:lnTo>
                  <a:lnTo>
                    <a:pt x="2612" y="11689"/>
                  </a:lnTo>
                  <a:lnTo>
                    <a:pt x="3254" y="12288"/>
                  </a:lnTo>
                  <a:lnTo>
                    <a:pt x="2826" y="13359"/>
                  </a:lnTo>
                  <a:lnTo>
                    <a:pt x="2569" y="13958"/>
                  </a:lnTo>
                  <a:lnTo>
                    <a:pt x="2398" y="14557"/>
                  </a:lnTo>
                  <a:lnTo>
                    <a:pt x="2227" y="15200"/>
                  </a:lnTo>
                  <a:lnTo>
                    <a:pt x="2098" y="15842"/>
                  </a:lnTo>
                  <a:lnTo>
                    <a:pt x="2013" y="16441"/>
                  </a:lnTo>
                  <a:lnTo>
                    <a:pt x="1970" y="17041"/>
                  </a:lnTo>
                  <a:lnTo>
                    <a:pt x="2013" y="17255"/>
                  </a:lnTo>
                  <a:lnTo>
                    <a:pt x="2013" y="17298"/>
                  </a:lnTo>
                  <a:lnTo>
                    <a:pt x="2013" y="17340"/>
                  </a:lnTo>
                  <a:lnTo>
                    <a:pt x="2013" y="17383"/>
                  </a:lnTo>
                  <a:lnTo>
                    <a:pt x="2055" y="17512"/>
                  </a:lnTo>
                  <a:lnTo>
                    <a:pt x="2055" y="17683"/>
                  </a:lnTo>
                  <a:lnTo>
                    <a:pt x="2098" y="17769"/>
                  </a:lnTo>
                  <a:lnTo>
                    <a:pt x="2184" y="18026"/>
                  </a:lnTo>
                  <a:lnTo>
                    <a:pt x="2227" y="18111"/>
                  </a:lnTo>
                  <a:lnTo>
                    <a:pt x="2227" y="18154"/>
                  </a:lnTo>
                  <a:lnTo>
                    <a:pt x="2355" y="18411"/>
                  </a:lnTo>
                  <a:lnTo>
                    <a:pt x="2484" y="18625"/>
                  </a:lnTo>
                  <a:lnTo>
                    <a:pt x="2655" y="18796"/>
                  </a:lnTo>
                  <a:lnTo>
                    <a:pt x="2826" y="18967"/>
                  </a:lnTo>
                  <a:lnTo>
                    <a:pt x="2869" y="19010"/>
                  </a:lnTo>
                  <a:lnTo>
                    <a:pt x="2955" y="19096"/>
                  </a:lnTo>
                  <a:lnTo>
                    <a:pt x="3340" y="19310"/>
                  </a:lnTo>
                  <a:lnTo>
                    <a:pt x="3768" y="19481"/>
                  </a:lnTo>
                  <a:lnTo>
                    <a:pt x="4239" y="19567"/>
                  </a:lnTo>
                  <a:lnTo>
                    <a:pt x="4753" y="19610"/>
                  </a:lnTo>
                  <a:lnTo>
                    <a:pt x="5352" y="19567"/>
                  </a:lnTo>
                  <a:lnTo>
                    <a:pt x="5994" y="19481"/>
                  </a:lnTo>
                  <a:lnTo>
                    <a:pt x="6637" y="19310"/>
                  </a:lnTo>
                  <a:lnTo>
                    <a:pt x="7322" y="19096"/>
                  </a:lnTo>
                  <a:lnTo>
                    <a:pt x="7964" y="18882"/>
                  </a:lnTo>
                  <a:lnTo>
                    <a:pt x="8563" y="18625"/>
                  </a:lnTo>
                  <a:lnTo>
                    <a:pt x="9677" y="18111"/>
                  </a:lnTo>
                  <a:lnTo>
                    <a:pt x="10148" y="18539"/>
                  </a:lnTo>
                  <a:lnTo>
                    <a:pt x="10704" y="19053"/>
                  </a:lnTo>
                  <a:lnTo>
                    <a:pt x="10918" y="19224"/>
                  </a:lnTo>
                  <a:lnTo>
                    <a:pt x="10961" y="19224"/>
                  </a:lnTo>
                  <a:lnTo>
                    <a:pt x="11047" y="19310"/>
                  </a:lnTo>
                  <a:lnTo>
                    <a:pt x="11218" y="19438"/>
                  </a:lnTo>
                  <a:lnTo>
                    <a:pt x="12074" y="20038"/>
                  </a:lnTo>
                  <a:lnTo>
                    <a:pt x="12502" y="20295"/>
                  </a:lnTo>
                  <a:lnTo>
                    <a:pt x="12888" y="20509"/>
                  </a:lnTo>
                  <a:lnTo>
                    <a:pt x="12931" y="20509"/>
                  </a:lnTo>
                  <a:lnTo>
                    <a:pt x="12973" y="20552"/>
                  </a:lnTo>
                  <a:lnTo>
                    <a:pt x="13230" y="20680"/>
                  </a:lnTo>
                  <a:lnTo>
                    <a:pt x="13359" y="20723"/>
                  </a:lnTo>
                  <a:lnTo>
                    <a:pt x="13616" y="20809"/>
                  </a:lnTo>
                  <a:lnTo>
                    <a:pt x="13830" y="20894"/>
                  </a:lnTo>
                  <a:lnTo>
                    <a:pt x="14343" y="20980"/>
                  </a:lnTo>
                  <a:lnTo>
                    <a:pt x="14857" y="21023"/>
                  </a:lnTo>
                  <a:lnTo>
                    <a:pt x="15243" y="21023"/>
                  </a:lnTo>
                  <a:lnTo>
                    <a:pt x="15628" y="20937"/>
                  </a:lnTo>
                  <a:lnTo>
                    <a:pt x="16013" y="20766"/>
                  </a:lnTo>
                  <a:lnTo>
                    <a:pt x="16356" y="20594"/>
                  </a:lnTo>
                  <a:lnTo>
                    <a:pt x="16656" y="20338"/>
                  </a:lnTo>
                  <a:lnTo>
                    <a:pt x="16955" y="20038"/>
                  </a:lnTo>
                  <a:lnTo>
                    <a:pt x="17212" y="19695"/>
                  </a:lnTo>
                  <a:lnTo>
                    <a:pt x="17383" y="19310"/>
                  </a:lnTo>
                  <a:lnTo>
                    <a:pt x="17555" y="18925"/>
                  </a:lnTo>
                  <a:lnTo>
                    <a:pt x="17683" y="18496"/>
                  </a:lnTo>
                  <a:lnTo>
                    <a:pt x="17769" y="18026"/>
                  </a:lnTo>
                  <a:lnTo>
                    <a:pt x="17812" y="17597"/>
                  </a:lnTo>
                  <a:lnTo>
                    <a:pt x="17812" y="16655"/>
                  </a:lnTo>
                  <a:lnTo>
                    <a:pt x="17769" y="15756"/>
                  </a:lnTo>
                  <a:lnTo>
                    <a:pt x="17640" y="14900"/>
                  </a:lnTo>
                  <a:lnTo>
                    <a:pt x="17512" y="14087"/>
                  </a:lnTo>
                  <a:lnTo>
                    <a:pt x="18282" y="13658"/>
                  </a:lnTo>
                  <a:lnTo>
                    <a:pt x="19139" y="13145"/>
                  </a:lnTo>
                  <a:lnTo>
                    <a:pt x="19524" y="12888"/>
                  </a:lnTo>
                  <a:lnTo>
                    <a:pt x="19995" y="12588"/>
                  </a:lnTo>
                  <a:lnTo>
                    <a:pt x="20509" y="12160"/>
                  </a:lnTo>
                  <a:lnTo>
                    <a:pt x="21023" y="11646"/>
                  </a:lnTo>
                  <a:lnTo>
                    <a:pt x="21280" y="11346"/>
                  </a:lnTo>
                  <a:lnTo>
                    <a:pt x="21494" y="11047"/>
                  </a:lnTo>
                  <a:lnTo>
                    <a:pt x="21665" y="10747"/>
                  </a:lnTo>
                  <a:lnTo>
                    <a:pt x="21793" y="10404"/>
                  </a:lnTo>
                  <a:lnTo>
                    <a:pt x="21922" y="10062"/>
                  </a:lnTo>
                  <a:lnTo>
                    <a:pt x="21965" y="9677"/>
                  </a:lnTo>
                  <a:lnTo>
                    <a:pt x="21965" y="9291"/>
                  </a:lnTo>
                  <a:lnTo>
                    <a:pt x="21922" y="8906"/>
                  </a:lnTo>
                  <a:lnTo>
                    <a:pt x="21793" y="8521"/>
                  </a:lnTo>
                  <a:lnTo>
                    <a:pt x="21622" y="8135"/>
                  </a:lnTo>
                  <a:lnTo>
                    <a:pt x="21365" y="7793"/>
                  </a:lnTo>
                  <a:lnTo>
                    <a:pt x="21023" y="7450"/>
                  </a:lnTo>
                  <a:lnTo>
                    <a:pt x="20851" y="7322"/>
                  </a:lnTo>
                  <a:lnTo>
                    <a:pt x="20595" y="7150"/>
                  </a:lnTo>
                  <a:lnTo>
                    <a:pt x="20038" y="6808"/>
                  </a:lnTo>
                  <a:lnTo>
                    <a:pt x="19781" y="6679"/>
                  </a:lnTo>
                  <a:lnTo>
                    <a:pt x="19139" y="6423"/>
                  </a:lnTo>
                  <a:lnTo>
                    <a:pt x="18411" y="6209"/>
                  </a:lnTo>
                  <a:lnTo>
                    <a:pt x="18325" y="6166"/>
                  </a:lnTo>
                  <a:lnTo>
                    <a:pt x="17812" y="6037"/>
                  </a:lnTo>
                  <a:lnTo>
                    <a:pt x="17683" y="6037"/>
                  </a:lnTo>
                  <a:lnTo>
                    <a:pt x="17640" y="5994"/>
                  </a:lnTo>
                  <a:lnTo>
                    <a:pt x="16656" y="5823"/>
                  </a:lnTo>
                  <a:lnTo>
                    <a:pt x="15799" y="5695"/>
                  </a:lnTo>
                  <a:lnTo>
                    <a:pt x="15585" y="4624"/>
                  </a:lnTo>
                  <a:lnTo>
                    <a:pt x="15457" y="3982"/>
                  </a:lnTo>
                  <a:lnTo>
                    <a:pt x="15243" y="3383"/>
                  </a:lnTo>
                  <a:lnTo>
                    <a:pt x="15114" y="2955"/>
                  </a:lnTo>
                  <a:lnTo>
                    <a:pt x="14900" y="2526"/>
                  </a:lnTo>
                  <a:lnTo>
                    <a:pt x="14686" y="2098"/>
                  </a:lnTo>
                  <a:lnTo>
                    <a:pt x="14472" y="1713"/>
                  </a:lnTo>
                  <a:lnTo>
                    <a:pt x="14215" y="1370"/>
                  </a:lnTo>
                  <a:lnTo>
                    <a:pt x="13958" y="1028"/>
                  </a:lnTo>
                  <a:lnTo>
                    <a:pt x="13658" y="771"/>
                  </a:lnTo>
                  <a:lnTo>
                    <a:pt x="13359" y="557"/>
                  </a:lnTo>
                  <a:lnTo>
                    <a:pt x="13059" y="343"/>
                  </a:lnTo>
                  <a:lnTo>
                    <a:pt x="13016" y="343"/>
                  </a:lnTo>
                  <a:lnTo>
                    <a:pt x="12973" y="300"/>
                  </a:lnTo>
                  <a:lnTo>
                    <a:pt x="12931" y="300"/>
                  </a:lnTo>
                  <a:lnTo>
                    <a:pt x="12845" y="257"/>
                  </a:lnTo>
                  <a:lnTo>
                    <a:pt x="12802" y="214"/>
                  </a:lnTo>
                  <a:lnTo>
                    <a:pt x="12417" y="86"/>
                  </a:lnTo>
                  <a:lnTo>
                    <a:pt x="12031" y="43"/>
                  </a:lnTo>
                  <a:lnTo>
                    <a:pt x="11646" y="0"/>
                  </a:ln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4266;p49">
              <a:extLst>
                <a:ext uri="{FF2B5EF4-FFF2-40B4-BE49-F238E27FC236}">
                  <a16:creationId xmlns:a16="http://schemas.microsoft.com/office/drawing/2014/main" id="{A1513BE0-02FA-4308-9203-DC953C433229}"/>
                </a:ext>
              </a:extLst>
            </p:cNvPr>
            <p:cNvSpPr/>
            <p:nvPr/>
          </p:nvSpPr>
          <p:spPr>
            <a:xfrm>
              <a:off x="4393350" y="11117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fill="none" extrusionOk="0">
                  <a:moveTo>
                    <a:pt x="10276" y="0"/>
                  </a:moveTo>
                  <a:lnTo>
                    <a:pt x="10276" y="0"/>
                  </a:lnTo>
                  <a:lnTo>
                    <a:pt x="10490" y="0"/>
                  </a:lnTo>
                  <a:lnTo>
                    <a:pt x="10490" y="0"/>
                  </a:lnTo>
                  <a:lnTo>
                    <a:pt x="10704" y="43"/>
                  </a:lnTo>
                  <a:lnTo>
                    <a:pt x="10918" y="129"/>
                  </a:lnTo>
                  <a:lnTo>
                    <a:pt x="10918" y="129"/>
                  </a:lnTo>
                  <a:lnTo>
                    <a:pt x="10961" y="172"/>
                  </a:lnTo>
                  <a:lnTo>
                    <a:pt x="10961" y="172"/>
                  </a:lnTo>
                  <a:lnTo>
                    <a:pt x="11047" y="214"/>
                  </a:lnTo>
                  <a:lnTo>
                    <a:pt x="11047" y="214"/>
                  </a:lnTo>
                  <a:lnTo>
                    <a:pt x="11261" y="343"/>
                  </a:lnTo>
                  <a:lnTo>
                    <a:pt x="11475" y="514"/>
                  </a:lnTo>
                  <a:lnTo>
                    <a:pt x="11689" y="728"/>
                  </a:lnTo>
                  <a:lnTo>
                    <a:pt x="11860" y="985"/>
                  </a:lnTo>
                  <a:lnTo>
                    <a:pt x="12203" y="1499"/>
                  </a:lnTo>
                  <a:lnTo>
                    <a:pt x="12460" y="2098"/>
                  </a:lnTo>
                  <a:lnTo>
                    <a:pt x="12460" y="2098"/>
                  </a:lnTo>
                  <a:lnTo>
                    <a:pt x="12588" y="2441"/>
                  </a:lnTo>
                  <a:lnTo>
                    <a:pt x="12588" y="2441"/>
                  </a:lnTo>
                  <a:lnTo>
                    <a:pt x="12845" y="3340"/>
                  </a:lnTo>
                  <a:lnTo>
                    <a:pt x="13016" y="4153"/>
                  </a:lnTo>
                  <a:lnTo>
                    <a:pt x="13145" y="4881"/>
                  </a:lnTo>
                  <a:lnTo>
                    <a:pt x="13188" y="5395"/>
                  </a:lnTo>
                  <a:lnTo>
                    <a:pt x="13188" y="5395"/>
                  </a:lnTo>
                  <a:lnTo>
                    <a:pt x="13188" y="5524"/>
                  </a:lnTo>
                  <a:lnTo>
                    <a:pt x="13188" y="5524"/>
                  </a:lnTo>
                  <a:lnTo>
                    <a:pt x="13188" y="5609"/>
                  </a:lnTo>
                  <a:lnTo>
                    <a:pt x="13188" y="5609"/>
                  </a:lnTo>
                  <a:lnTo>
                    <a:pt x="14044" y="5652"/>
                  </a:lnTo>
                  <a:lnTo>
                    <a:pt x="14943" y="5780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6099" y="5995"/>
                  </a:lnTo>
                  <a:lnTo>
                    <a:pt x="16099" y="5995"/>
                  </a:lnTo>
                  <a:lnTo>
                    <a:pt x="16570" y="6123"/>
                  </a:lnTo>
                  <a:lnTo>
                    <a:pt x="16570" y="6123"/>
                  </a:lnTo>
                  <a:lnTo>
                    <a:pt x="16656" y="6166"/>
                  </a:lnTo>
                  <a:lnTo>
                    <a:pt x="16656" y="6166"/>
                  </a:lnTo>
                  <a:lnTo>
                    <a:pt x="17298" y="6337"/>
                  </a:lnTo>
                  <a:lnTo>
                    <a:pt x="17854" y="6551"/>
                  </a:lnTo>
                  <a:lnTo>
                    <a:pt x="17854" y="6551"/>
                  </a:lnTo>
                  <a:lnTo>
                    <a:pt x="18026" y="6680"/>
                  </a:lnTo>
                  <a:lnTo>
                    <a:pt x="18026" y="6680"/>
                  </a:lnTo>
                  <a:lnTo>
                    <a:pt x="18454" y="6894"/>
                  </a:lnTo>
                  <a:lnTo>
                    <a:pt x="18454" y="6894"/>
                  </a:lnTo>
                  <a:lnTo>
                    <a:pt x="18625" y="7022"/>
                  </a:lnTo>
                  <a:lnTo>
                    <a:pt x="18625" y="7022"/>
                  </a:lnTo>
                  <a:lnTo>
                    <a:pt x="18754" y="7108"/>
                  </a:lnTo>
                  <a:lnTo>
                    <a:pt x="18754" y="7108"/>
                  </a:lnTo>
                  <a:lnTo>
                    <a:pt x="18925" y="7279"/>
                  </a:lnTo>
                  <a:lnTo>
                    <a:pt x="19053" y="7450"/>
                  </a:lnTo>
                  <a:lnTo>
                    <a:pt x="19139" y="7664"/>
                  </a:lnTo>
                  <a:lnTo>
                    <a:pt x="19225" y="7836"/>
                  </a:lnTo>
                  <a:lnTo>
                    <a:pt x="19225" y="7836"/>
                  </a:lnTo>
                  <a:lnTo>
                    <a:pt x="19225" y="8007"/>
                  </a:lnTo>
                  <a:lnTo>
                    <a:pt x="19225" y="8221"/>
                  </a:lnTo>
                  <a:lnTo>
                    <a:pt x="19182" y="8392"/>
                  </a:lnTo>
                  <a:lnTo>
                    <a:pt x="19139" y="8563"/>
                  </a:lnTo>
                  <a:lnTo>
                    <a:pt x="18925" y="8949"/>
                  </a:lnTo>
                  <a:lnTo>
                    <a:pt x="18668" y="9291"/>
                  </a:lnTo>
                  <a:lnTo>
                    <a:pt x="18325" y="9634"/>
                  </a:lnTo>
                  <a:lnTo>
                    <a:pt x="17940" y="9976"/>
                  </a:lnTo>
                  <a:lnTo>
                    <a:pt x="17469" y="10319"/>
                  </a:lnTo>
                  <a:lnTo>
                    <a:pt x="17041" y="10619"/>
                  </a:lnTo>
                  <a:lnTo>
                    <a:pt x="16142" y="11175"/>
                  </a:lnTo>
                  <a:lnTo>
                    <a:pt x="15328" y="11603"/>
                  </a:lnTo>
                  <a:lnTo>
                    <a:pt x="14515" y="11989"/>
                  </a:lnTo>
                  <a:lnTo>
                    <a:pt x="14515" y="11989"/>
                  </a:lnTo>
                  <a:lnTo>
                    <a:pt x="14729" y="12759"/>
                  </a:lnTo>
                  <a:lnTo>
                    <a:pt x="14900" y="13573"/>
                  </a:lnTo>
                  <a:lnTo>
                    <a:pt x="15029" y="14600"/>
                  </a:lnTo>
                  <a:lnTo>
                    <a:pt x="15071" y="15114"/>
                  </a:lnTo>
                  <a:lnTo>
                    <a:pt x="15071" y="15628"/>
                  </a:lnTo>
                  <a:lnTo>
                    <a:pt x="15071" y="16142"/>
                  </a:lnTo>
                  <a:lnTo>
                    <a:pt x="14986" y="16613"/>
                  </a:lnTo>
                  <a:lnTo>
                    <a:pt x="14900" y="17084"/>
                  </a:lnTo>
                  <a:lnTo>
                    <a:pt x="14729" y="17469"/>
                  </a:lnTo>
                  <a:lnTo>
                    <a:pt x="14515" y="17812"/>
                  </a:lnTo>
                  <a:lnTo>
                    <a:pt x="14344" y="17940"/>
                  </a:lnTo>
                  <a:lnTo>
                    <a:pt x="14215" y="18068"/>
                  </a:lnTo>
                  <a:lnTo>
                    <a:pt x="14215" y="18068"/>
                  </a:lnTo>
                  <a:lnTo>
                    <a:pt x="14044" y="18154"/>
                  </a:lnTo>
                  <a:lnTo>
                    <a:pt x="13873" y="18240"/>
                  </a:lnTo>
                  <a:lnTo>
                    <a:pt x="13659" y="18282"/>
                  </a:lnTo>
                  <a:lnTo>
                    <a:pt x="13487" y="18282"/>
                  </a:lnTo>
                  <a:lnTo>
                    <a:pt x="13487" y="18282"/>
                  </a:lnTo>
                  <a:lnTo>
                    <a:pt x="13145" y="18240"/>
                  </a:lnTo>
                  <a:lnTo>
                    <a:pt x="12845" y="18197"/>
                  </a:lnTo>
                  <a:lnTo>
                    <a:pt x="12845" y="18197"/>
                  </a:lnTo>
                  <a:lnTo>
                    <a:pt x="12717" y="18154"/>
                  </a:lnTo>
                  <a:lnTo>
                    <a:pt x="12717" y="18154"/>
                  </a:lnTo>
                  <a:lnTo>
                    <a:pt x="12503" y="18068"/>
                  </a:lnTo>
                  <a:lnTo>
                    <a:pt x="12503" y="18068"/>
                  </a:lnTo>
                  <a:lnTo>
                    <a:pt x="12374" y="18026"/>
                  </a:lnTo>
                  <a:lnTo>
                    <a:pt x="12374" y="18026"/>
                  </a:lnTo>
                  <a:lnTo>
                    <a:pt x="12203" y="17940"/>
                  </a:lnTo>
                  <a:lnTo>
                    <a:pt x="12203" y="17940"/>
                  </a:lnTo>
                  <a:lnTo>
                    <a:pt x="12117" y="17897"/>
                  </a:lnTo>
                  <a:lnTo>
                    <a:pt x="12117" y="17897"/>
                  </a:lnTo>
                  <a:lnTo>
                    <a:pt x="11775" y="17726"/>
                  </a:lnTo>
                  <a:lnTo>
                    <a:pt x="11389" y="17469"/>
                  </a:lnTo>
                  <a:lnTo>
                    <a:pt x="10661" y="16955"/>
                  </a:lnTo>
                  <a:lnTo>
                    <a:pt x="10661" y="16955"/>
                  </a:lnTo>
                  <a:lnTo>
                    <a:pt x="10533" y="16870"/>
                  </a:lnTo>
                  <a:lnTo>
                    <a:pt x="10533" y="16870"/>
                  </a:lnTo>
                  <a:lnTo>
                    <a:pt x="10447" y="16784"/>
                  </a:lnTo>
                  <a:lnTo>
                    <a:pt x="10447" y="16784"/>
                  </a:lnTo>
                  <a:lnTo>
                    <a:pt x="10319" y="16698"/>
                  </a:lnTo>
                  <a:lnTo>
                    <a:pt x="10319" y="16698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9591" y="16056"/>
                  </a:lnTo>
                  <a:lnTo>
                    <a:pt x="9034" y="15542"/>
                  </a:lnTo>
                  <a:lnTo>
                    <a:pt x="8563" y="15071"/>
                  </a:lnTo>
                  <a:lnTo>
                    <a:pt x="8563" y="15071"/>
                  </a:lnTo>
                  <a:lnTo>
                    <a:pt x="8478" y="15114"/>
                  </a:lnTo>
                  <a:lnTo>
                    <a:pt x="8478" y="15114"/>
                  </a:lnTo>
                  <a:lnTo>
                    <a:pt x="8392" y="15157"/>
                  </a:lnTo>
                  <a:lnTo>
                    <a:pt x="8392" y="15157"/>
                  </a:lnTo>
                  <a:lnTo>
                    <a:pt x="7536" y="15585"/>
                  </a:lnTo>
                  <a:lnTo>
                    <a:pt x="6936" y="15842"/>
                  </a:lnTo>
                  <a:lnTo>
                    <a:pt x="6251" y="16142"/>
                  </a:lnTo>
                  <a:lnTo>
                    <a:pt x="5481" y="16441"/>
                  </a:lnTo>
                  <a:lnTo>
                    <a:pt x="4753" y="16656"/>
                  </a:lnTo>
                  <a:lnTo>
                    <a:pt x="4025" y="16827"/>
                  </a:lnTo>
                  <a:lnTo>
                    <a:pt x="3683" y="16870"/>
                  </a:lnTo>
                  <a:lnTo>
                    <a:pt x="3383" y="16870"/>
                  </a:lnTo>
                  <a:lnTo>
                    <a:pt x="3383" y="16870"/>
                  </a:lnTo>
                  <a:lnTo>
                    <a:pt x="3083" y="16870"/>
                  </a:lnTo>
                  <a:lnTo>
                    <a:pt x="2826" y="16827"/>
                  </a:lnTo>
                  <a:lnTo>
                    <a:pt x="2612" y="16741"/>
                  </a:lnTo>
                  <a:lnTo>
                    <a:pt x="2441" y="16613"/>
                  </a:lnTo>
                  <a:lnTo>
                    <a:pt x="2441" y="16613"/>
                  </a:lnTo>
                  <a:lnTo>
                    <a:pt x="2355" y="16570"/>
                  </a:lnTo>
                  <a:lnTo>
                    <a:pt x="2355" y="16570"/>
                  </a:lnTo>
                  <a:lnTo>
                    <a:pt x="2227" y="16441"/>
                  </a:lnTo>
                  <a:lnTo>
                    <a:pt x="2141" y="16227"/>
                  </a:lnTo>
                  <a:lnTo>
                    <a:pt x="2141" y="16227"/>
                  </a:lnTo>
                  <a:lnTo>
                    <a:pt x="2098" y="16185"/>
                  </a:lnTo>
                  <a:lnTo>
                    <a:pt x="2098" y="16185"/>
                  </a:lnTo>
                  <a:lnTo>
                    <a:pt x="2056" y="16056"/>
                  </a:lnTo>
                  <a:lnTo>
                    <a:pt x="2056" y="16056"/>
                  </a:lnTo>
                  <a:lnTo>
                    <a:pt x="2056" y="15970"/>
                  </a:lnTo>
                  <a:lnTo>
                    <a:pt x="2056" y="15970"/>
                  </a:lnTo>
                  <a:lnTo>
                    <a:pt x="2013" y="15885"/>
                  </a:lnTo>
                  <a:lnTo>
                    <a:pt x="2013" y="15885"/>
                  </a:lnTo>
                  <a:lnTo>
                    <a:pt x="2013" y="15842"/>
                  </a:lnTo>
                  <a:lnTo>
                    <a:pt x="2013" y="15842"/>
                  </a:lnTo>
                  <a:lnTo>
                    <a:pt x="2013" y="15756"/>
                  </a:lnTo>
                  <a:lnTo>
                    <a:pt x="2013" y="15756"/>
                  </a:lnTo>
                  <a:lnTo>
                    <a:pt x="2013" y="15585"/>
                  </a:lnTo>
                  <a:lnTo>
                    <a:pt x="2013" y="15585"/>
                  </a:lnTo>
                  <a:lnTo>
                    <a:pt x="2013" y="15285"/>
                  </a:lnTo>
                  <a:lnTo>
                    <a:pt x="2013" y="14900"/>
                  </a:lnTo>
                  <a:lnTo>
                    <a:pt x="2184" y="14129"/>
                  </a:lnTo>
                  <a:lnTo>
                    <a:pt x="2398" y="13316"/>
                  </a:lnTo>
                  <a:lnTo>
                    <a:pt x="2698" y="12545"/>
                  </a:lnTo>
                  <a:lnTo>
                    <a:pt x="2997" y="11860"/>
                  </a:lnTo>
                  <a:lnTo>
                    <a:pt x="3254" y="11261"/>
                  </a:lnTo>
                  <a:lnTo>
                    <a:pt x="3597" y="10619"/>
                  </a:lnTo>
                  <a:lnTo>
                    <a:pt x="3597" y="10576"/>
                  </a:lnTo>
                  <a:lnTo>
                    <a:pt x="3597" y="10576"/>
                  </a:lnTo>
                  <a:lnTo>
                    <a:pt x="2955" y="10019"/>
                  </a:lnTo>
                  <a:lnTo>
                    <a:pt x="2312" y="9420"/>
                  </a:lnTo>
                  <a:lnTo>
                    <a:pt x="1585" y="8692"/>
                  </a:lnTo>
                  <a:lnTo>
                    <a:pt x="1242" y="8264"/>
                  </a:lnTo>
                  <a:lnTo>
                    <a:pt x="900" y="7836"/>
                  </a:lnTo>
                  <a:lnTo>
                    <a:pt x="643" y="7407"/>
                  </a:lnTo>
                  <a:lnTo>
                    <a:pt x="386" y="6979"/>
                  </a:lnTo>
                  <a:lnTo>
                    <a:pt x="172" y="6551"/>
                  </a:lnTo>
                  <a:lnTo>
                    <a:pt x="43" y="6166"/>
                  </a:lnTo>
                  <a:lnTo>
                    <a:pt x="0" y="5780"/>
                  </a:lnTo>
                  <a:lnTo>
                    <a:pt x="43" y="5609"/>
                  </a:lnTo>
                  <a:lnTo>
                    <a:pt x="86" y="5438"/>
                  </a:lnTo>
                  <a:lnTo>
                    <a:pt x="86" y="5438"/>
                  </a:lnTo>
                  <a:lnTo>
                    <a:pt x="86" y="5352"/>
                  </a:lnTo>
                  <a:lnTo>
                    <a:pt x="86" y="5352"/>
                  </a:lnTo>
                  <a:lnTo>
                    <a:pt x="257" y="5095"/>
                  </a:lnTo>
                  <a:lnTo>
                    <a:pt x="514" y="4881"/>
                  </a:lnTo>
                  <a:lnTo>
                    <a:pt x="814" y="4710"/>
                  </a:lnTo>
                  <a:lnTo>
                    <a:pt x="1199" y="4582"/>
                  </a:lnTo>
                  <a:lnTo>
                    <a:pt x="1585" y="4496"/>
                  </a:lnTo>
                  <a:lnTo>
                    <a:pt x="2056" y="4453"/>
                  </a:lnTo>
                  <a:lnTo>
                    <a:pt x="2997" y="4410"/>
                  </a:lnTo>
                  <a:lnTo>
                    <a:pt x="2997" y="4410"/>
                  </a:lnTo>
                  <a:lnTo>
                    <a:pt x="3640" y="4410"/>
                  </a:lnTo>
                  <a:lnTo>
                    <a:pt x="4239" y="4453"/>
                  </a:lnTo>
                  <a:lnTo>
                    <a:pt x="5352" y="4582"/>
                  </a:lnTo>
                  <a:lnTo>
                    <a:pt x="6466" y="4753"/>
                  </a:lnTo>
                  <a:lnTo>
                    <a:pt x="6466" y="4753"/>
                  </a:lnTo>
                  <a:lnTo>
                    <a:pt x="6680" y="4153"/>
                  </a:lnTo>
                  <a:lnTo>
                    <a:pt x="6936" y="3511"/>
                  </a:lnTo>
                  <a:lnTo>
                    <a:pt x="7279" y="2783"/>
                  </a:lnTo>
                  <a:lnTo>
                    <a:pt x="7750" y="2013"/>
                  </a:lnTo>
                  <a:lnTo>
                    <a:pt x="8007" y="1627"/>
                  </a:lnTo>
                  <a:lnTo>
                    <a:pt x="8264" y="1242"/>
                  </a:lnTo>
                  <a:lnTo>
                    <a:pt x="8563" y="900"/>
                  </a:lnTo>
                  <a:lnTo>
                    <a:pt x="8863" y="643"/>
                  </a:lnTo>
                  <a:lnTo>
                    <a:pt x="9206" y="386"/>
                  </a:lnTo>
                  <a:lnTo>
                    <a:pt x="9548" y="172"/>
                  </a:lnTo>
                  <a:lnTo>
                    <a:pt x="9548" y="172"/>
                  </a:lnTo>
                  <a:lnTo>
                    <a:pt x="9891" y="43"/>
                  </a:lnTo>
                  <a:lnTo>
                    <a:pt x="9891" y="43"/>
                  </a:lnTo>
                  <a:lnTo>
                    <a:pt x="9976" y="43"/>
                  </a:lnTo>
                  <a:lnTo>
                    <a:pt x="10019" y="43"/>
                  </a:lnTo>
                  <a:lnTo>
                    <a:pt x="10019" y="43"/>
                  </a:lnTo>
                  <a:lnTo>
                    <a:pt x="10062" y="0"/>
                  </a:lnTo>
                  <a:lnTo>
                    <a:pt x="10062" y="0"/>
                  </a:lnTo>
                  <a:lnTo>
                    <a:pt x="10148" y="0"/>
                  </a:lnTo>
                  <a:lnTo>
                    <a:pt x="10190" y="0"/>
                  </a:lnTo>
                  <a:lnTo>
                    <a:pt x="10190" y="0"/>
                  </a:lnTo>
                  <a:lnTo>
                    <a:pt x="10190" y="0"/>
                  </a:lnTo>
                  <a:lnTo>
                    <a:pt x="10233" y="0"/>
                  </a:lnTo>
                  <a:lnTo>
                    <a:pt x="10233" y="0"/>
                  </a:lnTo>
                  <a:lnTo>
                    <a:pt x="102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4267;p49">
              <a:extLst>
                <a:ext uri="{FF2B5EF4-FFF2-40B4-BE49-F238E27FC236}">
                  <a16:creationId xmlns:a16="http://schemas.microsoft.com/office/drawing/2014/main" id="{DEE71279-D18B-4B89-8F05-979ECFC5A704}"/>
                </a:ext>
              </a:extLst>
            </p:cNvPr>
            <p:cNvSpPr/>
            <p:nvPr/>
          </p:nvSpPr>
          <p:spPr>
            <a:xfrm>
              <a:off x="4359100" y="1077450"/>
              <a:ext cx="549125" cy="525575"/>
            </a:xfrm>
            <a:custGeom>
              <a:avLst/>
              <a:gdLst/>
              <a:ahLst/>
              <a:cxnLst/>
              <a:rect l="l" t="t" r="r" b="b"/>
              <a:pathLst>
                <a:path w="21965" h="21023" fill="none" extrusionOk="0">
                  <a:moveTo>
                    <a:pt x="11646" y="0"/>
                  </a:moveTo>
                  <a:lnTo>
                    <a:pt x="11646" y="0"/>
                  </a:lnTo>
                  <a:lnTo>
                    <a:pt x="11603" y="0"/>
                  </a:lnTo>
                  <a:lnTo>
                    <a:pt x="11603" y="0"/>
                  </a:lnTo>
                  <a:lnTo>
                    <a:pt x="11603" y="0"/>
                  </a:lnTo>
                  <a:lnTo>
                    <a:pt x="11518" y="0"/>
                  </a:lnTo>
                  <a:lnTo>
                    <a:pt x="11518" y="0"/>
                  </a:lnTo>
                  <a:lnTo>
                    <a:pt x="11389" y="0"/>
                  </a:lnTo>
                  <a:lnTo>
                    <a:pt x="11389" y="0"/>
                  </a:lnTo>
                  <a:lnTo>
                    <a:pt x="11304" y="0"/>
                  </a:lnTo>
                  <a:lnTo>
                    <a:pt x="11304" y="0"/>
                  </a:lnTo>
                  <a:lnTo>
                    <a:pt x="11132" y="43"/>
                  </a:lnTo>
                  <a:lnTo>
                    <a:pt x="11132" y="43"/>
                  </a:lnTo>
                  <a:lnTo>
                    <a:pt x="11089" y="43"/>
                  </a:lnTo>
                  <a:lnTo>
                    <a:pt x="11089" y="43"/>
                  </a:lnTo>
                  <a:lnTo>
                    <a:pt x="10961" y="86"/>
                  </a:lnTo>
                  <a:lnTo>
                    <a:pt x="10961" y="86"/>
                  </a:lnTo>
                  <a:lnTo>
                    <a:pt x="10619" y="172"/>
                  </a:lnTo>
                  <a:lnTo>
                    <a:pt x="10319" y="300"/>
                  </a:lnTo>
                  <a:lnTo>
                    <a:pt x="10319" y="300"/>
                  </a:lnTo>
                  <a:lnTo>
                    <a:pt x="9933" y="514"/>
                  </a:lnTo>
                  <a:lnTo>
                    <a:pt x="9548" y="771"/>
                  </a:lnTo>
                  <a:lnTo>
                    <a:pt x="9163" y="1114"/>
                  </a:lnTo>
                  <a:lnTo>
                    <a:pt x="8820" y="1456"/>
                  </a:lnTo>
                  <a:lnTo>
                    <a:pt x="8478" y="1884"/>
                  </a:lnTo>
                  <a:lnTo>
                    <a:pt x="8092" y="2398"/>
                  </a:lnTo>
                  <a:lnTo>
                    <a:pt x="7793" y="2912"/>
                  </a:lnTo>
                  <a:lnTo>
                    <a:pt x="7450" y="3511"/>
                  </a:lnTo>
                  <a:lnTo>
                    <a:pt x="7450" y="3511"/>
                  </a:lnTo>
                  <a:lnTo>
                    <a:pt x="6936" y="4582"/>
                  </a:lnTo>
                  <a:lnTo>
                    <a:pt x="6936" y="4582"/>
                  </a:lnTo>
                  <a:lnTo>
                    <a:pt x="5738" y="4453"/>
                  </a:lnTo>
                  <a:lnTo>
                    <a:pt x="5053" y="4410"/>
                  </a:lnTo>
                  <a:lnTo>
                    <a:pt x="4367" y="4367"/>
                  </a:lnTo>
                  <a:lnTo>
                    <a:pt x="4367" y="4367"/>
                  </a:lnTo>
                  <a:lnTo>
                    <a:pt x="3468" y="4410"/>
                  </a:lnTo>
                  <a:lnTo>
                    <a:pt x="2912" y="4496"/>
                  </a:lnTo>
                  <a:lnTo>
                    <a:pt x="2270" y="4624"/>
                  </a:lnTo>
                  <a:lnTo>
                    <a:pt x="1670" y="4796"/>
                  </a:lnTo>
                  <a:lnTo>
                    <a:pt x="1370" y="4967"/>
                  </a:lnTo>
                  <a:lnTo>
                    <a:pt x="1071" y="5138"/>
                  </a:lnTo>
                  <a:lnTo>
                    <a:pt x="814" y="5309"/>
                  </a:lnTo>
                  <a:lnTo>
                    <a:pt x="600" y="5566"/>
                  </a:lnTo>
                  <a:lnTo>
                    <a:pt x="386" y="5823"/>
                  </a:lnTo>
                  <a:lnTo>
                    <a:pt x="214" y="6123"/>
                  </a:lnTo>
                  <a:lnTo>
                    <a:pt x="214" y="6123"/>
                  </a:lnTo>
                  <a:lnTo>
                    <a:pt x="129" y="6337"/>
                  </a:lnTo>
                  <a:lnTo>
                    <a:pt x="129" y="6337"/>
                  </a:lnTo>
                  <a:lnTo>
                    <a:pt x="43" y="6851"/>
                  </a:lnTo>
                  <a:lnTo>
                    <a:pt x="0" y="7365"/>
                  </a:lnTo>
                  <a:lnTo>
                    <a:pt x="86" y="7878"/>
                  </a:lnTo>
                  <a:lnTo>
                    <a:pt x="257" y="8435"/>
                  </a:lnTo>
                  <a:lnTo>
                    <a:pt x="557" y="9034"/>
                  </a:lnTo>
                  <a:lnTo>
                    <a:pt x="899" y="9634"/>
                  </a:lnTo>
                  <a:lnTo>
                    <a:pt x="1370" y="10276"/>
                  </a:lnTo>
                  <a:lnTo>
                    <a:pt x="1970" y="10961"/>
                  </a:lnTo>
                  <a:lnTo>
                    <a:pt x="1970" y="10961"/>
                  </a:lnTo>
                  <a:lnTo>
                    <a:pt x="2612" y="11689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2826" y="13359"/>
                  </a:lnTo>
                  <a:lnTo>
                    <a:pt x="2569" y="13958"/>
                  </a:lnTo>
                  <a:lnTo>
                    <a:pt x="2398" y="14557"/>
                  </a:lnTo>
                  <a:lnTo>
                    <a:pt x="2227" y="15200"/>
                  </a:lnTo>
                  <a:lnTo>
                    <a:pt x="2098" y="15842"/>
                  </a:lnTo>
                  <a:lnTo>
                    <a:pt x="2013" y="16441"/>
                  </a:lnTo>
                  <a:lnTo>
                    <a:pt x="1970" y="17041"/>
                  </a:lnTo>
                  <a:lnTo>
                    <a:pt x="1970" y="17041"/>
                  </a:lnTo>
                  <a:lnTo>
                    <a:pt x="2013" y="17255"/>
                  </a:lnTo>
                  <a:lnTo>
                    <a:pt x="2013" y="17298"/>
                  </a:lnTo>
                  <a:lnTo>
                    <a:pt x="2013" y="17340"/>
                  </a:lnTo>
                  <a:lnTo>
                    <a:pt x="2013" y="17340"/>
                  </a:lnTo>
                  <a:lnTo>
                    <a:pt x="2013" y="17383"/>
                  </a:lnTo>
                  <a:lnTo>
                    <a:pt x="2013" y="17383"/>
                  </a:lnTo>
                  <a:lnTo>
                    <a:pt x="2055" y="17512"/>
                  </a:lnTo>
                  <a:lnTo>
                    <a:pt x="2055" y="17512"/>
                  </a:lnTo>
                  <a:lnTo>
                    <a:pt x="2055" y="17683"/>
                  </a:lnTo>
                  <a:lnTo>
                    <a:pt x="2055" y="17683"/>
                  </a:lnTo>
                  <a:lnTo>
                    <a:pt x="2098" y="17769"/>
                  </a:lnTo>
                  <a:lnTo>
                    <a:pt x="2098" y="17769"/>
                  </a:lnTo>
                  <a:lnTo>
                    <a:pt x="2184" y="18026"/>
                  </a:lnTo>
                  <a:lnTo>
                    <a:pt x="2184" y="18026"/>
                  </a:lnTo>
                  <a:lnTo>
                    <a:pt x="2227" y="18111"/>
                  </a:lnTo>
                  <a:lnTo>
                    <a:pt x="2227" y="18154"/>
                  </a:lnTo>
                  <a:lnTo>
                    <a:pt x="2227" y="18154"/>
                  </a:lnTo>
                  <a:lnTo>
                    <a:pt x="2227" y="18154"/>
                  </a:lnTo>
                  <a:lnTo>
                    <a:pt x="2355" y="18411"/>
                  </a:lnTo>
                  <a:lnTo>
                    <a:pt x="2484" y="18625"/>
                  </a:lnTo>
                  <a:lnTo>
                    <a:pt x="2655" y="18796"/>
                  </a:lnTo>
                  <a:lnTo>
                    <a:pt x="2826" y="18967"/>
                  </a:lnTo>
                  <a:lnTo>
                    <a:pt x="2869" y="19010"/>
                  </a:lnTo>
                  <a:lnTo>
                    <a:pt x="2869" y="19010"/>
                  </a:lnTo>
                  <a:lnTo>
                    <a:pt x="2869" y="19010"/>
                  </a:lnTo>
                  <a:lnTo>
                    <a:pt x="2955" y="19096"/>
                  </a:lnTo>
                  <a:lnTo>
                    <a:pt x="2955" y="19096"/>
                  </a:lnTo>
                  <a:lnTo>
                    <a:pt x="3340" y="19310"/>
                  </a:lnTo>
                  <a:lnTo>
                    <a:pt x="3768" y="19481"/>
                  </a:lnTo>
                  <a:lnTo>
                    <a:pt x="4239" y="19567"/>
                  </a:lnTo>
                  <a:lnTo>
                    <a:pt x="4753" y="19610"/>
                  </a:lnTo>
                  <a:lnTo>
                    <a:pt x="4753" y="19610"/>
                  </a:lnTo>
                  <a:lnTo>
                    <a:pt x="5352" y="19567"/>
                  </a:lnTo>
                  <a:lnTo>
                    <a:pt x="5994" y="19481"/>
                  </a:lnTo>
                  <a:lnTo>
                    <a:pt x="6637" y="19310"/>
                  </a:lnTo>
                  <a:lnTo>
                    <a:pt x="7322" y="19096"/>
                  </a:lnTo>
                  <a:lnTo>
                    <a:pt x="7964" y="18882"/>
                  </a:lnTo>
                  <a:lnTo>
                    <a:pt x="8563" y="18625"/>
                  </a:lnTo>
                  <a:lnTo>
                    <a:pt x="9677" y="18111"/>
                  </a:lnTo>
                  <a:lnTo>
                    <a:pt x="9677" y="18111"/>
                  </a:lnTo>
                  <a:lnTo>
                    <a:pt x="10148" y="18539"/>
                  </a:lnTo>
                  <a:lnTo>
                    <a:pt x="10704" y="19053"/>
                  </a:lnTo>
                  <a:lnTo>
                    <a:pt x="10918" y="19224"/>
                  </a:lnTo>
                  <a:lnTo>
                    <a:pt x="10918" y="19224"/>
                  </a:lnTo>
                  <a:lnTo>
                    <a:pt x="10961" y="19224"/>
                  </a:lnTo>
                  <a:lnTo>
                    <a:pt x="10961" y="19224"/>
                  </a:lnTo>
                  <a:lnTo>
                    <a:pt x="11047" y="19310"/>
                  </a:lnTo>
                  <a:lnTo>
                    <a:pt x="11047" y="19310"/>
                  </a:lnTo>
                  <a:lnTo>
                    <a:pt x="11218" y="19438"/>
                  </a:lnTo>
                  <a:lnTo>
                    <a:pt x="11218" y="19438"/>
                  </a:lnTo>
                  <a:lnTo>
                    <a:pt x="12074" y="20038"/>
                  </a:lnTo>
                  <a:lnTo>
                    <a:pt x="12502" y="20295"/>
                  </a:lnTo>
                  <a:lnTo>
                    <a:pt x="12888" y="20509"/>
                  </a:lnTo>
                  <a:lnTo>
                    <a:pt x="12888" y="20509"/>
                  </a:lnTo>
                  <a:lnTo>
                    <a:pt x="12931" y="20509"/>
                  </a:lnTo>
                  <a:lnTo>
                    <a:pt x="12973" y="20552"/>
                  </a:lnTo>
                  <a:lnTo>
                    <a:pt x="12973" y="20552"/>
                  </a:lnTo>
                  <a:lnTo>
                    <a:pt x="13230" y="20680"/>
                  </a:lnTo>
                  <a:lnTo>
                    <a:pt x="13230" y="20680"/>
                  </a:lnTo>
                  <a:lnTo>
                    <a:pt x="13359" y="20723"/>
                  </a:lnTo>
                  <a:lnTo>
                    <a:pt x="13359" y="20723"/>
                  </a:lnTo>
                  <a:lnTo>
                    <a:pt x="13616" y="20809"/>
                  </a:lnTo>
                  <a:lnTo>
                    <a:pt x="13616" y="20809"/>
                  </a:lnTo>
                  <a:lnTo>
                    <a:pt x="13830" y="20894"/>
                  </a:lnTo>
                  <a:lnTo>
                    <a:pt x="13830" y="20894"/>
                  </a:lnTo>
                  <a:lnTo>
                    <a:pt x="14343" y="20980"/>
                  </a:lnTo>
                  <a:lnTo>
                    <a:pt x="14857" y="21023"/>
                  </a:lnTo>
                  <a:lnTo>
                    <a:pt x="14857" y="21023"/>
                  </a:lnTo>
                  <a:lnTo>
                    <a:pt x="15243" y="21023"/>
                  </a:lnTo>
                  <a:lnTo>
                    <a:pt x="15628" y="20937"/>
                  </a:lnTo>
                  <a:lnTo>
                    <a:pt x="16013" y="20766"/>
                  </a:lnTo>
                  <a:lnTo>
                    <a:pt x="16356" y="20594"/>
                  </a:lnTo>
                  <a:lnTo>
                    <a:pt x="16356" y="20594"/>
                  </a:lnTo>
                  <a:lnTo>
                    <a:pt x="16656" y="20338"/>
                  </a:lnTo>
                  <a:lnTo>
                    <a:pt x="16955" y="20038"/>
                  </a:lnTo>
                  <a:lnTo>
                    <a:pt x="17212" y="19695"/>
                  </a:lnTo>
                  <a:lnTo>
                    <a:pt x="17383" y="19310"/>
                  </a:lnTo>
                  <a:lnTo>
                    <a:pt x="17555" y="18925"/>
                  </a:lnTo>
                  <a:lnTo>
                    <a:pt x="17683" y="18496"/>
                  </a:lnTo>
                  <a:lnTo>
                    <a:pt x="17769" y="18026"/>
                  </a:lnTo>
                  <a:lnTo>
                    <a:pt x="17812" y="17597"/>
                  </a:lnTo>
                  <a:lnTo>
                    <a:pt x="17812" y="16655"/>
                  </a:lnTo>
                  <a:lnTo>
                    <a:pt x="17769" y="15756"/>
                  </a:lnTo>
                  <a:lnTo>
                    <a:pt x="17640" y="14900"/>
                  </a:lnTo>
                  <a:lnTo>
                    <a:pt x="17512" y="14087"/>
                  </a:lnTo>
                  <a:lnTo>
                    <a:pt x="17512" y="14087"/>
                  </a:lnTo>
                  <a:lnTo>
                    <a:pt x="18282" y="13658"/>
                  </a:lnTo>
                  <a:lnTo>
                    <a:pt x="19139" y="13145"/>
                  </a:lnTo>
                  <a:lnTo>
                    <a:pt x="19139" y="13145"/>
                  </a:lnTo>
                  <a:lnTo>
                    <a:pt x="19524" y="12888"/>
                  </a:lnTo>
                  <a:lnTo>
                    <a:pt x="19995" y="12588"/>
                  </a:lnTo>
                  <a:lnTo>
                    <a:pt x="20509" y="12160"/>
                  </a:lnTo>
                  <a:lnTo>
                    <a:pt x="21023" y="11646"/>
                  </a:lnTo>
                  <a:lnTo>
                    <a:pt x="21280" y="11346"/>
                  </a:lnTo>
                  <a:lnTo>
                    <a:pt x="21494" y="11047"/>
                  </a:lnTo>
                  <a:lnTo>
                    <a:pt x="21665" y="10747"/>
                  </a:lnTo>
                  <a:lnTo>
                    <a:pt x="21793" y="10404"/>
                  </a:lnTo>
                  <a:lnTo>
                    <a:pt x="21922" y="10062"/>
                  </a:lnTo>
                  <a:lnTo>
                    <a:pt x="21965" y="9677"/>
                  </a:lnTo>
                  <a:lnTo>
                    <a:pt x="21965" y="9291"/>
                  </a:lnTo>
                  <a:lnTo>
                    <a:pt x="21922" y="8906"/>
                  </a:lnTo>
                  <a:lnTo>
                    <a:pt x="21922" y="8906"/>
                  </a:lnTo>
                  <a:lnTo>
                    <a:pt x="21793" y="8521"/>
                  </a:lnTo>
                  <a:lnTo>
                    <a:pt x="21622" y="8135"/>
                  </a:lnTo>
                  <a:lnTo>
                    <a:pt x="21365" y="7793"/>
                  </a:lnTo>
                  <a:lnTo>
                    <a:pt x="21023" y="7450"/>
                  </a:lnTo>
                  <a:lnTo>
                    <a:pt x="21023" y="7450"/>
                  </a:lnTo>
                  <a:lnTo>
                    <a:pt x="20851" y="7322"/>
                  </a:lnTo>
                  <a:lnTo>
                    <a:pt x="20851" y="7322"/>
                  </a:lnTo>
                  <a:lnTo>
                    <a:pt x="20595" y="7150"/>
                  </a:lnTo>
                  <a:lnTo>
                    <a:pt x="20595" y="7150"/>
                  </a:lnTo>
                  <a:lnTo>
                    <a:pt x="20038" y="6808"/>
                  </a:lnTo>
                  <a:lnTo>
                    <a:pt x="20038" y="6808"/>
                  </a:lnTo>
                  <a:lnTo>
                    <a:pt x="19781" y="6679"/>
                  </a:lnTo>
                  <a:lnTo>
                    <a:pt x="19781" y="6679"/>
                  </a:lnTo>
                  <a:lnTo>
                    <a:pt x="19139" y="6423"/>
                  </a:lnTo>
                  <a:lnTo>
                    <a:pt x="18411" y="6209"/>
                  </a:lnTo>
                  <a:lnTo>
                    <a:pt x="18411" y="6209"/>
                  </a:lnTo>
                  <a:lnTo>
                    <a:pt x="18325" y="6166"/>
                  </a:lnTo>
                  <a:lnTo>
                    <a:pt x="18325" y="6166"/>
                  </a:lnTo>
                  <a:lnTo>
                    <a:pt x="18325" y="6166"/>
                  </a:lnTo>
                  <a:lnTo>
                    <a:pt x="18325" y="6166"/>
                  </a:lnTo>
                  <a:lnTo>
                    <a:pt x="17812" y="6037"/>
                  </a:lnTo>
                  <a:lnTo>
                    <a:pt x="17726" y="6037"/>
                  </a:lnTo>
                  <a:lnTo>
                    <a:pt x="17683" y="6037"/>
                  </a:lnTo>
                  <a:lnTo>
                    <a:pt x="17683" y="6037"/>
                  </a:lnTo>
                  <a:lnTo>
                    <a:pt x="17640" y="5994"/>
                  </a:lnTo>
                  <a:lnTo>
                    <a:pt x="17640" y="5994"/>
                  </a:lnTo>
                  <a:lnTo>
                    <a:pt x="16656" y="5823"/>
                  </a:lnTo>
                  <a:lnTo>
                    <a:pt x="15799" y="5695"/>
                  </a:lnTo>
                  <a:lnTo>
                    <a:pt x="15799" y="5695"/>
                  </a:lnTo>
                  <a:lnTo>
                    <a:pt x="15585" y="4624"/>
                  </a:lnTo>
                  <a:lnTo>
                    <a:pt x="15457" y="3982"/>
                  </a:lnTo>
                  <a:lnTo>
                    <a:pt x="15243" y="3383"/>
                  </a:lnTo>
                  <a:lnTo>
                    <a:pt x="15243" y="3383"/>
                  </a:lnTo>
                  <a:lnTo>
                    <a:pt x="15114" y="2955"/>
                  </a:lnTo>
                  <a:lnTo>
                    <a:pt x="15114" y="2955"/>
                  </a:lnTo>
                  <a:lnTo>
                    <a:pt x="14900" y="2526"/>
                  </a:lnTo>
                  <a:lnTo>
                    <a:pt x="14686" y="2098"/>
                  </a:lnTo>
                  <a:lnTo>
                    <a:pt x="14472" y="1713"/>
                  </a:lnTo>
                  <a:lnTo>
                    <a:pt x="14215" y="1370"/>
                  </a:lnTo>
                  <a:lnTo>
                    <a:pt x="13958" y="1028"/>
                  </a:lnTo>
                  <a:lnTo>
                    <a:pt x="13658" y="771"/>
                  </a:lnTo>
                  <a:lnTo>
                    <a:pt x="13359" y="557"/>
                  </a:lnTo>
                  <a:lnTo>
                    <a:pt x="13059" y="343"/>
                  </a:lnTo>
                  <a:lnTo>
                    <a:pt x="13059" y="343"/>
                  </a:lnTo>
                  <a:lnTo>
                    <a:pt x="13016" y="343"/>
                  </a:lnTo>
                  <a:lnTo>
                    <a:pt x="12973" y="300"/>
                  </a:lnTo>
                  <a:lnTo>
                    <a:pt x="12931" y="300"/>
                  </a:lnTo>
                  <a:lnTo>
                    <a:pt x="12931" y="300"/>
                  </a:lnTo>
                  <a:lnTo>
                    <a:pt x="12931" y="300"/>
                  </a:lnTo>
                  <a:lnTo>
                    <a:pt x="12845" y="257"/>
                  </a:lnTo>
                  <a:lnTo>
                    <a:pt x="12845" y="257"/>
                  </a:lnTo>
                  <a:lnTo>
                    <a:pt x="12802" y="214"/>
                  </a:lnTo>
                  <a:lnTo>
                    <a:pt x="12802" y="214"/>
                  </a:lnTo>
                  <a:lnTo>
                    <a:pt x="12417" y="86"/>
                  </a:lnTo>
                  <a:lnTo>
                    <a:pt x="12031" y="43"/>
                  </a:lnTo>
                  <a:lnTo>
                    <a:pt x="12031" y="43"/>
                  </a:lnTo>
                  <a:lnTo>
                    <a:pt x="116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4268;p49">
              <a:extLst>
                <a:ext uri="{FF2B5EF4-FFF2-40B4-BE49-F238E27FC236}">
                  <a16:creationId xmlns:a16="http://schemas.microsoft.com/office/drawing/2014/main" id="{7C3FD06B-751D-4E2D-9186-43E49D873C51}"/>
                </a:ext>
              </a:extLst>
            </p:cNvPr>
            <p:cNvSpPr/>
            <p:nvPr/>
          </p:nvSpPr>
          <p:spPr>
            <a:xfrm>
              <a:off x="4393352" y="11117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extrusionOk="0">
                  <a:moveTo>
                    <a:pt x="10062" y="0"/>
                  </a:moveTo>
                  <a:lnTo>
                    <a:pt x="10019" y="43"/>
                  </a:lnTo>
                  <a:lnTo>
                    <a:pt x="9891" y="43"/>
                  </a:lnTo>
                  <a:lnTo>
                    <a:pt x="9548" y="172"/>
                  </a:lnTo>
                  <a:lnTo>
                    <a:pt x="9206" y="386"/>
                  </a:lnTo>
                  <a:lnTo>
                    <a:pt x="8863" y="643"/>
                  </a:lnTo>
                  <a:lnTo>
                    <a:pt x="8563" y="900"/>
                  </a:lnTo>
                  <a:lnTo>
                    <a:pt x="8264" y="1242"/>
                  </a:lnTo>
                  <a:lnTo>
                    <a:pt x="8007" y="1627"/>
                  </a:lnTo>
                  <a:lnTo>
                    <a:pt x="7750" y="2013"/>
                  </a:lnTo>
                  <a:lnTo>
                    <a:pt x="7279" y="2783"/>
                  </a:lnTo>
                  <a:lnTo>
                    <a:pt x="6936" y="3511"/>
                  </a:lnTo>
                  <a:lnTo>
                    <a:pt x="6680" y="4153"/>
                  </a:lnTo>
                  <a:lnTo>
                    <a:pt x="6466" y="4753"/>
                  </a:lnTo>
                  <a:lnTo>
                    <a:pt x="5566" y="4582"/>
                  </a:lnTo>
                  <a:lnTo>
                    <a:pt x="4624" y="4496"/>
                  </a:lnTo>
                  <a:lnTo>
                    <a:pt x="3554" y="4410"/>
                  </a:lnTo>
                  <a:lnTo>
                    <a:pt x="2441" y="4410"/>
                  </a:lnTo>
                  <a:lnTo>
                    <a:pt x="1927" y="4453"/>
                  </a:lnTo>
                  <a:lnTo>
                    <a:pt x="1413" y="4539"/>
                  </a:lnTo>
                  <a:lnTo>
                    <a:pt x="985" y="4667"/>
                  </a:lnTo>
                  <a:lnTo>
                    <a:pt x="600" y="4839"/>
                  </a:lnTo>
                  <a:lnTo>
                    <a:pt x="300" y="5053"/>
                  </a:lnTo>
                  <a:lnTo>
                    <a:pt x="172" y="5181"/>
                  </a:lnTo>
                  <a:lnTo>
                    <a:pt x="86" y="5352"/>
                  </a:lnTo>
                  <a:lnTo>
                    <a:pt x="86" y="5438"/>
                  </a:lnTo>
                  <a:lnTo>
                    <a:pt x="43" y="5609"/>
                  </a:lnTo>
                  <a:lnTo>
                    <a:pt x="0" y="5780"/>
                  </a:lnTo>
                  <a:lnTo>
                    <a:pt x="43" y="6166"/>
                  </a:lnTo>
                  <a:lnTo>
                    <a:pt x="172" y="6551"/>
                  </a:lnTo>
                  <a:lnTo>
                    <a:pt x="386" y="6979"/>
                  </a:lnTo>
                  <a:lnTo>
                    <a:pt x="643" y="7407"/>
                  </a:lnTo>
                  <a:lnTo>
                    <a:pt x="942" y="7836"/>
                  </a:lnTo>
                  <a:lnTo>
                    <a:pt x="1242" y="8264"/>
                  </a:lnTo>
                  <a:lnTo>
                    <a:pt x="1585" y="8692"/>
                  </a:lnTo>
                  <a:lnTo>
                    <a:pt x="2312" y="9420"/>
                  </a:lnTo>
                  <a:lnTo>
                    <a:pt x="2955" y="10019"/>
                  </a:lnTo>
                  <a:lnTo>
                    <a:pt x="3597" y="10576"/>
                  </a:lnTo>
                  <a:lnTo>
                    <a:pt x="3597" y="10619"/>
                  </a:lnTo>
                  <a:lnTo>
                    <a:pt x="3254" y="11261"/>
                  </a:lnTo>
                  <a:lnTo>
                    <a:pt x="2997" y="11860"/>
                  </a:lnTo>
                  <a:lnTo>
                    <a:pt x="2698" y="12545"/>
                  </a:lnTo>
                  <a:lnTo>
                    <a:pt x="2398" y="13316"/>
                  </a:lnTo>
                  <a:lnTo>
                    <a:pt x="2184" y="14129"/>
                  </a:lnTo>
                  <a:lnTo>
                    <a:pt x="2013" y="14900"/>
                  </a:lnTo>
                  <a:lnTo>
                    <a:pt x="2013" y="15285"/>
                  </a:lnTo>
                  <a:lnTo>
                    <a:pt x="2013" y="15585"/>
                  </a:lnTo>
                  <a:lnTo>
                    <a:pt x="2013" y="15756"/>
                  </a:lnTo>
                  <a:lnTo>
                    <a:pt x="2013" y="15842"/>
                  </a:lnTo>
                  <a:lnTo>
                    <a:pt x="2013" y="15885"/>
                  </a:lnTo>
                  <a:lnTo>
                    <a:pt x="2056" y="15970"/>
                  </a:lnTo>
                  <a:lnTo>
                    <a:pt x="2056" y="16056"/>
                  </a:lnTo>
                  <a:lnTo>
                    <a:pt x="2098" y="16185"/>
                  </a:lnTo>
                  <a:lnTo>
                    <a:pt x="2141" y="16227"/>
                  </a:lnTo>
                  <a:lnTo>
                    <a:pt x="2227" y="16441"/>
                  </a:lnTo>
                  <a:lnTo>
                    <a:pt x="2355" y="16570"/>
                  </a:lnTo>
                  <a:lnTo>
                    <a:pt x="2441" y="16613"/>
                  </a:lnTo>
                  <a:lnTo>
                    <a:pt x="2698" y="16741"/>
                  </a:lnTo>
                  <a:lnTo>
                    <a:pt x="2997" y="16827"/>
                  </a:lnTo>
                  <a:lnTo>
                    <a:pt x="3340" y="16870"/>
                  </a:lnTo>
                  <a:lnTo>
                    <a:pt x="3768" y="16870"/>
                  </a:lnTo>
                  <a:lnTo>
                    <a:pt x="4153" y="16784"/>
                  </a:lnTo>
                  <a:lnTo>
                    <a:pt x="4624" y="16698"/>
                  </a:lnTo>
                  <a:lnTo>
                    <a:pt x="5524" y="16399"/>
                  </a:lnTo>
                  <a:lnTo>
                    <a:pt x="6423" y="16056"/>
                  </a:lnTo>
                  <a:lnTo>
                    <a:pt x="7279" y="15714"/>
                  </a:lnTo>
                  <a:lnTo>
                    <a:pt x="8392" y="15157"/>
                  </a:lnTo>
                  <a:lnTo>
                    <a:pt x="8478" y="15114"/>
                  </a:lnTo>
                  <a:lnTo>
                    <a:pt x="8563" y="15071"/>
                  </a:lnTo>
                  <a:lnTo>
                    <a:pt x="9034" y="15542"/>
                  </a:lnTo>
                  <a:lnTo>
                    <a:pt x="9591" y="16056"/>
                  </a:lnTo>
                  <a:lnTo>
                    <a:pt x="10233" y="16613"/>
                  </a:lnTo>
                  <a:lnTo>
                    <a:pt x="10319" y="16698"/>
                  </a:lnTo>
                  <a:lnTo>
                    <a:pt x="10447" y="16784"/>
                  </a:lnTo>
                  <a:lnTo>
                    <a:pt x="10533" y="16870"/>
                  </a:lnTo>
                  <a:lnTo>
                    <a:pt x="10661" y="16955"/>
                  </a:lnTo>
                  <a:lnTo>
                    <a:pt x="11389" y="17469"/>
                  </a:lnTo>
                  <a:lnTo>
                    <a:pt x="11775" y="17726"/>
                  </a:lnTo>
                  <a:lnTo>
                    <a:pt x="12117" y="17897"/>
                  </a:lnTo>
                  <a:lnTo>
                    <a:pt x="12203" y="17940"/>
                  </a:lnTo>
                  <a:lnTo>
                    <a:pt x="12374" y="18026"/>
                  </a:lnTo>
                  <a:lnTo>
                    <a:pt x="12503" y="18068"/>
                  </a:lnTo>
                  <a:lnTo>
                    <a:pt x="12717" y="18154"/>
                  </a:lnTo>
                  <a:lnTo>
                    <a:pt x="12845" y="18197"/>
                  </a:lnTo>
                  <a:lnTo>
                    <a:pt x="13188" y="18282"/>
                  </a:lnTo>
                  <a:lnTo>
                    <a:pt x="13573" y="18282"/>
                  </a:lnTo>
                  <a:lnTo>
                    <a:pt x="13915" y="18240"/>
                  </a:lnTo>
                  <a:lnTo>
                    <a:pt x="14215" y="18068"/>
                  </a:lnTo>
                  <a:lnTo>
                    <a:pt x="14344" y="17940"/>
                  </a:lnTo>
                  <a:lnTo>
                    <a:pt x="14515" y="17812"/>
                  </a:lnTo>
                  <a:lnTo>
                    <a:pt x="14729" y="17469"/>
                  </a:lnTo>
                  <a:lnTo>
                    <a:pt x="14900" y="17084"/>
                  </a:lnTo>
                  <a:lnTo>
                    <a:pt x="14986" y="16613"/>
                  </a:lnTo>
                  <a:lnTo>
                    <a:pt x="15071" y="16142"/>
                  </a:lnTo>
                  <a:lnTo>
                    <a:pt x="15071" y="15628"/>
                  </a:lnTo>
                  <a:lnTo>
                    <a:pt x="15071" y="15114"/>
                  </a:lnTo>
                  <a:lnTo>
                    <a:pt x="15029" y="14600"/>
                  </a:lnTo>
                  <a:lnTo>
                    <a:pt x="14900" y="13573"/>
                  </a:lnTo>
                  <a:lnTo>
                    <a:pt x="14729" y="12759"/>
                  </a:lnTo>
                  <a:lnTo>
                    <a:pt x="14515" y="11989"/>
                  </a:lnTo>
                  <a:lnTo>
                    <a:pt x="15328" y="11603"/>
                  </a:lnTo>
                  <a:lnTo>
                    <a:pt x="16142" y="11175"/>
                  </a:lnTo>
                  <a:lnTo>
                    <a:pt x="17041" y="10619"/>
                  </a:lnTo>
                  <a:lnTo>
                    <a:pt x="17469" y="10319"/>
                  </a:lnTo>
                  <a:lnTo>
                    <a:pt x="17940" y="9976"/>
                  </a:lnTo>
                  <a:lnTo>
                    <a:pt x="18325" y="9634"/>
                  </a:lnTo>
                  <a:lnTo>
                    <a:pt x="18668" y="9291"/>
                  </a:lnTo>
                  <a:lnTo>
                    <a:pt x="18925" y="8949"/>
                  </a:lnTo>
                  <a:lnTo>
                    <a:pt x="19139" y="8563"/>
                  </a:lnTo>
                  <a:lnTo>
                    <a:pt x="19182" y="8392"/>
                  </a:lnTo>
                  <a:lnTo>
                    <a:pt x="19225" y="8221"/>
                  </a:lnTo>
                  <a:lnTo>
                    <a:pt x="19225" y="8007"/>
                  </a:lnTo>
                  <a:lnTo>
                    <a:pt x="19225" y="7836"/>
                  </a:lnTo>
                  <a:lnTo>
                    <a:pt x="19139" y="7664"/>
                  </a:lnTo>
                  <a:lnTo>
                    <a:pt x="19053" y="7450"/>
                  </a:lnTo>
                  <a:lnTo>
                    <a:pt x="18925" y="7279"/>
                  </a:lnTo>
                  <a:lnTo>
                    <a:pt x="18754" y="7108"/>
                  </a:lnTo>
                  <a:lnTo>
                    <a:pt x="18625" y="7022"/>
                  </a:lnTo>
                  <a:lnTo>
                    <a:pt x="18454" y="6894"/>
                  </a:lnTo>
                  <a:lnTo>
                    <a:pt x="18026" y="6680"/>
                  </a:lnTo>
                  <a:lnTo>
                    <a:pt x="17854" y="6551"/>
                  </a:lnTo>
                  <a:lnTo>
                    <a:pt x="17298" y="6337"/>
                  </a:lnTo>
                  <a:lnTo>
                    <a:pt x="16656" y="6166"/>
                  </a:lnTo>
                  <a:lnTo>
                    <a:pt x="16570" y="6123"/>
                  </a:lnTo>
                  <a:lnTo>
                    <a:pt x="16099" y="5995"/>
                  </a:lnTo>
                  <a:lnTo>
                    <a:pt x="15971" y="5995"/>
                  </a:lnTo>
                  <a:lnTo>
                    <a:pt x="14943" y="5780"/>
                  </a:lnTo>
                  <a:lnTo>
                    <a:pt x="14044" y="5652"/>
                  </a:lnTo>
                  <a:lnTo>
                    <a:pt x="13188" y="5609"/>
                  </a:lnTo>
                  <a:lnTo>
                    <a:pt x="13188" y="5524"/>
                  </a:lnTo>
                  <a:lnTo>
                    <a:pt x="13188" y="5395"/>
                  </a:lnTo>
                  <a:lnTo>
                    <a:pt x="13145" y="4881"/>
                  </a:lnTo>
                  <a:lnTo>
                    <a:pt x="13016" y="4153"/>
                  </a:lnTo>
                  <a:lnTo>
                    <a:pt x="12845" y="3340"/>
                  </a:lnTo>
                  <a:lnTo>
                    <a:pt x="12588" y="2441"/>
                  </a:lnTo>
                  <a:lnTo>
                    <a:pt x="12460" y="2098"/>
                  </a:lnTo>
                  <a:lnTo>
                    <a:pt x="12203" y="1499"/>
                  </a:lnTo>
                  <a:lnTo>
                    <a:pt x="11860" y="985"/>
                  </a:lnTo>
                  <a:lnTo>
                    <a:pt x="11689" y="728"/>
                  </a:lnTo>
                  <a:lnTo>
                    <a:pt x="11475" y="514"/>
                  </a:lnTo>
                  <a:lnTo>
                    <a:pt x="11261" y="343"/>
                  </a:lnTo>
                  <a:lnTo>
                    <a:pt x="11047" y="214"/>
                  </a:lnTo>
                  <a:lnTo>
                    <a:pt x="10961" y="172"/>
                  </a:lnTo>
                  <a:lnTo>
                    <a:pt x="10918" y="129"/>
                  </a:lnTo>
                  <a:lnTo>
                    <a:pt x="10704" y="43"/>
                  </a:lnTo>
                  <a:lnTo>
                    <a:pt x="10490" y="0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3733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Guanine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4269;p49">
              <a:extLst>
                <a:ext uri="{FF2B5EF4-FFF2-40B4-BE49-F238E27FC236}">
                  <a16:creationId xmlns:a16="http://schemas.microsoft.com/office/drawing/2014/main" id="{3AE8C186-C594-45D0-8088-C1AFD0E72E4C}"/>
                </a:ext>
              </a:extLst>
            </p:cNvPr>
            <p:cNvSpPr/>
            <p:nvPr/>
          </p:nvSpPr>
          <p:spPr>
            <a:xfrm>
              <a:off x="4393350" y="11117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fill="none" extrusionOk="0">
                  <a:moveTo>
                    <a:pt x="14515" y="11989"/>
                  </a:moveTo>
                  <a:lnTo>
                    <a:pt x="14515" y="11989"/>
                  </a:lnTo>
                  <a:lnTo>
                    <a:pt x="14729" y="12759"/>
                  </a:lnTo>
                  <a:lnTo>
                    <a:pt x="14900" y="13573"/>
                  </a:lnTo>
                  <a:lnTo>
                    <a:pt x="15029" y="14600"/>
                  </a:lnTo>
                  <a:lnTo>
                    <a:pt x="15071" y="15114"/>
                  </a:lnTo>
                  <a:lnTo>
                    <a:pt x="15071" y="15628"/>
                  </a:lnTo>
                  <a:lnTo>
                    <a:pt x="15071" y="16142"/>
                  </a:lnTo>
                  <a:lnTo>
                    <a:pt x="14986" y="16613"/>
                  </a:lnTo>
                  <a:lnTo>
                    <a:pt x="14900" y="17084"/>
                  </a:lnTo>
                  <a:lnTo>
                    <a:pt x="14729" y="17469"/>
                  </a:lnTo>
                  <a:lnTo>
                    <a:pt x="14515" y="17812"/>
                  </a:lnTo>
                  <a:lnTo>
                    <a:pt x="14344" y="17940"/>
                  </a:lnTo>
                  <a:lnTo>
                    <a:pt x="14215" y="18068"/>
                  </a:lnTo>
                  <a:lnTo>
                    <a:pt x="14215" y="18068"/>
                  </a:lnTo>
                  <a:lnTo>
                    <a:pt x="13915" y="18240"/>
                  </a:lnTo>
                  <a:lnTo>
                    <a:pt x="13573" y="18282"/>
                  </a:lnTo>
                  <a:lnTo>
                    <a:pt x="13188" y="18282"/>
                  </a:lnTo>
                  <a:lnTo>
                    <a:pt x="12845" y="18197"/>
                  </a:lnTo>
                  <a:lnTo>
                    <a:pt x="12845" y="18197"/>
                  </a:lnTo>
                  <a:lnTo>
                    <a:pt x="12717" y="18154"/>
                  </a:lnTo>
                  <a:lnTo>
                    <a:pt x="12717" y="18154"/>
                  </a:lnTo>
                  <a:lnTo>
                    <a:pt x="12503" y="18068"/>
                  </a:lnTo>
                  <a:lnTo>
                    <a:pt x="12503" y="18068"/>
                  </a:lnTo>
                  <a:lnTo>
                    <a:pt x="12374" y="18026"/>
                  </a:lnTo>
                  <a:lnTo>
                    <a:pt x="12374" y="18026"/>
                  </a:lnTo>
                  <a:lnTo>
                    <a:pt x="12203" y="17940"/>
                  </a:lnTo>
                  <a:lnTo>
                    <a:pt x="12203" y="17940"/>
                  </a:lnTo>
                  <a:lnTo>
                    <a:pt x="12117" y="17897"/>
                  </a:lnTo>
                  <a:lnTo>
                    <a:pt x="12117" y="17897"/>
                  </a:lnTo>
                  <a:lnTo>
                    <a:pt x="11775" y="17726"/>
                  </a:lnTo>
                  <a:lnTo>
                    <a:pt x="11389" y="17469"/>
                  </a:lnTo>
                  <a:lnTo>
                    <a:pt x="10661" y="16955"/>
                  </a:lnTo>
                  <a:lnTo>
                    <a:pt x="10661" y="16955"/>
                  </a:lnTo>
                  <a:lnTo>
                    <a:pt x="10533" y="16870"/>
                  </a:lnTo>
                  <a:lnTo>
                    <a:pt x="10533" y="16870"/>
                  </a:lnTo>
                  <a:lnTo>
                    <a:pt x="10447" y="16784"/>
                  </a:lnTo>
                  <a:lnTo>
                    <a:pt x="10447" y="16784"/>
                  </a:lnTo>
                  <a:lnTo>
                    <a:pt x="10319" y="16698"/>
                  </a:lnTo>
                  <a:lnTo>
                    <a:pt x="10319" y="16698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10233" y="16613"/>
                  </a:lnTo>
                  <a:lnTo>
                    <a:pt x="9591" y="16056"/>
                  </a:lnTo>
                  <a:lnTo>
                    <a:pt x="9034" y="15542"/>
                  </a:lnTo>
                  <a:lnTo>
                    <a:pt x="8563" y="15071"/>
                  </a:lnTo>
                  <a:lnTo>
                    <a:pt x="8563" y="15071"/>
                  </a:lnTo>
                  <a:lnTo>
                    <a:pt x="8478" y="15114"/>
                  </a:lnTo>
                  <a:lnTo>
                    <a:pt x="8478" y="15114"/>
                  </a:lnTo>
                  <a:lnTo>
                    <a:pt x="8392" y="15157"/>
                  </a:lnTo>
                  <a:lnTo>
                    <a:pt x="8392" y="15157"/>
                  </a:lnTo>
                  <a:lnTo>
                    <a:pt x="7279" y="15714"/>
                  </a:lnTo>
                  <a:lnTo>
                    <a:pt x="6423" y="16056"/>
                  </a:lnTo>
                  <a:lnTo>
                    <a:pt x="5524" y="16399"/>
                  </a:lnTo>
                  <a:lnTo>
                    <a:pt x="4624" y="16698"/>
                  </a:lnTo>
                  <a:lnTo>
                    <a:pt x="4153" y="16784"/>
                  </a:lnTo>
                  <a:lnTo>
                    <a:pt x="3768" y="16870"/>
                  </a:lnTo>
                  <a:lnTo>
                    <a:pt x="3340" y="16870"/>
                  </a:lnTo>
                  <a:lnTo>
                    <a:pt x="2997" y="16827"/>
                  </a:lnTo>
                  <a:lnTo>
                    <a:pt x="2698" y="16741"/>
                  </a:lnTo>
                  <a:lnTo>
                    <a:pt x="2441" y="16613"/>
                  </a:lnTo>
                  <a:lnTo>
                    <a:pt x="2441" y="16613"/>
                  </a:lnTo>
                  <a:lnTo>
                    <a:pt x="2355" y="16570"/>
                  </a:lnTo>
                  <a:lnTo>
                    <a:pt x="2355" y="16570"/>
                  </a:lnTo>
                  <a:lnTo>
                    <a:pt x="2227" y="16441"/>
                  </a:lnTo>
                  <a:lnTo>
                    <a:pt x="2141" y="16227"/>
                  </a:lnTo>
                  <a:lnTo>
                    <a:pt x="2141" y="16227"/>
                  </a:lnTo>
                  <a:lnTo>
                    <a:pt x="2098" y="16185"/>
                  </a:lnTo>
                  <a:lnTo>
                    <a:pt x="2098" y="16185"/>
                  </a:lnTo>
                  <a:lnTo>
                    <a:pt x="2056" y="16056"/>
                  </a:lnTo>
                  <a:lnTo>
                    <a:pt x="2056" y="16056"/>
                  </a:lnTo>
                  <a:lnTo>
                    <a:pt x="2056" y="15970"/>
                  </a:lnTo>
                  <a:lnTo>
                    <a:pt x="2056" y="15970"/>
                  </a:lnTo>
                  <a:lnTo>
                    <a:pt x="2013" y="15885"/>
                  </a:lnTo>
                  <a:lnTo>
                    <a:pt x="2013" y="15885"/>
                  </a:lnTo>
                  <a:lnTo>
                    <a:pt x="2013" y="15842"/>
                  </a:lnTo>
                  <a:lnTo>
                    <a:pt x="2013" y="15842"/>
                  </a:lnTo>
                  <a:lnTo>
                    <a:pt x="2013" y="15756"/>
                  </a:lnTo>
                  <a:lnTo>
                    <a:pt x="2013" y="15756"/>
                  </a:lnTo>
                  <a:lnTo>
                    <a:pt x="2013" y="15585"/>
                  </a:lnTo>
                  <a:lnTo>
                    <a:pt x="2013" y="15585"/>
                  </a:lnTo>
                  <a:lnTo>
                    <a:pt x="2013" y="15285"/>
                  </a:lnTo>
                  <a:lnTo>
                    <a:pt x="2013" y="14900"/>
                  </a:lnTo>
                  <a:lnTo>
                    <a:pt x="2184" y="14129"/>
                  </a:lnTo>
                  <a:lnTo>
                    <a:pt x="2398" y="13316"/>
                  </a:lnTo>
                  <a:lnTo>
                    <a:pt x="2698" y="12545"/>
                  </a:lnTo>
                  <a:lnTo>
                    <a:pt x="2997" y="11860"/>
                  </a:lnTo>
                  <a:lnTo>
                    <a:pt x="3254" y="11261"/>
                  </a:lnTo>
                  <a:lnTo>
                    <a:pt x="3597" y="10619"/>
                  </a:lnTo>
                  <a:lnTo>
                    <a:pt x="3597" y="10576"/>
                  </a:lnTo>
                  <a:lnTo>
                    <a:pt x="3597" y="10576"/>
                  </a:lnTo>
                  <a:lnTo>
                    <a:pt x="2955" y="10019"/>
                  </a:lnTo>
                  <a:lnTo>
                    <a:pt x="2312" y="9420"/>
                  </a:lnTo>
                  <a:lnTo>
                    <a:pt x="1585" y="8692"/>
                  </a:lnTo>
                  <a:lnTo>
                    <a:pt x="1242" y="8264"/>
                  </a:lnTo>
                  <a:lnTo>
                    <a:pt x="942" y="7836"/>
                  </a:lnTo>
                  <a:lnTo>
                    <a:pt x="643" y="7407"/>
                  </a:lnTo>
                  <a:lnTo>
                    <a:pt x="386" y="6979"/>
                  </a:lnTo>
                  <a:lnTo>
                    <a:pt x="172" y="6551"/>
                  </a:lnTo>
                  <a:lnTo>
                    <a:pt x="43" y="6166"/>
                  </a:lnTo>
                  <a:lnTo>
                    <a:pt x="0" y="5780"/>
                  </a:lnTo>
                  <a:lnTo>
                    <a:pt x="43" y="5609"/>
                  </a:lnTo>
                  <a:lnTo>
                    <a:pt x="86" y="5438"/>
                  </a:lnTo>
                  <a:lnTo>
                    <a:pt x="86" y="5438"/>
                  </a:lnTo>
                  <a:lnTo>
                    <a:pt x="86" y="5352"/>
                  </a:lnTo>
                  <a:lnTo>
                    <a:pt x="86" y="5352"/>
                  </a:lnTo>
                  <a:lnTo>
                    <a:pt x="172" y="5181"/>
                  </a:lnTo>
                  <a:lnTo>
                    <a:pt x="300" y="5053"/>
                  </a:lnTo>
                  <a:lnTo>
                    <a:pt x="600" y="4839"/>
                  </a:lnTo>
                  <a:lnTo>
                    <a:pt x="985" y="4667"/>
                  </a:lnTo>
                  <a:lnTo>
                    <a:pt x="1413" y="4539"/>
                  </a:lnTo>
                  <a:lnTo>
                    <a:pt x="1927" y="4453"/>
                  </a:lnTo>
                  <a:lnTo>
                    <a:pt x="2441" y="4410"/>
                  </a:lnTo>
                  <a:lnTo>
                    <a:pt x="2997" y="4410"/>
                  </a:lnTo>
                  <a:lnTo>
                    <a:pt x="3554" y="4410"/>
                  </a:lnTo>
                  <a:lnTo>
                    <a:pt x="4624" y="4496"/>
                  </a:lnTo>
                  <a:lnTo>
                    <a:pt x="5566" y="4582"/>
                  </a:lnTo>
                  <a:lnTo>
                    <a:pt x="6466" y="4753"/>
                  </a:lnTo>
                  <a:lnTo>
                    <a:pt x="6466" y="4753"/>
                  </a:lnTo>
                  <a:lnTo>
                    <a:pt x="6680" y="4153"/>
                  </a:lnTo>
                  <a:lnTo>
                    <a:pt x="6936" y="3511"/>
                  </a:lnTo>
                  <a:lnTo>
                    <a:pt x="7279" y="2783"/>
                  </a:lnTo>
                  <a:lnTo>
                    <a:pt x="7750" y="2013"/>
                  </a:lnTo>
                  <a:lnTo>
                    <a:pt x="8007" y="1627"/>
                  </a:lnTo>
                  <a:lnTo>
                    <a:pt x="8264" y="1242"/>
                  </a:lnTo>
                  <a:lnTo>
                    <a:pt x="8563" y="900"/>
                  </a:lnTo>
                  <a:lnTo>
                    <a:pt x="8863" y="643"/>
                  </a:lnTo>
                  <a:lnTo>
                    <a:pt x="9206" y="386"/>
                  </a:lnTo>
                  <a:lnTo>
                    <a:pt x="9548" y="172"/>
                  </a:lnTo>
                  <a:lnTo>
                    <a:pt x="9548" y="172"/>
                  </a:lnTo>
                  <a:lnTo>
                    <a:pt x="9891" y="43"/>
                  </a:lnTo>
                  <a:lnTo>
                    <a:pt x="9891" y="43"/>
                  </a:lnTo>
                  <a:lnTo>
                    <a:pt x="9976" y="43"/>
                  </a:lnTo>
                  <a:lnTo>
                    <a:pt x="10019" y="43"/>
                  </a:lnTo>
                  <a:lnTo>
                    <a:pt x="10019" y="43"/>
                  </a:lnTo>
                  <a:lnTo>
                    <a:pt x="10062" y="0"/>
                  </a:lnTo>
                  <a:lnTo>
                    <a:pt x="10062" y="0"/>
                  </a:lnTo>
                  <a:lnTo>
                    <a:pt x="10148" y="0"/>
                  </a:lnTo>
                  <a:lnTo>
                    <a:pt x="10148" y="0"/>
                  </a:lnTo>
                  <a:lnTo>
                    <a:pt x="10190" y="0"/>
                  </a:lnTo>
                  <a:lnTo>
                    <a:pt x="10190" y="0"/>
                  </a:lnTo>
                  <a:lnTo>
                    <a:pt x="10233" y="0"/>
                  </a:lnTo>
                  <a:lnTo>
                    <a:pt x="10233" y="0"/>
                  </a:lnTo>
                  <a:lnTo>
                    <a:pt x="10490" y="0"/>
                  </a:lnTo>
                  <a:lnTo>
                    <a:pt x="10490" y="0"/>
                  </a:lnTo>
                  <a:lnTo>
                    <a:pt x="10704" y="43"/>
                  </a:lnTo>
                  <a:lnTo>
                    <a:pt x="10918" y="129"/>
                  </a:lnTo>
                  <a:lnTo>
                    <a:pt x="10918" y="129"/>
                  </a:lnTo>
                  <a:lnTo>
                    <a:pt x="10961" y="172"/>
                  </a:lnTo>
                  <a:lnTo>
                    <a:pt x="10961" y="172"/>
                  </a:lnTo>
                  <a:lnTo>
                    <a:pt x="11047" y="214"/>
                  </a:lnTo>
                  <a:lnTo>
                    <a:pt x="11047" y="214"/>
                  </a:lnTo>
                  <a:lnTo>
                    <a:pt x="11261" y="343"/>
                  </a:lnTo>
                  <a:lnTo>
                    <a:pt x="11475" y="514"/>
                  </a:lnTo>
                  <a:lnTo>
                    <a:pt x="11689" y="728"/>
                  </a:lnTo>
                  <a:lnTo>
                    <a:pt x="11860" y="985"/>
                  </a:lnTo>
                  <a:lnTo>
                    <a:pt x="12203" y="1499"/>
                  </a:lnTo>
                  <a:lnTo>
                    <a:pt x="12460" y="2098"/>
                  </a:lnTo>
                  <a:lnTo>
                    <a:pt x="12460" y="2098"/>
                  </a:lnTo>
                  <a:lnTo>
                    <a:pt x="12588" y="2441"/>
                  </a:lnTo>
                  <a:lnTo>
                    <a:pt x="12588" y="2441"/>
                  </a:lnTo>
                  <a:lnTo>
                    <a:pt x="12845" y="3340"/>
                  </a:lnTo>
                  <a:lnTo>
                    <a:pt x="13016" y="4153"/>
                  </a:lnTo>
                  <a:lnTo>
                    <a:pt x="13145" y="4881"/>
                  </a:lnTo>
                  <a:lnTo>
                    <a:pt x="13188" y="5395"/>
                  </a:lnTo>
                  <a:lnTo>
                    <a:pt x="13188" y="5395"/>
                  </a:lnTo>
                  <a:lnTo>
                    <a:pt x="13188" y="5524"/>
                  </a:lnTo>
                  <a:lnTo>
                    <a:pt x="13188" y="5524"/>
                  </a:lnTo>
                  <a:lnTo>
                    <a:pt x="13188" y="5609"/>
                  </a:lnTo>
                  <a:lnTo>
                    <a:pt x="13188" y="5609"/>
                  </a:lnTo>
                  <a:lnTo>
                    <a:pt x="14044" y="5652"/>
                  </a:lnTo>
                  <a:lnTo>
                    <a:pt x="14943" y="5780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5971" y="5995"/>
                  </a:lnTo>
                  <a:lnTo>
                    <a:pt x="16099" y="5995"/>
                  </a:lnTo>
                  <a:lnTo>
                    <a:pt x="16099" y="5995"/>
                  </a:lnTo>
                  <a:lnTo>
                    <a:pt x="16570" y="6123"/>
                  </a:lnTo>
                  <a:lnTo>
                    <a:pt x="16570" y="6123"/>
                  </a:lnTo>
                  <a:lnTo>
                    <a:pt x="16656" y="6166"/>
                  </a:lnTo>
                  <a:lnTo>
                    <a:pt x="16656" y="6166"/>
                  </a:lnTo>
                  <a:lnTo>
                    <a:pt x="17298" y="6337"/>
                  </a:lnTo>
                  <a:lnTo>
                    <a:pt x="17854" y="6551"/>
                  </a:lnTo>
                  <a:lnTo>
                    <a:pt x="17854" y="6551"/>
                  </a:lnTo>
                  <a:lnTo>
                    <a:pt x="18026" y="6680"/>
                  </a:lnTo>
                  <a:lnTo>
                    <a:pt x="18026" y="6680"/>
                  </a:lnTo>
                  <a:lnTo>
                    <a:pt x="18454" y="6894"/>
                  </a:lnTo>
                  <a:lnTo>
                    <a:pt x="18454" y="6894"/>
                  </a:lnTo>
                  <a:lnTo>
                    <a:pt x="18625" y="7022"/>
                  </a:lnTo>
                  <a:lnTo>
                    <a:pt x="18625" y="7022"/>
                  </a:lnTo>
                  <a:lnTo>
                    <a:pt x="18754" y="7108"/>
                  </a:lnTo>
                  <a:lnTo>
                    <a:pt x="18754" y="7108"/>
                  </a:lnTo>
                  <a:lnTo>
                    <a:pt x="18925" y="7279"/>
                  </a:lnTo>
                  <a:lnTo>
                    <a:pt x="19053" y="7450"/>
                  </a:lnTo>
                  <a:lnTo>
                    <a:pt x="19139" y="7664"/>
                  </a:lnTo>
                  <a:lnTo>
                    <a:pt x="19225" y="7836"/>
                  </a:lnTo>
                  <a:lnTo>
                    <a:pt x="19225" y="7836"/>
                  </a:lnTo>
                  <a:lnTo>
                    <a:pt x="19225" y="8007"/>
                  </a:lnTo>
                  <a:lnTo>
                    <a:pt x="19225" y="8221"/>
                  </a:lnTo>
                  <a:lnTo>
                    <a:pt x="19182" y="8392"/>
                  </a:lnTo>
                  <a:lnTo>
                    <a:pt x="19139" y="8563"/>
                  </a:lnTo>
                  <a:lnTo>
                    <a:pt x="18925" y="8949"/>
                  </a:lnTo>
                  <a:lnTo>
                    <a:pt x="18668" y="9291"/>
                  </a:lnTo>
                  <a:lnTo>
                    <a:pt x="18325" y="9634"/>
                  </a:lnTo>
                  <a:lnTo>
                    <a:pt x="17940" y="9976"/>
                  </a:lnTo>
                  <a:lnTo>
                    <a:pt x="17469" y="10319"/>
                  </a:lnTo>
                  <a:lnTo>
                    <a:pt x="17041" y="10619"/>
                  </a:lnTo>
                  <a:lnTo>
                    <a:pt x="16142" y="11175"/>
                  </a:lnTo>
                  <a:lnTo>
                    <a:pt x="15328" y="11603"/>
                  </a:lnTo>
                  <a:lnTo>
                    <a:pt x="14515" y="119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4270;p49">
              <a:extLst>
                <a:ext uri="{FF2B5EF4-FFF2-40B4-BE49-F238E27FC236}">
                  <a16:creationId xmlns:a16="http://schemas.microsoft.com/office/drawing/2014/main" id="{E4852405-C8AD-4BB3-908B-29E09EDF4CE4}"/>
                </a:ext>
              </a:extLst>
            </p:cNvPr>
            <p:cNvSpPr/>
            <p:nvPr/>
          </p:nvSpPr>
          <p:spPr>
            <a:xfrm>
              <a:off x="4649175" y="1111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4271;p49">
              <a:extLst>
                <a:ext uri="{FF2B5EF4-FFF2-40B4-BE49-F238E27FC236}">
                  <a16:creationId xmlns:a16="http://schemas.microsoft.com/office/drawing/2014/main" id="{E9EFB4FF-11FF-4286-8B06-0ACE40166DF7}"/>
                </a:ext>
              </a:extLst>
            </p:cNvPr>
            <p:cNvSpPr/>
            <p:nvPr/>
          </p:nvSpPr>
          <p:spPr>
            <a:xfrm>
              <a:off x="4649175" y="1111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4272;p49">
              <a:extLst>
                <a:ext uri="{FF2B5EF4-FFF2-40B4-BE49-F238E27FC236}">
                  <a16:creationId xmlns:a16="http://schemas.microsoft.com/office/drawing/2014/main" id="{385CCCE0-792E-458D-8A4A-3B3EF7BA5B55}"/>
                </a:ext>
              </a:extLst>
            </p:cNvPr>
            <p:cNvSpPr/>
            <p:nvPr/>
          </p:nvSpPr>
          <p:spPr>
            <a:xfrm>
              <a:off x="4648100" y="1111700"/>
              <a:ext cx="1100" cy="25"/>
            </a:xfrm>
            <a:custGeom>
              <a:avLst/>
              <a:gdLst/>
              <a:ahLst/>
              <a:cxnLst/>
              <a:rect l="l" t="t" r="r" b="b"/>
              <a:pathLst>
                <a:path w="44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4273;p49">
              <a:extLst>
                <a:ext uri="{FF2B5EF4-FFF2-40B4-BE49-F238E27FC236}">
                  <a16:creationId xmlns:a16="http://schemas.microsoft.com/office/drawing/2014/main" id="{CD8785BA-D776-41B5-92C9-D9A9310C926B}"/>
                </a:ext>
              </a:extLst>
            </p:cNvPr>
            <p:cNvSpPr/>
            <p:nvPr/>
          </p:nvSpPr>
          <p:spPr>
            <a:xfrm>
              <a:off x="4648100" y="1111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4274;p49">
              <a:extLst>
                <a:ext uri="{FF2B5EF4-FFF2-40B4-BE49-F238E27FC236}">
                  <a16:creationId xmlns:a16="http://schemas.microsoft.com/office/drawing/2014/main" id="{E5B0A450-B5E3-4536-96D2-1DC1594F825E}"/>
                </a:ext>
              </a:extLst>
            </p:cNvPr>
            <p:cNvSpPr/>
            <p:nvPr/>
          </p:nvSpPr>
          <p:spPr>
            <a:xfrm>
              <a:off x="4649175" y="1111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4275;p49">
              <a:extLst>
                <a:ext uri="{FF2B5EF4-FFF2-40B4-BE49-F238E27FC236}">
                  <a16:creationId xmlns:a16="http://schemas.microsoft.com/office/drawing/2014/main" id="{A371CF6B-F4AC-4573-A5B9-7CF8AB1E4E39}"/>
                </a:ext>
              </a:extLst>
            </p:cNvPr>
            <p:cNvSpPr/>
            <p:nvPr/>
          </p:nvSpPr>
          <p:spPr>
            <a:xfrm>
              <a:off x="4653450" y="1111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4276;p49">
              <a:extLst>
                <a:ext uri="{FF2B5EF4-FFF2-40B4-BE49-F238E27FC236}">
                  <a16:creationId xmlns:a16="http://schemas.microsoft.com/office/drawing/2014/main" id="{A2D6E812-0A00-4DA6-A72B-3ABE0B0B4549}"/>
                </a:ext>
              </a:extLst>
            </p:cNvPr>
            <p:cNvSpPr/>
            <p:nvPr/>
          </p:nvSpPr>
          <p:spPr>
            <a:xfrm>
              <a:off x="4653450" y="1111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4277;p49">
              <a:extLst>
                <a:ext uri="{FF2B5EF4-FFF2-40B4-BE49-F238E27FC236}">
                  <a16:creationId xmlns:a16="http://schemas.microsoft.com/office/drawing/2014/main" id="{383AA598-193B-4382-8A02-A8C5BF3AD45B}"/>
                </a:ext>
              </a:extLst>
            </p:cNvPr>
            <p:cNvSpPr/>
            <p:nvPr/>
          </p:nvSpPr>
          <p:spPr>
            <a:xfrm>
              <a:off x="4708050" y="1174850"/>
              <a:ext cx="15000" cy="71750"/>
            </a:xfrm>
            <a:custGeom>
              <a:avLst/>
              <a:gdLst/>
              <a:ahLst/>
              <a:cxnLst/>
              <a:rect l="l" t="t" r="r" b="b"/>
              <a:pathLst>
                <a:path w="600" h="2870" extrusionOk="0">
                  <a:moveTo>
                    <a:pt x="0" y="0"/>
                  </a:moveTo>
                  <a:lnTo>
                    <a:pt x="0" y="0"/>
                  </a:lnTo>
                  <a:lnTo>
                    <a:pt x="257" y="857"/>
                  </a:lnTo>
                  <a:lnTo>
                    <a:pt x="428" y="1670"/>
                  </a:lnTo>
                  <a:lnTo>
                    <a:pt x="557" y="2355"/>
                  </a:lnTo>
                  <a:lnTo>
                    <a:pt x="600" y="2869"/>
                  </a:lnTo>
                  <a:lnTo>
                    <a:pt x="600" y="2869"/>
                  </a:lnTo>
                  <a:lnTo>
                    <a:pt x="557" y="2355"/>
                  </a:lnTo>
                  <a:lnTo>
                    <a:pt x="428" y="1670"/>
                  </a:lnTo>
                  <a:lnTo>
                    <a:pt x="257" y="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4278;p49">
              <a:extLst>
                <a:ext uri="{FF2B5EF4-FFF2-40B4-BE49-F238E27FC236}">
                  <a16:creationId xmlns:a16="http://schemas.microsoft.com/office/drawing/2014/main" id="{06C1A677-7E11-4FF1-A80F-A2E78983E2B2}"/>
                </a:ext>
              </a:extLst>
            </p:cNvPr>
            <p:cNvSpPr/>
            <p:nvPr/>
          </p:nvSpPr>
          <p:spPr>
            <a:xfrm>
              <a:off x="4708050" y="1174850"/>
              <a:ext cx="15000" cy="71750"/>
            </a:xfrm>
            <a:custGeom>
              <a:avLst/>
              <a:gdLst/>
              <a:ahLst/>
              <a:cxnLst/>
              <a:rect l="l" t="t" r="r" b="b"/>
              <a:pathLst>
                <a:path w="600" h="287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57" y="857"/>
                  </a:lnTo>
                  <a:lnTo>
                    <a:pt x="428" y="1670"/>
                  </a:lnTo>
                  <a:lnTo>
                    <a:pt x="557" y="2355"/>
                  </a:lnTo>
                  <a:lnTo>
                    <a:pt x="600" y="2869"/>
                  </a:lnTo>
                  <a:lnTo>
                    <a:pt x="600" y="2869"/>
                  </a:lnTo>
                  <a:lnTo>
                    <a:pt x="557" y="2355"/>
                  </a:lnTo>
                  <a:lnTo>
                    <a:pt x="428" y="1670"/>
                  </a:lnTo>
                  <a:lnTo>
                    <a:pt x="257" y="85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4279;p49">
              <a:extLst>
                <a:ext uri="{FF2B5EF4-FFF2-40B4-BE49-F238E27FC236}">
                  <a16:creationId xmlns:a16="http://schemas.microsoft.com/office/drawing/2014/main" id="{C1778E87-0BF7-4355-A7BA-E975604C7FB1}"/>
                </a:ext>
              </a:extLst>
            </p:cNvPr>
            <p:cNvSpPr/>
            <p:nvPr/>
          </p:nvSpPr>
          <p:spPr>
            <a:xfrm>
              <a:off x="4708050" y="1172700"/>
              <a:ext cx="15000" cy="73900"/>
            </a:xfrm>
            <a:custGeom>
              <a:avLst/>
              <a:gdLst/>
              <a:ahLst/>
              <a:cxnLst/>
              <a:rect l="l" t="t" r="r" b="b"/>
              <a:pathLst>
                <a:path w="600" h="2956" extrusionOk="0">
                  <a:moveTo>
                    <a:pt x="0" y="1"/>
                  </a:moveTo>
                  <a:lnTo>
                    <a:pt x="0" y="86"/>
                  </a:lnTo>
                  <a:lnTo>
                    <a:pt x="184" y="698"/>
                  </a:lnTo>
                  <a:lnTo>
                    <a:pt x="0" y="1"/>
                  </a:lnTo>
                  <a:close/>
                  <a:moveTo>
                    <a:pt x="184" y="698"/>
                  </a:moveTo>
                  <a:lnTo>
                    <a:pt x="214" y="814"/>
                  </a:lnTo>
                  <a:lnTo>
                    <a:pt x="279" y="1049"/>
                  </a:lnTo>
                  <a:lnTo>
                    <a:pt x="257" y="943"/>
                  </a:lnTo>
                  <a:lnTo>
                    <a:pt x="184" y="698"/>
                  </a:lnTo>
                  <a:close/>
                  <a:moveTo>
                    <a:pt x="279" y="1049"/>
                  </a:moveTo>
                  <a:lnTo>
                    <a:pt x="428" y="1756"/>
                  </a:lnTo>
                  <a:lnTo>
                    <a:pt x="482" y="2045"/>
                  </a:lnTo>
                  <a:lnTo>
                    <a:pt x="428" y="1585"/>
                  </a:lnTo>
                  <a:lnTo>
                    <a:pt x="279" y="1049"/>
                  </a:lnTo>
                  <a:close/>
                  <a:moveTo>
                    <a:pt x="482" y="2045"/>
                  </a:moveTo>
                  <a:lnTo>
                    <a:pt x="514" y="2313"/>
                  </a:lnTo>
                  <a:lnTo>
                    <a:pt x="600" y="2955"/>
                  </a:lnTo>
                  <a:lnTo>
                    <a:pt x="557" y="2441"/>
                  </a:lnTo>
                  <a:lnTo>
                    <a:pt x="482" y="2045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4280;p49">
              <a:extLst>
                <a:ext uri="{FF2B5EF4-FFF2-40B4-BE49-F238E27FC236}">
                  <a16:creationId xmlns:a16="http://schemas.microsoft.com/office/drawing/2014/main" id="{A0C2C001-D922-4A4F-ABE0-6881C3A1F52B}"/>
                </a:ext>
              </a:extLst>
            </p:cNvPr>
            <p:cNvSpPr/>
            <p:nvPr/>
          </p:nvSpPr>
          <p:spPr>
            <a:xfrm>
              <a:off x="4704825" y="1164150"/>
              <a:ext cx="18225" cy="85650"/>
            </a:xfrm>
            <a:custGeom>
              <a:avLst/>
              <a:gdLst/>
              <a:ahLst/>
              <a:cxnLst/>
              <a:rect l="l" t="t" r="r" b="b"/>
              <a:pathLst>
                <a:path w="729" h="342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29" y="343"/>
                  </a:lnTo>
                  <a:lnTo>
                    <a:pt x="129" y="343"/>
                  </a:lnTo>
                  <a:lnTo>
                    <a:pt x="129" y="428"/>
                  </a:lnTo>
                  <a:lnTo>
                    <a:pt x="129" y="428"/>
                  </a:lnTo>
                  <a:lnTo>
                    <a:pt x="386" y="1285"/>
                  </a:lnTo>
                  <a:lnTo>
                    <a:pt x="557" y="2098"/>
                  </a:lnTo>
                  <a:lnTo>
                    <a:pt x="686" y="2783"/>
                  </a:lnTo>
                  <a:lnTo>
                    <a:pt x="729" y="3297"/>
                  </a:lnTo>
                  <a:lnTo>
                    <a:pt x="729" y="3297"/>
                  </a:lnTo>
                  <a:lnTo>
                    <a:pt x="729" y="3297"/>
                  </a:lnTo>
                  <a:lnTo>
                    <a:pt x="729" y="3426"/>
                  </a:lnTo>
                  <a:lnTo>
                    <a:pt x="729" y="3426"/>
                  </a:lnTo>
                  <a:lnTo>
                    <a:pt x="729" y="3426"/>
                  </a:lnTo>
                  <a:lnTo>
                    <a:pt x="729" y="3426"/>
                  </a:lnTo>
                  <a:lnTo>
                    <a:pt x="729" y="3297"/>
                  </a:lnTo>
                  <a:lnTo>
                    <a:pt x="729" y="3297"/>
                  </a:lnTo>
                  <a:lnTo>
                    <a:pt x="643" y="2655"/>
                  </a:lnTo>
                  <a:lnTo>
                    <a:pt x="557" y="1927"/>
                  </a:lnTo>
                  <a:lnTo>
                    <a:pt x="343" y="1156"/>
                  </a:lnTo>
                  <a:lnTo>
                    <a:pt x="129" y="343"/>
                  </a:lnTo>
                  <a:lnTo>
                    <a:pt x="129" y="343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4281;p49">
              <a:extLst>
                <a:ext uri="{FF2B5EF4-FFF2-40B4-BE49-F238E27FC236}">
                  <a16:creationId xmlns:a16="http://schemas.microsoft.com/office/drawing/2014/main" id="{2E3579DD-29D7-4F29-967F-DF19A3A017D7}"/>
                </a:ext>
              </a:extLst>
            </p:cNvPr>
            <p:cNvSpPr/>
            <p:nvPr/>
          </p:nvSpPr>
          <p:spPr>
            <a:xfrm>
              <a:off x="4843975" y="1278675"/>
              <a:ext cx="10725" cy="5375"/>
            </a:xfrm>
            <a:custGeom>
              <a:avLst/>
              <a:gdLst/>
              <a:ahLst/>
              <a:cxnLst/>
              <a:rect l="l" t="t" r="r" b="b"/>
              <a:pathLst>
                <a:path w="429" h="215" extrusionOk="0">
                  <a:moveTo>
                    <a:pt x="1" y="1"/>
                  </a:moveTo>
                  <a:lnTo>
                    <a:pt x="1" y="1"/>
                  </a:lnTo>
                  <a:lnTo>
                    <a:pt x="429" y="215"/>
                  </a:lnTo>
                  <a:lnTo>
                    <a:pt x="429" y="2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4282;p49">
              <a:extLst>
                <a:ext uri="{FF2B5EF4-FFF2-40B4-BE49-F238E27FC236}">
                  <a16:creationId xmlns:a16="http://schemas.microsoft.com/office/drawing/2014/main" id="{A7BCAA2E-E628-449E-A8B9-278F69856FE3}"/>
                </a:ext>
              </a:extLst>
            </p:cNvPr>
            <p:cNvSpPr/>
            <p:nvPr/>
          </p:nvSpPr>
          <p:spPr>
            <a:xfrm>
              <a:off x="4843975" y="1278675"/>
              <a:ext cx="10725" cy="5375"/>
            </a:xfrm>
            <a:custGeom>
              <a:avLst/>
              <a:gdLst/>
              <a:ahLst/>
              <a:cxnLst/>
              <a:rect l="l" t="t" r="r" b="b"/>
              <a:pathLst>
                <a:path w="429" h="21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29" y="215"/>
                  </a:lnTo>
                  <a:lnTo>
                    <a:pt x="429" y="21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4283;p49">
              <a:extLst>
                <a:ext uri="{FF2B5EF4-FFF2-40B4-BE49-F238E27FC236}">
                  <a16:creationId xmlns:a16="http://schemas.microsoft.com/office/drawing/2014/main" id="{316D9BC2-7936-4E6D-9C7E-0045A9B3D40F}"/>
                </a:ext>
              </a:extLst>
            </p:cNvPr>
            <p:cNvSpPr/>
            <p:nvPr/>
          </p:nvSpPr>
          <p:spPr>
            <a:xfrm>
              <a:off x="4792600" y="1261550"/>
              <a:ext cx="81375" cy="52475"/>
            </a:xfrm>
            <a:custGeom>
              <a:avLst/>
              <a:gdLst/>
              <a:ahLst/>
              <a:cxnLst/>
              <a:rect l="l" t="t" r="r" b="b"/>
              <a:pathLst>
                <a:path w="3255" h="2099" extrusionOk="0">
                  <a:moveTo>
                    <a:pt x="2655" y="1028"/>
                  </a:moveTo>
                  <a:lnTo>
                    <a:pt x="2655" y="1028"/>
                  </a:lnTo>
                  <a:lnTo>
                    <a:pt x="2655" y="1028"/>
                  </a:lnTo>
                  <a:lnTo>
                    <a:pt x="2655" y="1028"/>
                  </a:lnTo>
                  <a:lnTo>
                    <a:pt x="2784" y="1114"/>
                  </a:lnTo>
                  <a:lnTo>
                    <a:pt x="2784" y="1114"/>
                  </a:lnTo>
                  <a:lnTo>
                    <a:pt x="2955" y="1285"/>
                  </a:lnTo>
                  <a:lnTo>
                    <a:pt x="3083" y="1456"/>
                  </a:lnTo>
                  <a:lnTo>
                    <a:pt x="3169" y="1670"/>
                  </a:lnTo>
                  <a:lnTo>
                    <a:pt x="3255" y="1842"/>
                  </a:lnTo>
                  <a:lnTo>
                    <a:pt x="3255" y="1842"/>
                  </a:lnTo>
                  <a:lnTo>
                    <a:pt x="3255" y="2098"/>
                  </a:lnTo>
                  <a:lnTo>
                    <a:pt x="3255" y="2098"/>
                  </a:lnTo>
                  <a:lnTo>
                    <a:pt x="3255" y="1842"/>
                  </a:lnTo>
                  <a:lnTo>
                    <a:pt x="3255" y="1842"/>
                  </a:lnTo>
                  <a:lnTo>
                    <a:pt x="3169" y="1670"/>
                  </a:lnTo>
                  <a:lnTo>
                    <a:pt x="3083" y="1456"/>
                  </a:lnTo>
                  <a:lnTo>
                    <a:pt x="2955" y="1285"/>
                  </a:lnTo>
                  <a:lnTo>
                    <a:pt x="2784" y="1114"/>
                  </a:lnTo>
                  <a:lnTo>
                    <a:pt x="2784" y="1114"/>
                  </a:lnTo>
                  <a:lnTo>
                    <a:pt x="2655" y="1028"/>
                  </a:lnTo>
                  <a:lnTo>
                    <a:pt x="2655" y="1028"/>
                  </a:lnTo>
                  <a:close/>
                  <a:moveTo>
                    <a:pt x="686" y="172"/>
                  </a:moveTo>
                  <a:lnTo>
                    <a:pt x="686" y="172"/>
                  </a:lnTo>
                  <a:lnTo>
                    <a:pt x="686" y="172"/>
                  </a:lnTo>
                  <a:lnTo>
                    <a:pt x="686" y="172"/>
                  </a:lnTo>
                  <a:lnTo>
                    <a:pt x="1328" y="343"/>
                  </a:lnTo>
                  <a:lnTo>
                    <a:pt x="1884" y="557"/>
                  </a:lnTo>
                  <a:lnTo>
                    <a:pt x="1884" y="557"/>
                  </a:lnTo>
                  <a:lnTo>
                    <a:pt x="2056" y="686"/>
                  </a:lnTo>
                  <a:lnTo>
                    <a:pt x="2056" y="686"/>
                  </a:lnTo>
                  <a:lnTo>
                    <a:pt x="2056" y="686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484" y="900"/>
                  </a:lnTo>
                  <a:lnTo>
                    <a:pt x="2056" y="686"/>
                  </a:lnTo>
                  <a:lnTo>
                    <a:pt x="2056" y="686"/>
                  </a:lnTo>
                  <a:lnTo>
                    <a:pt x="1884" y="557"/>
                  </a:lnTo>
                  <a:lnTo>
                    <a:pt x="1884" y="557"/>
                  </a:lnTo>
                  <a:lnTo>
                    <a:pt x="1328" y="343"/>
                  </a:lnTo>
                  <a:lnTo>
                    <a:pt x="686" y="172"/>
                  </a:lnTo>
                  <a:lnTo>
                    <a:pt x="686" y="17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4284;p49">
              <a:extLst>
                <a:ext uri="{FF2B5EF4-FFF2-40B4-BE49-F238E27FC236}">
                  <a16:creationId xmlns:a16="http://schemas.microsoft.com/office/drawing/2014/main" id="{E1E48D55-BCAC-41E2-85ED-1EABB85798AD}"/>
                </a:ext>
              </a:extLst>
            </p:cNvPr>
            <p:cNvSpPr/>
            <p:nvPr/>
          </p:nvSpPr>
          <p:spPr>
            <a:xfrm>
              <a:off x="4858975" y="1287250"/>
              <a:ext cx="15000" cy="26775"/>
            </a:xfrm>
            <a:custGeom>
              <a:avLst/>
              <a:gdLst/>
              <a:ahLst/>
              <a:cxnLst/>
              <a:rect l="l" t="t" r="r" b="b"/>
              <a:pathLst>
                <a:path w="600" h="107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9" y="86"/>
                  </a:lnTo>
                  <a:lnTo>
                    <a:pt x="129" y="86"/>
                  </a:lnTo>
                  <a:lnTo>
                    <a:pt x="300" y="257"/>
                  </a:lnTo>
                  <a:lnTo>
                    <a:pt x="428" y="428"/>
                  </a:lnTo>
                  <a:lnTo>
                    <a:pt x="514" y="642"/>
                  </a:lnTo>
                  <a:lnTo>
                    <a:pt x="600" y="814"/>
                  </a:lnTo>
                  <a:lnTo>
                    <a:pt x="600" y="814"/>
                  </a:lnTo>
                  <a:lnTo>
                    <a:pt x="600" y="1070"/>
                  </a:lnTo>
                  <a:lnTo>
                    <a:pt x="600" y="1070"/>
                  </a:lnTo>
                  <a:lnTo>
                    <a:pt x="600" y="814"/>
                  </a:lnTo>
                  <a:lnTo>
                    <a:pt x="600" y="814"/>
                  </a:lnTo>
                  <a:lnTo>
                    <a:pt x="514" y="642"/>
                  </a:lnTo>
                  <a:lnTo>
                    <a:pt x="428" y="428"/>
                  </a:lnTo>
                  <a:lnTo>
                    <a:pt x="300" y="257"/>
                  </a:lnTo>
                  <a:lnTo>
                    <a:pt x="129" y="86"/>
                  </a:lnTo>
                  <a:lnTo>
                    <a:pt x="129" y="8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4285;p49">
              <a:extLst>
                <a:ext uri="{FF2B5EF4-FFF2-40B4-BE49-F238E27FC236}">
                  <a16:creationId xmlns:a16="http://schemas.microsoft.com/office/drawing/2014/main" id="{66883AA7-1F85-4892-9178-4E9031720604}"/>
                </a:ext>
              </a:extLst>
            </p:cNvPr>
            <p:cNvSpPr/>
            <p:nvPr/>
          </p:nvSpPr>
          <p:spPr>
            <a:xfrm>
              <a:off x="4809725" y="1265825"/>
              <a:ext cx="44975" cy="18225"/>
            </a:xfrm>
            <a:custGeom>
              <a:avLst/>
              <a:gdLst/>
              <a:ahLst/>
              <a:cxnLst/>
              <a:rect l="l" t="t" r="r" b="b"/>
              <a:pathLst>
                <a:path w="1799" h="7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643" y="172"/>
                  </a:lnTo>
                  <a:lnTo>
                    <a:pt x="1199" y="386"/>
                  </a:lnTo>
                  <a:lnTo>
                    <a:pt x="1199" y="386"/>
                  </a:lnTo>
                  <a:lnTo>
                    <a:pt x="1371" y="515"/>
                  </a:lnTo>
                  <a:lnTo>
                    <a:pt x="1371" y="515"/>
                  </a:lnTo>
                  <a:lnTo>
                    <a:pt x="1371" y="515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799" y="729"/>
                  </a:lnTo>
                  <a:lnTo>
                    <a:pt x="1371" y="515"/>
                  </a:lnTo>
                  <a:lnTo>
                    <a:pt x="1371" y="515"/>
                  </a:lnTo>
                  <a:lnTo>
                    <a:pt x="1199" y="386"/>
                  </a:lnTo>
                  <a:lnTo>
                    <a:pt x="1199" y="386"/>
                  </a:lnTo>
                  <a:lnTo>
                    <a:pt x="643" y="17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4286;p49">
              <a:extLst>
                <a:ext uri="{FF2B5EF4-FFF2-40B4-BE49-F238E27FC236}">
                  <a16:creationId xmlns:a16="http://schemas.microsoft.com/office/drawing/2014/main" id="{913019C4-2752-4082-BBBB-C80BC8C479B2}"/>
                </a:ext>
              </a:extLst>
            </p:cNvPr>
            <p:cNvSpPr/>
            <p:nvPr/>
          </p:nvSpPr>
          <p:spPr>
            <a:xfrm>
              <a:off x="4792600" y="1261550"/>
              <a:ext cx="16075" cy="3225"/>
            </a:xfrm>
            <a:custGeom>
              <a:avLst/>
              <a:gdLst/>
              <a:ahLst/>
              <a:cxnLst/>
              <a:rect l="l" t="t" r="r" b="b"/>
              <a:pathLst>
                <a:path w="643" h="1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43" y="129"/>
                  </a:lnTo>
                  <a:lnTo>
                    <a:pt x="600" y="129"/>
                  </a:lnTo>
                  <a:lnTo>
                    <a:pt x="600" y="129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4287;p49">
              <a:extLst>
                <a:ext uri="{FF2B5EF4-FFF2-40B4-BE49-F238E27FC236}">
                  <a16:creationId xmlns:a16="http://schemas.microsoft.com/office/drawing/2014/main" id="{4A61F0DB-84DB-4867-898B-C2ABA6418FC1}"/>
                </a:ext>
              </a:extLst>
            </p:cNvPr>
            <p:cNvSpPr/>
            <p:nvPr/>
          </p:nvSpPr>
          <p:spPr>
            <a:xfrm>
              <a:off x="4605275" y="1488475"/>
              <a:ext cx="2175" cy="1100"/>
            </a:xfrm>
            <a:custGeom>
              <a:avLst/>
              <a:gdLst/>
              <a:ahLst/>
              <a:cxnLst/>
              <a:rect l="l" t="t" r="r" b="b"/>
              <a:pathLst>
                <a:path w="87" h="44" extrusionOk="0">
                  <a:moveTo>
                    <a:pt x="86" y="0"/>
                  </a:moveTo>
                  <a:lnTo>
                    <a:pt x="86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4288;p49">
              <a:extLst>
                <a:ext uri="{FF2B5EF4-FFF2-40B4-BE49-F238E27FC236}">
                  <a16:creationId xmlns:a16="http://schemas.microsoft.com/office/drawing/2014/main" id="{9D837F50-429D-442A-A7DC-74DA3865A021}"/>
                </a:ext>
              </a:extLst>
            </p:cNvPr>
            <p:cNvSpPr/>
            <p:nvPr/>
          </p:nvSpPr>
          <p:spPr>
            <a:xfrm>
              <a:off x="4605275" y="1488475"/>
              <a:ext cx="2175" cy="1100"/>
            </a:xfrm>
            <a:custGeom>
              <a:avLst/>
              <a:gdLst/>
              <a:ahLst/>
              <a:cxnLst/>
              <a:rect l="l" t="t" r="r" b="b"/>
              <a:pathLst>
                <a:path w="87" h="44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4289;p49">
              <a:extLst>
                <a:ext uri="{FF2B5EF4-FFF2-40B4-BE49-F238E27FC236}">
                  <a16:creationId xmlns:a16="http://schemas.microsoft.com/office/drawing/2014/main" id="{DF7AB3F1-353A-4DC5-8686-8CF76898F5E5}"/>
                </a:ext>
              </a:extLst>
            </p:cNvPr>
            <p:cNvSpPr/>
            <p:nvPr/>
          </p:nvSpPr>
          <p:spPr>
            <a:xfrm>
              <a:off x="4747650" y="1563400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extrusionOk="0">
                  <a:moveTo>
                    <a:pt x="0" y="43"/>
                  </a:move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5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4290;p49">
              <a:extLst>
                <a:ext uri="{FF2B5EF4-FFF2-40B4-BE49-F238E27FC236}">
                  <a16:creationId xmlns:a16="http://schemas.microsoft.com/office/drawing/2014/main" id="{C9FDA66D-4F82-44F3-ACB0-051CD1244F3D}"/>
                </a:ext>
              </a:extLst>
            </p:cNvPr>
            <p:cNvSpPr/>
            <p:nvPr/>
          </p:nvSpPr>
          <p:spPr>
            <a:xfrm>
              <a:off x="4747650" y="1564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4291;p49">
              <a:extLst>
                <a:ext uri="{FF2B5EF4-FFF2-40B4-BE49-F238E27FC236}">
                  <a16:creationId xmlns:a16="http://schemas.microsoft.com/office/drawing/2014/main" id="{9D52204B-40AB-4680-854C-AE1CEA2ACFEF}"/>
                </a:ext>
              </a:extLst>
            </p:cNvPr>
            <p:cNvSpPr/>
            <p:nvPr/>
          </p:nvSpPr>
          <p:spPr>
            <a:xfrm>
              <a:off x="4747650" y="1563400"/>
              <a:ext cx="25" cy="1100"/>
            </a:xfrm>
            <a:custGeom>
              <a:avLst/>
              <a:gdLst/>
              <a:ahLst/>
              <a:cxnLst/>
              <a:rect l="l" t="t" r="r" b="b"/>
              <a:pathLst>
                <a:path w="1" h="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4292;p49">
              <a:extLst>
                <a:ext uri="{FF2B5EF4-FFF2-40B4-BE49-F238E27FC236}">
                  <a16:creationId xmlns:a16="http://schemas.microsoft.com/office/drawing/2014/main" id="{BE1E234C-66F5-4CB3-AC49-34D75988DCC9}"/>
                </a:ext>
              </a:extLst>
            </p:cNvPr>
            <p:cNvSpPr/>
            <p:nvPr/>
          </p:nvSpPr>
          <p:spPr>
            <a:xfrm>
              <a:off x="4714475" y="1564475"/>
              <a:ext cx="33200" cy="4300"/>
            </a:xfrm>
            <a:custGeom>
              <a:avLst/>
              <a:gdLst/>
              <a:ahLst/>
              <a:cxnLst/>
              <a:rect l="l" t="t" r="r" b="b"/>
              <a:pathLst>
                <a:path w="1328" h="172" extrusionOk="0">
                  <a:moveTo>
                    <a:pt x="599" y="171"/>
                  </a:moveTo>
                  <a:lnTo>
                    <a:pt x="599" y="171"/>
                  </a:lnTo>
                  <a:lnTo>
                    <a:pt x="642" y="171"/>
                  </a:lnTo>
                  <a:lnTo>
                    <a:pt x="642" y="171"/>
                  </a:lnTo>
                  <a:lnTo>
                    <a:pt x="642" y="171"/>
                  </a:lnTo>
                  <a:lnTo>
                    <a:pt x="599" y="171"/>
                  </a:lnTo>
                  <a:close/>
                  <a:moveTo>
                    <a:pt x="0" y="86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  <a:moveTo>
                    <a:pt x="1327" y="0"/>
                  </a:moveTo>
                  <a:lnTo>
                    <a:pt x="1327" y="0"/>
                  </a:lnTo>
                  <a:lnTo>
                    <a:pt x="1327" y="0"/>
                  </a:lnTo>
                  <a:lnTo>
                    <a:pt x="1327" y="0"/>
                  </a:lnTo>
                  <a:lnTo>
                    <a:pt x="1156" y="86"/>
                  </a:lnTo>
                  <a:lnTo>
                    <a:pt x="985" y="129"/>
                  </a:lnTo>
                  <a:lnTo>
                    <a:pt x="642" y="171"/>
                  </a:lnTo>
                  <a:lnTo>
                    <a:pt x="642" y="171"/>
                  </a:lnTo>
                  <a:lnTo>
                    <a:pt x="985" y="129"/>
                  </a:lnTo>
                  <a:lnTo>
                    <a:pt x="1156" y="86"/>
                  </a:lnTo>
                  <a:lnTo>
                    <a:pt x="1327" y="0"/>
                  </a:lnTo>
                  <a:close/>
                </a:path>
              </a:pathLst>
            </a:custGeom>
            <a:solidFill>
              <a:srgbClr val="FCC5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4293;p49">
              <a:extLst>
                <a:ext uri="{FF2B5EF4-FFF2-40B4-BE49-F238E27FC236}">
                  <a16:creationId xmlns:a16="http://schemas.microsoft.com/office/drawing/2014/main" id="{022FDED5-1D56-489C-A323-14369E049CCF}"/>
                </a:ext>
              </a:extLst>
            </p:cNvPr>
            <p:cNvSpPr/>
            <p:nvPr/>
          </p:nvSpPr>
          <p:spPr>
            <a:xfrm>
              <a:off x="4729450" y="1568750"/>
              <a:ext cx="1100" cy="25"/>
            </a:xfrm>
            <a:custGeom>
              <a:avLst/>
              <a:gdLst/>
              <a:ahLst/>
              <a:cxnLst/>
              <a:rect l="l" t="t" r="r" b="b"/>
              <a:pathLst>
                <a:path w="44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4294;p49">
              <a:extLst>
                <a:ext uri="{FF2B5EF4-FFF2-40B4-BE49-F238E27FC236}">
                  <a16:creationId xmlns:a16="http://schemas.microsoft.com/office/drawing/2014/main" id="{A74F8098-1ABF-4C58-9466-04553A85BC44}"/>
                </a:ext>
              </a:extLst>
            </p:cNvPr>
            <p:cNvSpPr/>
            <p:nvPr/>
          </p:nvSpPr>
          <p:spPr>
            <a:xfrm>
              <a:off x="4714475" y="1566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4295;p49">
              <a:extLst>
                <a:ext uri="{FF2B5EF4-FFF2-40B4-BE49-F238E27FC236}">
                  <a16:creationId xmlns:a16="http://schemas.microsoft.com/office/drawing/2014/main" id="{87A499D3-42F9-4245-B82F-D883F1F1DABE}"/>
                </a:ext>
              </a:extLst>
            </p:cNvPr>
            <p:cNvSpPr/>
            <p:nvPr/>
          </p:nvSpPr>
          <p:spPr>
            <a:xfrm>
              <a:off x="4730525" y="1564475"/>
              <a:ext cx="17150" cy="4300"/>
            </a:xfrm>
            <a:custGeom>
              <a:avLst/>
              <a:gdLst/>
              <a:ahLst/>
              <a:cxnLst/>
              <a:rect l="l" t="t" r="r" b="b"/>
              <a:pathLst>
                <a:path w="686" h="172" fill="none" extrusionOk="0">
                  <a:moveTo>
                    <a:pt x="685" y="0"/>
                  </a:move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514" y="86"/>
                  </a:lnTo>
                  <a:lnTo>
                    <a:pt x="343" y="129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343" y="129"/>
                  </a:lnTo>
                  <a:lnTo>
                    <a:pt x="514" y="86"/>
                  </a:lnTo>
                  <a:lnTo>
                    <a:pt x="6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4296;p49">
              <a:extLst>
                <a:ext uri="{FF2B5EF4-FFF2-40B4-BE49-F238E27FC236}">
                  <a16:creationId xmlns:a16="http://schemas.microsoft.com/office/drawing/2014/main" id="{7BB6166B-BA5F-4601-8BEB-6D9E1FEE38C7}"/>
                </a:ext>
              </a:extLst>
            </p:cNvPr>
            <p:cNvSpPr/>
            <p:nvPr/>
          </p:nvSpPr>
          <p:spPr>
            <a:xfrm>
              <a:off x="4393350" y="1111700"/>
              <a:ext cx="480625" cy="457075"/>
            </a:xfrm>
            <a:custGeom>
              <a:avLst/>
              <a:gdLst/>
              <a:ahLst/>
              <a:cxnLst/>
              <a:rect l="l" t="t" r="r" b="b"/>
              <a:pathLst>
                <a:path w="19225" h="18283" extrusionOk="0">
                  <a:moveTo>
                    <a:pt x="10062" y="0"/>
                  </a:moveTo>
                  <a:lnTo>
                    <a:pt x="10019" y="43"/>
                  </a:lnTo>
                  <a:lnTo>
                    <a:pt x="9891" y="43"/>
                  </a:lnTo>
                  <a:lnTo>
                    <a:pt x="9548" y="172"/>
                  </a:lnTo>
                  <a:lnTo>
                    <a:pt x="9591" y="172"/>
                  </a:lnTo>
                  <a:lnTo>
                    <a:pt x="9848" y="214"/>
                  </a:lnTo>
                  <a:lnTo>
                    <a:pt x="10062" y="257"/>
                  </a:lnTo>
                  <a:lnTo>
                    <a:pt x="10276" y="300"/>
                  </a:lnTo>
                  <a:lnTo>
                    <a:pt x="10490" y="386"/>
                  </a:lnTo>
                  <a:lnTo>
                    <a:pt x="10833" y="685"/>
                  </a:lnTo>
                  <a:lnTo>
                    <a:pt x="11132" y="985"/>
                  </a:lnTo>
                  <a:lnTo>
                    <a:pt x="11432" y="1413"/>
                  </a:lnTo>
                  <a:lnTo>
                    <a:pt x="11646" y="1841"/>
                  </a:lnTo>
                  <a:lnTo>
                    <a:pt x="11860" y="2312"/>
                  </a:lnTo>
                  <a:lnTo>
                    <a:pt x="12032" y="2826"/>
                  </a:lnTo>
                  <a:lnTo>
                    <a:pt x="12331" y="3811"/>
                  </a:lnTo>
                  <a:lnTo>
                    <a:pt x="12588" y="4667"/>
                  </a:lnTo>
                  <a:lnTo>
                    <a:pt x="12717" y="5010"/>
                  </a:lnTo>
                  <a:lnTo>
                    <a:pt x="12888" y="5309"/>
                  </a:lnTo>
                  <a:lnTo>
                    <a:pt x="13016" y="5481"/>
                  </a:lnTo>
                  <a:lnTo>
                    <a:pt x="13102" y="5566"/>
                  </a:lnTo>
                  <a:lnTo>
                    <a:pt x="13188" y="5566"/>
                  </a:lnTo>
                  <a:lnTo>
                    <a:pt x="13188" y="5524"/>
                  </a:lnTo>
                  <a:lnTo>
                    <a:pt x="13188" y="5395"/>
                  </a:lnTo>
                  <a:lnTo>
                    <a:pt x="13145" y="4881"/>
                  </a:lnTo>
                  <a:lnTo>
                    <a:pt x="13016" y="4196"/>
                  </a:lnTo>
                  <a:lnTo>
                    <a:pt x="12845" y="3383"/>
                  </a:lnTo>
                  <a:lnTo>
                    <a:pt x="12588" y="2526"/>
                  </a:lnTo>
                  <a:lnTo>
                    <a:pt x="12588" y="2441"/>
                  </a:lnTo>
                  <a:lnTo>
                    <a:pt x="12460" y="2098"/>
                  </a:lnTo>
                  <a:lnTo>
                    <a:pt x="12160" y="1499"/>
                  </a:lnTo>
                  <a:lnTo>
                    <a:pt x="11860" y="942"/>
                  </a:lnTo>
                  <a:lnTo>
                    <a:pt x="11689" y="728"/>
                  </a:lnTo>
                  <a:lnTo>
                    <a:pt x="11475" y="514"/>
                  </a:lnTo>
                  <a:lnTo>
                    <a:pt x="11261" y="343"/>
                  </a:lnTo>
                  <a:lnTo>
                    <a:pt x="11047" y="214"/>
                  </a:lnTo>
                  <a:lnTo>
                    <a:pt x="10961" y="172"/>
                  </a:lnTo>
                  <a:lnTo>
                    <a:pt x="10918" y="129"/>
                  </a:lnTo>
                  <a:lnTo>
                    <a:pt x="10704" y="43"/>
                  </a:lnTo>
                  <a:lnTo>
                    <a:pt x="10490" y="0"/>
                  </a:lnTo>
                  <a:close/>
                  <a:moveTo>
                    <a:pt x="86" y="5352"/>
                  </a:moveTo>
                  <a:lnTo>
                    <a:pt x="86" y="5438"/>
                  </a:lnTo>
                  <a:lnTo>
                    <a:pt x="43" y="5609"/>
                  </a:lnTo>
                  <a:lnTo>
                    <a:pt x="0" y="5823"/>
                  </a:lnTo>
                  <a:lnTo>
                    <a:pt x="43" y="6166"/>
                  </a:lnTo>
                  <a:lnTo>
                    <a:pt x="172" y="6551"/>
                  </a:lnTo>
                  <a:lnTo>
                    <a:pt x="343" y="6936"/>
                  </a:lnTo>
                  <a:lnTo>
                    <a:pt x="557" y="7322"/>
                  </a:lnTo>
                  <a:lnTo>
                    <a:pt x="857" y="7750"/>
                  </a:lnTo>
                  <a:lnTo>
                    <a:pt x="1156" y="8135"/>
                  </a:lnTo>
                  <a:lnTo>
                    <a:pt x="1799" y="8906"/>
                  </a:lnTo>
                  <a:lnTo>
                    <a:pt x="2441" y="9548"/>
                  </a:lnTo>
                  <a:lnTo>
                    <a:pt x="3040" y="10105"/>
                  </a:lnTo>
                  <a:lnTo>
                    <a:pt x="3597" y="10576"/>
                  </a:lnTo>
                  <a:lnTo>
                    <a:pt x="3597" y="10619"/>
                  </a:lnTo>
                  <a:lnTo>
                    <a:pt x="3683" y="10490"/>
                  </a:lnTo>
                  <a:lnTo>
                    <a:pt x="3768" y="10319"/>
                  </a:lnTo>
                  <a:lnTo>
                    <a:pt x="3768" y="10148"/>
                  </a:lnTo>
                  <a:lnTo>
                    <a:pt x="3683" y="9976"/>
                  </a:lnTo>
                  <a:lnTo>
                    <a:pt x="3426" y="9719"/>
                  </a:lnTo>
                  <a:lnTo>
                    <a:pt x="3083" y="9377"/>
                  </a:lnTo>
                  <a:lnTo>
                    <a:pt x="2612" y="8949"/>
                  </a:lnTo>
                  <a:lnTo>
                    <a:pt x="2098" y="8435"/>
                  </a:lnTo>
                  <a:lnTo>
                    <a:pt x="1585" y="7836"/>
                  </a:lnTo>
                  <a:lnTo>
                    <a:pt x="1071" y="7151"/>
                  </a:lnTo>
                  <a:lnTo>
                    <a:pt x="814" y="6765"/>
                  </a:lnTo>
                  <a:lnTo>
                    <a:pt x="600" y="6380"/>
                  </a:lnTo>
                  <a:lnTo>
                    <a:pt x="386" y="5909"/>
                  </a:lnTo>
                  <a:lnTo>
                    <a:pt x="214" y="5481"/>
                  </a:lnTo>
                  <a:lnTo>
                    <a:pt x="172" y="5395"/>
                  </a:lnTo>
                  <a:lnTo>
                    <a:pt x="86" y="5352"/>
                  </a:lnTo>
                  <a:close/>
                  <a:moveTo>
                    <a:pt x="7493" y="14643"/>
                  </a:moveTo>
                  <a:lnTo>
                    <a:pt x="7236" y="14686"/>
                  </a:lnTo>
                  <a:lnTo>
                    <a:pt x="6680" y="14857"/>
                  </a:lnTo>
                  <a:lnTo>
                    <a:pt x="6080" y="15114"/>
                  </a:lnTo>
                  <a:lnTo>
                    <a:pt x="5438" y="15371"/>
                  </a:lnTo>
                  <a:lnTo>
                    <a:pt x="4796" y="15671"/>
                  </a:lnTo>
                  <a:lnTo>
                    <a:pt x="4153" y="15885"/>
                  </a:lnTo>
                  <a:lnTo>
                    <a:pt x="3554" y="16056"/>
                  </a:lnTo>
                  <a:lnTo>
                    <a:pt x="3254" y="16099"/>
                  </a:lnTo>
                  <a:lnTo>
                    <a:pt x="2997" y="16142"/>
                  </a:lnTo>
                  <a:lnTo>
                    <a:pt x="2698" y="16099"/>
                  </a:lnTo>
                  <a:lnTo>
                    <a:pt x="2441" y="16013"/>
                  </a:lnTo>
                  <a:lnTo>
                    <a:pt x="2184" y="15842"/>
                  </a:lnTo>
                  <a:lnTo>
                    <a:pt x="2013" y="15585"/>
                  </a:lnTo>
                  <a:lnTo>
                    <a:pt x="2013" y="15756"/>
                  </a:lnTo>
                  <a:lnTo>
                    <a:pt x="2013" y="15842"/>
                  </a:lnTo>
                  <a:lnTo>
                    <a:pt x="2013" y="15885"/>
                  </a:lnTo>
                  <a:lnTo>
                    <a:pt x="2056" y="15970"/>
                  </a:lnTo>
                  <a:lnTo>
                    <a:pt x="2056" y="16056"/>
                  </a:lnTo>
                  <a:lnTo>
                    <a:pt x="2098" y="16185"/>
                  </a:lnTo>
                  <a:lnTo>
                    <a:pt x="2141" y="16227"/>
                  </a:lnTo>
                  <a:lnTo>
                    <a:pt x="2227" y="16441"/>
                  </a:lnTo>
                  <a:lnTo>
                    <a:pt x="2355" y="16570"/>
                  </a:lnTo>
                  <a:lnTo>
                    <a:pt x="2441" y="16613"/>
                  </a:lnTo>
                  <a:lnTo>
                    <a:pt x="2612" y="16741"/>
                  </a:lnTo>
                  <a:lnTo>
                    <a:pt x="2826" y="16784"/>
                  </a:lnTo>
                  <a:lnTo>
                    <a:pt x="3040" y="16827"/>
                  </a:lnTo>
                  <a:lnTo>
                    <a:pt x="3340" y="16870"/>
                  </a:lnTo>
                  <a:lnTo>
                    <a:pt x="3939" y="16784"/>
                  </a:lnTo>
                  <a:lnTo>
                    <a:pt x="4624" y="16656"/>
                  </a:lnTo>
                  <a:lnTo>
                    <a:pt x="5310" y="16441"/>
                  </a:lnTo>
                  <a:lnTo>
                    <a:pt x="6037" y="16185"/>
                  </a:lnTo>
                  <a:lnTo>
                    <a:pt x="7365" y="15628"/>
                  </a:lnTo>
                  <a:lnTo>
                    <a:pt x="8392" y="15157"/>
                  </a:lnTo>
                  <a:lnTo>
                    <a:pt x="8478" y="15114"/>
                  </a:lnTo>
                  <a:lnTo>
                    <a:pt x="8563" y="15071"/>
                  </a:lnTo>
                  <a:lnTo>
                    <a:pt x="8435" y="14857"/>
                  </a:lnTo>
                  <a:lnTo>
                    <a:pt x="8221" y="14729"/>
                  </a:lnTo>
                  <a:lnTo>
                    <a:pt x="8007" y="14643"/>
                  </a:lnTo>
                  <a:close/>
                  <a:moveTo>
                    <a:pt x="15971" y="5995"/>
                  </a:moveTo>
                  <a:lnTo>
                    <a:pt x="16570" y="6251"/>
                  </a:lnTo>
                  <a:lnTo>
                    <a:pt x="17212" y="6637"/>
                  </a:lnTo>
                  <a:lnTo>
                    <a:pt x="17512" y="6851"/>
                  </a:lnTo>
                  <a:lnTo>
                    <a:pt x="17769" y="7065"/>
                  </a:lnTo>
                  <a:lnTo>
                    <a:pt x="17940" y="7236"/>
                  </a:lnTo>
                  <a:lnTo>
                    <a:pt x="18026" y="7450"/>
                  </a:lnTo>
                  <a:lnTo>
                    <a:pt x="18111" y="7878"/>
                  </a:lnTo>
                  <a:lnTo>
                    <a:pt x="18069" y="8221"/>
                  </a:lnTo>
                  <a:lnTo>
                    <a:pt x="17983" y="8563"/>
                  </a:lnTo>
                  <a:lnTo>
                    <a:pt x="17812" y="8820"/>
                  </a:lnTo>
                  <a:lnTo>
                    <a:pt x="17555" y="9077"/>
                  </a:lnTo>
                  <a:lnTo>
                    <a:pt x="17255" y="9291"/>
                  </a:lnTo>
                  <a:lnTo>
                    <a:pt x="16955" y="9463"/>
                  </a:lnTo>
                  <a:lnTo>
                    <a:pt x="16570" y="9634"/>
                  </a:lnTo>
                  <a:lnTo>
                    <a:pt x="15799" y="9976"/>
                  </a:lnTo>
                  <a:lnTo>
                    <a:pt x="15071" y="10362"/>
                  </a:lnTo>
                  <a:lnTo>
                    <a:pt x="14729" y="10576"/>
                  </a:lnTo>
                  <a:lnTo>
                    <a:pt x="14429" y="10833"/>
                  </a:lnTo>
                  <a:lnTo>
                    <a:pt x="14172" y="11090"/>
                  </a:lnTo>
                  <a:lnTo>
                    <a:pt x="13958" y="11432"/>
                  </a:lnTo>
                  <a:lnTo>
                    <a:pt x="13830" y="11817"/>
                  </a:lnTo>
                  <a:lnTo>
                    <a:pt x="13744" y="12203"/>
                  </a:lnTo>
                  <a:lnTo>
                    <a:pt x="13744" y="12588"/>
                  </a:lnTo>
                  <a:lnTo>
                    <a:pt x="13744" y="13016"/>
                  </a:lnTo>
                  <a:lnTo>
                    <a:pt x="13787" y="13830"/>
                  </a:lnTo>
                  <a:lnTo>
                    <a:pt x="13915" y="14686"/>
                  </a:lnTo>
                  <a:lnTo>
                    <a:pt x="14001" y="15500"/>
                  </a:lnTo>
                  <a:lnTo>
                    <a:pt x="14001" y="15885"/>
                  </a:lnTo>
                  <a:lnTo>
                    <a:pt x="13958" y="16227"/>
                  </a:lnTo>
                  <a:lnTo>
                    <a:pt x="13873" y="16570"/>
                  </a:lnTo>
                  <a:lnTo>
                    <a:pt x="13701" y="16870"/>
                  </a:lnTo>
                  <a:lnTo>
                    <a:pt x="13487" y="17126"/>
                  </a:lnTo>
                  <a:lnTo>
                    <a:pt x="13230" y="17341"/>
                  </a:lnTo>
                  <a:lnTo>
                    <a:pt x="13016" y="17426"/>
                  </a:lnTo>
                  <a:lnTo>
                    <a:pt x="12802" y="17469"/>
                  </a:lnTo>
                  <a:lnTo>
                    <a:pt x="12503" y="17426"/>
                  </a:lnTo>
                  <a:lnTo>
                    <a:pt x="12160" y="17383"/>
                  </a:lnTo>
                  <a:lnTo>
                    <a:pt x="11475" y="17169"/>
                  </a:lnTo>
                  <a:lnTo>
                    <a:pt x="10790" y="16870"/>
                  </a:lnTo>
                  <a:lnTo>
                    <a:pt x="10233" y="16613"/>
                  </a:lnTo>
                  <a:lnTo>
                    <a:pt x="10319" y="16698"/>
                  </a:lnTo>
                  <a:lnTo>
                    <a:pt x="10447" y="16784"/>
                  </a:lnTo>
                  <a:lnTo>
                    <a:pt x="10533" y="16870"/>
                  </a:lnTo>
                  <a:lnTo>
                    <a:pt x="10661" y="16955"/>
                  </a:lnTo>
                  <a:lnTo>
                    <a:pt x="11389" y="17469"/>
                  </a:lnTo>
                  <a:lnTo>
                    <a:pt x="11775" y="17726"/>
                  </a:lnTo>
                  <a:lnTo>
                    <a:pt x="12117" y="17897"/>
                  </a:lnTo>
                  <a:lnTo>
                    <a:pt x="12203" y="17940"/>
                  </a:lnTo>
                  <a:lnTo>
                    <a:pt x="12374" y="18026"/>
                  </a:lnTo>
                  <a:lnTo>
                    <a:pt x="12503" y="18068"/>
                  </a:lnTo>
                  <a:lnTo>
                    <a:pt x="12717" y="18154"/>
                  </a:lnTo>
                  <a:lnTo>
                    <a:pt x="12845" y="18197"/>
                  </a:lnTo>
                  <a:lnTo>
                    <a:pt x="13145" y="18282"/>
                  </a:lnTo>
                  <a:lnTo>
                    <a:pt x="13487" y="18282"/>
                  </a:lnTo>
                  <a:lnTo>
                    <a:pt x="13830" y="18240"/>
                  </a:lnTo>
                  <a:lnTo>
                    <a:pt x="14001" y="18197"/>
                  </a:lnTo>
                  <a:lnTo>
                    <a:pt x="14172" y="18111"/>
                  </a:lnTo>
                  <a:lnTo>
                    <a:pt x="14172" y="18068"/>
                  </a:lnTo>
                  <a:lnTo>
                    <a:pt x="14215" y="18068"/>
                  </a:lnTo>
                  <a:lnTo>
                    <a:pt x="14429" y="17897"/>
                  </a:lnTo>
                  <a:lnTo>
                    <a:pt x="14600" y="17640"/>
                  </a:lnTo>
                  <a:lnTo>
                    <a:pt x="14772" y="17383"/>
                  </a:lnTo>
                  <a:lnTo>
                    <a:pt x="14900" y="17041"/>
                  </a:lnTo>
                  <a:lnTo>
                    <a:pt x="14986" y="16741"/>
                  </a:lnTo>
                  <a:lnTo>
                    <a:pt x="15029" y="16356"/>
                  </a:lnTo>
                  <a:lnTo>
                    <a:pt x="15071" y="15585"/>
                  </a:lnTo>
                  <a:lnTo>
                    <a:pt x="15071" y="14943"/>
                  </a:lnTo>
                  <a:lnTo>
                    <a:pt x="14986" y="14301"/>
                  </a:lnTo>
                  <a:lnTo>
                    <a:pt x="14815" y="13145"/>
                  </a:lnTo>
                  <a:lnTo>
                    <a:pt x="14600" y="12288"/>
                  </a:lnTo>
                  <a:lnTo>
                    <a:pt x="14515" y="11989"/>
                  </a:lnTo>
                  <a:lnTo>
                    <a:pt x="15243" y="11603"/>
                  </a:lnTo>
                  <a:lnTo>
                    <a:pt x="16013" y="11218"/>
                  </a:lnTo>
                  <a:lnTo>
                    <a:pt x="16870" y="10704"/>
                  </a:lnTo>
                  <a:lnTo>
                    <a:pt x="17726" y="10148"/>
                  </a:lnTo>
                  <a:lnTo>
                    <a:pt x="18154" y="9805"/>
                  </a:lnTo>
                  <a:lnTo>
                    <a:pt x="18497" y="9463"/>
                  </a:lnTo>
                  <a:lnTo>
                    <a:pt x="18796" y="9120"/>
                  </a:lnTo>
                  <a:lnTo>
                    <a:pt x="19053" y="8778"/>
                  </a:lnTo>
                  <a:lnTo>
                    <a:pt x="19182" y="8435"/>
                  </a:lnTo>
                  <a:lnTo>
                    <a:pt x="19225" y="8264"/>
                  </a:lnTo>
                  <a:lnTo>
                    <a:pt x="19225" y="8092"/>
                  </a:lnTo>
                  <a:lnTo>
                    <a:pt x="19225" y="7836"/>
                  </a:lnTo>
                  <a:lnTo>
                    <a:pt x="19139" y="7664"/>
                  </a:lnTo>
                  <a:lnTo>
                    <a:pt x="19053" y="7450"/>
                  </a:lnTo>
                  <a:lnTo>
                    <a:pt x="18925" y="7279"/>
                  </a:lnTo>
                  <a:lnTo>
                    <a:pt x="18754" y="7108"/>
                  </a:lnTo>
                  <a:lnTo>
                    <a:pt x="18625" y="7022"/>
                  </a:lnTo>
                  <a:lnTo>
                    <a:pt x="18454" y="6894"/>
                  </a:lnTo>
                  <a:lnTo>
                    <a:pt x="18026" y="6680"/>
                  </a:lnTo>
                  <a:lnTo>
                    <a:pt x="17854" y="6551"/>
                  </a:lnTo>
                  <a:lnTo>
                    <a:pt x="17298" y="6337"/>
                  </a:lnTo>
                  <a:lnTo>
                    <a:pt x="16656" y="6166"/>
                  </a:lnTo>
                  <a:lnTo>
                    <a:pt x="16613" y="6123"/>
                  </a:lnTo>
                  <a:lnTo>
                    <a:pt x="16570" y="6123"/>
                  </a:lnTo>
                  <a:lnTo>
                    <a:pt x="16099" y="5995"/>
                  </a:lnTo>
                  <a:close/>
                </a:path>
              </a:pathLst>
            </a:custGeom>
            <a:solidFill>
              <a:srgbClr val="FF98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4297;p49">
              <a:extLst>
                <a:ext uri="{FF2B5EF4-FFF2-40B4-BE49-F238E27FC236}">
                  <a16:creationId xmlns:a16="http://schemas.microsoft.com/office/drawing/2014/main" id="{BD7A55DC-E1B4-4669-9EE6-73E1F73B7133}"/>
                </a:ext>
              </a:extLst>
            </p:cNvPr>
            <p:cNvSpPr/>
            <p:nvPr/>
          </p:nvSpPr>
          <p:spPr>
            <a:xfrm>
              <a:off x="4443650" y="1477775"/>
              <a:ext cx="163800" cy="55675"/>
            </a:xfrm>
            <a:custGeom>
              <a:avLst/>
              <a:gdLst/>
              <a:ahLst/>
              <a:cxnLst/>
              <a:rect l="l" t="t" r="r" b="b"/>
              <a:pathLst>
                <a:path w="6552" h="2227" fill="none" extrusionOk="0">
                  <a:moveTo>
                    <a:pt x="5738" y="0"/>
                  </a:moveTo>
                  <a:lnTo>
                    <a:pt x="5738" y="0"/>
                  </a:lnTo>
                  <a:lnTo>
                    <a:pt x="5481" y="0"/>
                  </a:lnTo>
                  <a:lnTo>
                    <a:pt x="5224" y="43"/>
                  </a:lnTo>
                  <a:lnTo>
                    <a:pt x="4668" y="214"/>
                  </a:lnTo>
                  <a:lnTo>
                    <a:pt x="4068" y="471"/>
                  </a:lnTo>
                  <a:lnTo>
                    <a:pt x="3426" y="728"/>
                  </a:lnTo>
                  <a:lnTo>
                    <a:pt x="3426" y="728"/>
                  </a:lnTo>
                  <a:lnTo>
                    <a:pt x="2784" y="1028"/>
                  </a:lnTo>
                  <a:lnTo>
                    <a:pt x="2141" y="1242"/>
                  </a:lnTo>
                  <a:lnTo>
                    <a:pt x="1542" y="1413"/>
                  </a:lnTo>
                  <a:lnTo>
                    <a:pt x="1242" y="1456"/>
                  </a:lnTo>
                  <a:lnTo>
                    <a:pt x="985" y="1499"/>
                  </a:lnTo>
                  <a:lnTo>
                    <a:pt x="985" y="1499"/>
                  </a:lnTo>
                  <a:lnTo>
                    <a:pt x="686" y="1456"/>
                  </a:lnTo>
                  <a:lnTo>
                    <a:pt x="429" y="1370"/>
                  </a:lnTo>
                  <a:lnTo>
                    <a:pt x="172" y="1199"/>
                  </a:lnTo>
                  <a:lnTo>
                    <a:pt x="1" y="942"/>
                  </a:lnTo>
                  <a:lnTo>
                    <a:pt x="1" y="942"/>
                  </a:lnTo>
                  <a:lnTo>
                    <a:pt x="1" y="1113"/>
                  </a:lnTo>
                  <a:lnTo>
                    <a:pt x="1" y="1113"/>
                  </a:lnTo>
                  <a:lnTo>
                    <a:pt x="1" y="1199"/>
                  </a:lnTo>
                  <a:lnTo>
                    <a:pt x="1" y="1199"/>
                  </a:lnTo>
                  <a:lnTo>
                    <a:pt x="1" y="1242"/>
                  </a:lnTo>
                  <a:lnTo>
                    <a:pt x="1" y="1242"/>
                  </a:lnTo>
                  <a:lnTo>
                    <a:pt x="44" y="1327"/>
                  </a:lnTo>
                  <a:lnTo>
                    <a:pt x="44" y="1327"/>
                  </a:lnTo>
                  <a:lnTo>
                    <a:pt x="44" y="1413"/>
                  </a:lnTo>
                  <a:lnTo>
                    <a:pt x="44" y="1413"/>
                  </a:lnTo>
                  <a:lnTo>
                    <a:pt x="86" y="1542"/>
                  </a:lnTo>
                  <a:lnTo>
                    <a:pt x="86" y="1542"/>
                  </a:lnTo>
                  <a:lnTo>
                    <a:pt x="129" y="1584"/>
                  </a:lnTo>
                  <a:lnTo>
                    <a:pt x="129" y="1584"/>
                  </a:lnTo>
                  <a:lnTo>
                    <a:pt x="215" y="1798"/>
                  </a:lnTo>
                  <a:lnTo>
                    <a:pt x="343" y="1927"/>
                  </a:lnTo>
                  <a:lnTo>
                    <a:pt x="343" y="1927"/>
                  </a:lnTo>
                  <a:lnTo>
                    <a:pt x="429" y="1970"/>
                  </a:lnTo>
                  <a:lnTo>
                    <a:pt x="429" y="1970"/>
                  </a:lnTo>
                  <a:lnTo>
                    <a:pt x="600" y="2098"/>
                  </a:lnTo>
                  <a:lnTo>
                    <a:pt x="814" y="2141"/>
                  </a:lnTo>
                  <a:lnTo>
                    <a:pt x="1028" y="2184"/>
                  </a:lnTo>
                  <a:lnTo>
                    <a:pt x="1328" y="2227"/>
                  </a:lnTo>
                  <a:lnTo>
                    <a:pt x="1328" y="2227"/>
                  </a:lnTo>
                  <a:lnTo>
                    <a:pt x="1927" y="2141"/>
                  </a:lnTo>
                  <a:lnTo>
                    <a:pt x="2612" y="2013"/>
                  </a:lnTo>
                  <a:lnTo>
                    <a:pt x="3298" y="1798"/>
                  </a:lnTo>
                  <a:lnTo>
                    <a:pt x="4025" y="1542"/>
                  </a:lnTo>
                  <a:lnTo>
                    <a:pt x="5353" y="985"/>
                  </a:lnTo>
                  <a:lnTo>
                    <a:pt x="6380" y="514"/>
                  </a:lnTo>
                  <a:lnTo>
                    <a:pt x="6380" y="514"/>
                  </a:lnTo>
                  <a:lnTo>
                    <a:pt x="6466" y="471"/>
                  </a:lnTo>
                  <a:lnTo>
                    <a:pt x="6466" y="471"/>
                  </a:lnTo>
                  <a:lnTo>
                    <a:pt x="6466" y="471"/>
                  </a:lnTo>
                  <a:lnTo>
                    <a:pt x="6551" y="428"/>
                  </a:lnTo>
                  <a:lnTo>
                    <a:pt x="6551" y="428"/>
                  </a:lnTo>
                  <a:lnTo>
                    <a:pt x="6551" y="428"/>
                  </a:lnTo>
                  <a:lnTo>
                    <a:pt x="6423" y="214"/>
                  </a:lnTo>
                  <a:lnTo>
                    <a:pt x="6209" y="86"/>
                  </a:lnTo>
                  <a:lnTo>
                    <a:pt x="5995" y="0"/>
                  </a:lnTo>
                  <a:lnTo>
                    <a:pt x="57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4298;p49">
              <a:extLst>
                <a:ext uri="{FF2B5EF4-FFF2-40B4-BE49-F238E27FC236}">
                  <a16:creationId xmlns:a16="http://schemas.microsoft.com/office/drawing/2014/main" id="{C80FD5A8-48C2-45D4-A0A6-7A4723DB979C}"/>
                </a:ext>
              </a:extLst>
            </p:cNvPr>
            <p:cNvSpPr/>
            <p:nvPr/>
          </p:nvSpPr>
          <p:spPr>
            <a:xfrm>
              <a:off x="4649175" y="1261550"/>
              <a:ext cx="224800" cy="307225"/>
            </a:xfrm>
            <a:custGeom>
              <a:avLst/>
              <a:gdLst/>
              <a:ahLst/>
              <a:cxnLst/>
              <a:rect l="l" t="t" r="r" b="b"/>
              <a:pathLst>
                <a:path w="8992" h="12289" fill="none" extrusionOk="0">
                  <a:moveTo>
                    <a:pt x="5738" y="1"/>
                  </a:moveTo>
                  <a:lnTo>
                    <a:pt x="5738" y="1"/>
                  </a:lnTo>
                  <a:lnTo>
                    <a:pt x="6337" y="257"/>
                  </a:lnTo>
                  <a:lnTo>
                    <a:pt x="6979" y="643"/>
                  </a:lnTo>
                  <a:lnTo>
                    <a:pt x="7279" y="857"/>
                  </a:lnTo>
                  <a:lnTo>
                    <a:pt x="7536" y="1071"/>
                  </a:lnTo>
                  <a:lnTo>
                    <a:pt x="7707" y="1242"/>
                  </a:lnTo>
                  <a:lnTo>
                    <a:pt x="7793" y="1456"/>
                  </a:lnTo>
                  <a:lnTo>
                    <a:pt x="7793" y="1456"/>
                  </a:lnTo>
                  <a:lnTo>
                    <a:pt x="7878" y="1884"/>
                  </a:lnTo>
                  <a:lnTo>
                    <a:pt x="7836" y="2227"/>
                  </a:lnTo>
                  <a:lnTo>
                    <a:pt x="7750" y="2569"/>
                  </a:lnTo>
                  <a:lnTo>
                    <a:pt x="7579" y="2826"/>
                  </a:lnTo>
                  <a:lnTo>
                    <a:pt x="7322" y="3083"/>
                  </a:lnTo>
                  <a:lnTo>
                    <a:pt x="7022" y="3297"/>
                  </a:lnTo>
                  <a:lnTo>
                    <a:pt x="6722" y="3469"/>
                  </a:lnTo>
                  <a:lnTo>
                    <a:pt x="6337" y="3640"/>
                  </a:lnTo>
                  <a:lnTo>
                    <a:pt x="5566" y="3982"/>
                  </a:lnTo>
                  <a:lnTo>
                    <a:pt x="4838" y="4368"/>
                  </a:lnTo>
                  <a:lnTo>
                    <a:pt x="4496" y="4582"/>
                  </a:lnTo>
                  <a:lnTo>
                    <a:pt x="4196" y="4839"/>
                  </a:lnTo>
                  <a:lnTo>
                    <a:pt x="3939" y="5096"/>
                  </a:lnTo>
                  <a:lnTo>
                    <a:pt x="3725" y="5438"/>
                  </a:lnTo>
                  <a:lnTo>
                    <a:pt x="3725" y="5438"/>
                  </a:lnTo>
                  <a:lnTo>
                    <a:pt x="3597" y="5823"/>
                  </a:lnTo>
                  <a:lnTo>
                    <a:pt x="3511" y="6209"/>
                  </a:lnTo>
                  <a:lnTo>
                    <a:pt x="3511" y="6594"/>
                  </a:lnTo>
                  <a:lnTo>
                    <a:pt x="3511" y="7022"/>
                  </a:lnTo>
                  <a:lnTo>
                    <a:pt x="3554" y="7836"/>
                  </a:lnTo>
                  <a:lnTo>
                    <a:pt x="3682" y="8692"/>
                  </a:lnTo>
                  <a:lnTo>
                    <a:pt x="3768" y="9506"/>
                  </a:lnTo>
                  <a:lnTo>
                    <a:pt x="3768" y="9891"/>
                  </a:lnTo>
                  <a:lnTo>
                    <a:pt x="3725" y="10233"/>
                  </a:lnTo>
                  <a:lnTo>
                    <a:pt x="3640" y="10576"/>
                  </a:lnTo>
                  <a:lnTo>
                    <a:pt x="3468" y="10876"/>
                  </a:lnTo>
                  <a:lnTo>
                    <a:pt x="3254" y="11132"/>
                  </a:lnTo>
                  <a:lnTo>
                    <a:pt x="2997" y="11347"/>
                  </a:lnTo>
                  <a:lnTo>
                    <a:pt x="2997" y="11347"/>
                  </a:lnTo>
                  <a:lnTo>
                    <a:pt x="2783" y="11432"/>
                  </a:lnTo>
                  <a:lnTo>
                    <a:pt x="2569" y="11475"/>
                  </a:lnTo>
                  <a:lnTo>
                    <a:pt x="2569" y="11475"/>
                  </a:lnTo>
                  <a:lnTo>
                    <a:pt x="2270" y="11432"/>
                  </a:lnTo>
                  <a:lnTo>
                    <a:pt x="1927" y="11389"/>
                  </a:lnTo>
                  <a:lnTo>
                    <a:pt x="1242" y="11175"/>
                  </a:lnTo>
                  <a:lnTo>
                    <a:pt x="557" y="10876"/>
                  </a:lnTo>
                  <a:lnTo>
                    <a:pt x="0" y="10619"/>
                  </a:lnTo>
                  <a:lnTo>
                    <a:pt x="0" y="10619"/>
                  </a:lnTo>
                  <a:lnTo>
                    <a:pt x="86" y="10704"/>
                  </a:lnTo>
                  <a:lnTo>
                    <a:pt x="86" y="10704"/>
                  </a:lnTo>
                  <a:lnTo>
                    <a:pt x="214" y="10790"/>
                  </a:lnTo>
                  <a:lnTo>
                    <a:pt x="214" y="10790"/>
                  </a:lnTo>
                  <a:lnTo>
                    <a:pt x="300" y="10876"/>
                  </a:lnTo>
                  <a:lnTo>
                    <a:pt x="300" y="10876"/>
                  </a:lnTo>
                  <a:lnTo>
                    <a:pt x="428" y="10961"/>
                  </a:lnTo>
                  <a:lnTo>
                    <a:pt x="428" y="10961"/>
                  </a:lnTo>
                  <a:lnTo>
                    <a:pt x="1156" y="11475"/>
                  </a:lnTo>
                  <a:lnTo>
                    <a:pt x="1542" y="11732"/>
                  </a:lnTo>
                  <a:lnTo>
                    <a:pt x="1884" y="11903"/>
                  </a:lnTo>
                  <a:lnTo>
                    <a:pt x="1884" y="11903"/>
                  </a:lnTo>
                  <a:lnTo>
                    <a:pt x="1970" y="11946"/>
                  </a:lnTo>
                  <a:lnTo>
                    <a:pt x="1970" y="11946"/>
                  </a:lnTo>
                  <a:lnTo>
                    <a:pt x="2141" y="12032"/>
                  </a:lnTo>
                  <a:lnTo>
                    <a:pt x="2141" y="12032"/>
                  </a:lnTo>
                  <a:lnTo>
                    <a:pt x="2270" y="12074"/>
                  </a:lnTo>
                  <a:lnTo>
                    <a:pt x="2270" y="12074"/>
                  </a:lnTo>
                  <a:lnTo>
                    <a:pt x="2484" y="12160"/>
                  </a:lnTo>
                  <a:lnTo>
                    <a:pt x="2484" y="12160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612" y="12203"/>
                  </a:lnTo>
                  <a:lnTo>
                    <a:pt x="2912" y="12288"/>
                  </a:lnTo>
                  <a:lnTo>
                    <a:pt x="3211" y="12288"/>
                  </a:lnTo>
                  <a:lnTo>
                    <a:pt x="3211" y="12288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3254" y="12288"/>
                  </a:lnTo>
                  <a:lnTo>
                    <a:pt x="3597" y="12246"/>
                  </a:lnTo>
                  <a:lnTo>
                    <a:pt x="3768" y="12203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117"/>
                  </a:lnTo>
                  <a:lnTo>
                    <a:pt x="3939" y="12074"/>
                  </a:lnTo>
                  <a:lnTo>
                    <a:pt x="3939" y="12074"/>
                  </a:lnTo>
                  <a:lnTo>
                    <a:pt x="3982" y="12074"/>
                  </a:lnTo>
                  <a:lnTo>
                    <a:pt x="3982" y="12074"/>
                  </a:lnTo>
                  <a:lnTo>
                    <a:pt x="4196" y="11903"/>
                  </a:lnTo>
                  <a:lnTo>
                    <a:pt x="4367" y="11646"/>
                  </a:lnTo>
                  <a:lnTo>
                    <a:pt x="4539" y="11389"/>
                  </a:lnTo>
                  <a:lnTo>
                    <a:pt x="4667" y="11047"/>
                  </a:lnTo>
                  <a:lnTo>
                    <a:pt x="4753" y="10747"/>
                  </a:lnTo>
                  <a:lnTo>
                    <a:pt x="4796" y="10362"/>
                  </a:lnTo>
                  <a:lnTo>
                    <a:pt x="4838" y="9591"/>
                  </a:lnTo>
                  <a:lnTo>
                    <a:pt x="4838" y="9591"/>
                  </a:lnTo>
                  <a:lnTo>
                    <a:pt x="4838" y="8949"/>
                  </a:lnTo>
                  <a:lnTo>
                    <a:pt x="4753" y="8307"/>
                  </a:lnTo>
                  <a:lnTo>
                    <a:pt x="4582" y="7151"/>
                  </a:lnTo>
                  <a:lnTo>
                    <a:pt x="4367" y="6294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4282" y="5995"/>
                  </a:lnTo>
                  <a:lnTo>
                    <a:pt x="5010" y="5609"/>
                  </a:lnTo>
                  <a:lnTo>
                    <a:pt x="5780" y="5224"/>
                  </a:lnTo>
                  <a:lnTo>
                    <a:pt x="6637" y="4710"/>
                  </a:lnTo>
                  <a:lnTo>
                    <a:pt x="7493" y="4154"/>
                  </a:lnTo>
                  <a:lnTo>
                    <a:pt x="7921" y="3811"/>
                  </a:lnTo>
                  <a:lnTo>
                    <a:pt x="8264" y="3469"/>
                  </a:lnTo>
                  <a:lnTo>
                    <a:pt x="8563" y="3126"/>
                  </a:lnTo>
                  <a:lnTo>
                    <a:pt x="8820" y="2784"/>
                  </a:lnTo>
                  <a:lnTo>
                    <a:pt x="8949" y="2441"/>
                  </a:lnTo>
                  <a:lnTo>
                    <a:pt x="8992" y="2270"/>
                  </a:lnTo>
                  <a:lnTo>
                    <a:pt x="8992" y="2098"/>
                  </a:lnTo>
                  <a:lnTo>
                    <a:pt x="8992" y="2098"/>
                  </a:lnTo>
                  <a:lnTo>
                    <a:pt x="8992" y="1842"/>
                  </a:lnTo>
                  <a:lnTo>
                    <a:pt x="8992" y="1842"/>
                  </a:lnTo>
                  <a:lnTo>
                    <a:pt x="8906" y="1670"/>
                  </a:lnTo>
                  <a:lnTo>
                    <a:pt x="8820" y="1456"/>
                  </a:lnTo>
                  <a:lnTo>
                    <a:pt x="8692" y="1285"/>
                  </a:lnTo>
                  <a:lnTo>
                    <a:pt x="8521" y="1114"/>
                  </a:lnTo>
                  <a:lnTo>
                    <a:pt x="8521" y="1114"/>
                  </a:lnTo>
                  <a:lnTo>
                    <a:pt x="8392" y="1028"/>
                  </a:lnTo>
                  <a:lnTo>
                    <a:pt x="8392" y="1028"/>
                  </a:lnTo>
                  <a:lnTo>
                    <a:pt x="8392" y="1028"/>
                  </a:lnTo>
                  <a:lnTo>
                    <a:pt x="8221" y="900"/>
                  </a:lnTo>
                  <a:lnTo>
                    <a:pt x="8221" y="900"/>
                  </a:lnTo>
                  <a:lnTo>
                    <a:pt x="8221" y="900"/>
                  </a:lnTo>
                  <a:lnTo>
                    <a:pt x="8221" y="900"/>
                  </a:lnTo>
                  <a:lnTo>
                    <a:pt x="7793" y="686"/>
                  </a:lnTo>
                  <a:lnTo>
                    <a:pt x="7793" y="686"/>
                  </a:lnTo>
                  <a:lnTo>
                    <a:pt x="7793" y="686"/>
                  </a:lnTo>
                  <a:lnTo>
                    <a:pt x="7621" y="557"/>
                  </a:lnTo>
                  <a:lnTo>
                    <a:pt x="7621" y="557"/>
                  </a:lnTo>
                  <a:lnTo>
                    <a:pt x="7065" y="343"/>
                  </a:lnTo>
                  <a:lnTo>
                    <a:pt x="6423" y="172"/>
                  </a:lnTo>
                  <a:lnTo>
                    <a:pt x="6423" y="172"/>
                  </a:lnTo>
                  <a:lnTo>
                    <a:pt x="6423" y="172"/>
                  </a:lnTo>
                  <a:lnTo>
                    <a:pt x="6380" y="129"/>
                  </a:lnTo>
                  <a:lnTo>
                    <a:pt x="6380" y="129"/>
                  </a:lnTo>
                  <a:lnTo>
                    <a:pt x="6337" y="129"/>
                  </a:lnTo>
                  <a:lnTo>
                    <a:pt x="6337" y="129"/>
                  </a:lnTo>
                  <a:lnTo>
                    <a:pt x="5866" y="1"/>
                  </a:lnTo>
                  <a:lnTo>
                    <a:pt x="5866" y="1"/>
                  </a:lnTo>
                  <a:lnTo>
                    <a:pt x="5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4299;p49">
              <a:extLst>
                <a:ext uri="{FF2B5EF4-FFF2-40B4-BE49-F238E27FC236}">
                  <a16:creationId xmlns:a16="http://schemas.microsoft.com/office/drawing/2014/main" id="{C9D0BE69-C602-4A7A-9E21-0A3FCF7EA527}"/>
                </a:ext>
              </a:extLst>
            </p:cNvPr>
            <p:cNvSpPr/>
            <p:nvPr/>
          </p:nvSpPr>
          <p:spPr>
            <a:xfrm>
              <a:off x="4393350" y="1245500"/>
              <a:ext cx="94225" cy="131675"/>
            </a:xfrm>
            <a:custGeom>
              <a:avLst/>
              <a:gdLst/>
              <a:ahLst/>
              <a:cxnLst/>
              <a:rect l="l" t="t" r="r" b="b"/>
              <a:pathLst>
                <a:path w="3769" h="5267" fill="none" extrusionOk="0">
                  <a:moveTo>
                    <a:pt x="86" y="0"/>
                  </a:moveTo>
                  <a:lnTo>
                    <a:pt x="86" y="0"/>
                  </a:lnTo>
                  <a:lnTo>
                    <a:pt x="86" y="0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43" y="257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43" y="814"/>
                  </a:lnTo>
                  <a:lnTo>
                    <a:pt x="172" y="1199"/>
                  </a:lnTo>
                  <a:lnTo>
                    <a:pt x="343" y="1584"/>
                  </a:lnTo>
                  <a:lnTo>
                    <a:pt x="557" y="1970"/>
                  </a:lnTo>
                  <a:lnTo>
                    <a:pt x="857" y="2398"/>
                  </a:lnTo>
                  <a:lnTo>
                    <a:pt x="1156" y="2783"/>
                  </a:lnTo>
                  <a:lnTo>
                    <a:pt x="1799" y="3554"/>
                  </a:lnTo>
                  <a:lnTo>
                    <a:pt x="2441" y="4196"/>
                  </a:lnTo>
                  <a:lnTo>
                    <a:pt x="3040" y="4753"/>
                  </a:lnTo>
                  <a:lnTo>
                    <a:pt x="3597" y="5224"/>
                  </a:lnTo>
                  <a:lnTo>
                    <a:pt x="3597" y="5224"/>
                  </a:lnTo>
                  <a:lnTo>
                    <a:pt x="3597" y="5224"/>
                  </a:lnTo>
                  <a:lnTo>
                    <a:pt x="3597" y="5267"/>
                  </a:lnTo>
                  <a:lnTo>
                    <a:pt x="3597" y="5267"/>
                  </a:lnTo>
                  <a:lnTo>
                    <a:pt x="3683" y="5138"/>
                  </a:lnTo>
                  <a:lnTo>
                    <a:pt x="3768" y="4967"/>
                  </a:lnTo>
                  <a:lnTo>
                    <a:pt x="3768" y="4796"/>
                  </a:lnTo>
                  <a:lnTo>
                    <a:pt x="3683" y="4624"/>
                  </a:lnTo>
                  <a:lnTo>
                    <a:pt x="3683" y="4624"/>
                  </a:lnTo>
                  <a:lnTo>
                    <a:pt x="3426" y="4367"/>
                  </a:lnTo>
                  <a:lnTo>
                    <a:pt x="3083" y="4025"/>
                  </a:lnTo>
                  <a:lnTo>
                    <a:pt x="2612" y="3597"/>
                  </a:lnTo>
                  <a:lnTo>
                    <a:pt x="2098" y="3083"/>
                  </a:lnTo>
                  <a:lnTo>
                    <a:pt x="1585" y="2484"/>
                  </a:lnTo>
                  <a:lnTo>
                    <a:pt x="1071" y="1799"/>
                  </a:lnTo>
                  <a:lnTo>
                    <a:pt x="814" y="1413"/>
                  </a:lnTo>
                  <a:lnTo>
                    <a:pt x="600" y="1028"/>
                  </a:lnTo>
                  <a:lnTo>
                    <a:pt x="386" y="557"/>
                  </a:lnTo>
                  <a:lnTo>
                    <a:pt x="214" y="129"/>
                  </a:lnTo>
                  <a:lnTo>
                    <a:pt x="214" y="129"/>
                  </a:lnTo>
                  <a:lnTo>
                    <a:pt x="172" y="43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4300;p49">
              <a:extLst>
                <a:ext uri="{FF2B5EF4-FFF2-40B4-BE49-F238E27FC236}">
                  <a16:creationId xmlns:a16="http://schemas.microsoft.com/office/drawing/2014/main" id="{6082B364-F8C0-4625-A503-A5C7FDC86B84}"/>
                </a:ext>
              </a:extLst>
            </p:cNvPr>
            <p:cNvSpPr/>
            <p:nvPr/>
          </p:nvSpPr>
          <p:spPr>
            <a:xfrm>
              <a:off x="4632050" y="1111700"/>
              <a:ext cx="91000" cy="139175"/>
            </a:xfrm>
            <a:custGeom>
              <a:avLst/>
              <a:gdLst/>
              <a:ahLst/>
              <a:cxnLst/>
              <a:rect l="l" t="t" r="r" b="b"/>
              <a:pathLst>
                <a:path w="3640" h="5567" fill="none" extrusionOk="0">
                  <a:moveTo>
                    <a:pt x="728" y="0"/>
                  </a:move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471" y="43"/>
                  </a:lnTo>
                  <a:lnTo>
                    <a:pt x="428" y="43"/>
                  </a:lnTo>
                  <a:lnTo>
                    <a:pt x="428" y="43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43" y="172"/>
                  </a:lnTo>
                  <a:lnTo>
                    <a:pt x="43" y="172"/>
                  </a:lnTo>
                  <a:lnTo>
                    <a:pt x="300" y="214"/>
                  </a:lnTo>
                  <a:lnTo>
                    <a:pt x="514" y="257"/>
                  </a:lnTo>
                  <a:lnTo>
                    <a:pt x="728" y="300"/>
                  </a:lnTo>
                  <a:lnTo>
                    <a:pt x="942" y="386"/>
                  </a:lnTo>
                  <a:lnTo>
                    <a:pt x="1285" y="685"/>
                  </a:lnTo>
                  <a:lnTo>
                    <a:pt x="1584" y="985"/>
                  </a:lnTo>
                  <a:lnTo>
                    <a:pt x="1884" y="1413"/>
                  </a:lnTo>
                  <a:lnTo>
                    <a:pt x="2098" y="1841"/>
                  </a:lnTo>
                  <a:lnTo>
                    <a:pt x="2312" y="2312"/>
                  </a:lnTo>
                  <a:lnTo>
                    <a:pt x="2484" y="2826"/>
                  </a:lnTo>
                  <a:lnTo>
                    <a:pt x="2783" y="3811"/>
                  </a:lnTo>
                  <a:lnTo>
                    <a:pt x="3040" y="4667"/>
                  </a:lnTo>
                  <a:lnTo>
                    <a:pt x="3169" y="5010"/>
                  </a:lnTo>
                  <a:lnTo>
                    <a:pt x="3340" y="5309"/>
                  </a:lnTo>
                  <a:lnTo>
                    <a:pt x="3468" y="5481"/>
                  </a:lnTo>
                  <a:lnTo>
                    <a:pt x="3554" y="5566"/>
                  </a:lnTo>
                  <a:lnTo>
                    <a:pt x="3640" y="5566"/>
                  </a:lnTo>
                  <a:lnTo>
                    <a:pt x="3640" y="5566"/>
                  </a:lnTo>
                  <a:lnTo>
                    <a:pt x="3640" y="5524"/>
                  </a:lnTo>
                  <a:lnTo>
                    <a:pt x="3640" y="5524"/>
                  </a:lnTo>
                  <a:lnTo>
                    <a:pt x="3640" y="5524"/>
                  </a:lnTo>
                  <a:lnTo>
                    <a:pt x="3640" y="5395"/>
                  </a:lnTo>
                  <a:lnTo>
                    <a:pt x="3640" y="5395"/>
                  </a:lnTo>
                  <a:lnTo>
                    <a:pt x="3640" y="5395"/>
                  </a:lnTo>
                  <a:lnTo>
                    <a:pt x="3597" y="4881"/>
                  </a:lnTo>
                  <a:lnTo>
                    <a:pt x="3468" y="4196"/>
                  </a:lnTo>
                  <a:lnTo>
                    <a:pt x="3297" y="3383"/>
                  </a:lnTo>
                  <a:lnTo>
                    <a:pt x="3040" y="2526"/>
                  </a:lnTo>
                  <a:lnTo>
                    <a:pt x="3040" y="2526"/>
                  </a:lnTo>
                  <a:lnTo>
                    <a:pt x="3040" y="2441"/>
                  </a:lnTo>
                  <a:lnTo>
                    <a:pt x="3040" y="2441"/>
                  </a:lnTo>
                  <a:lnTo>
                    <a:pt x="2912" y="2098"/>
                  </a:lnTo>
                  <a:lnTo>
                    <a:pt x="2912" y="2098"/>
                  </a:lnTo>
                  <a:lnTo>
                    <a:pt x="2912" y="2098"/>
                  </a:lnTo>
                  <a:lnTo>
                    <a:pt x="2612" y="1499"/>
                  </a:lnTo>
                  <a:lnTo>
                    <a:pt x="2312" y="942"/>
                  </a:lnTo>
                  <a:lnTo>
                    <a:pt x="2141" y="728"/>
                  </a:lnTo>
                  <a:lnTo>
                    <a:pt x="1927" y="514"/>
                  </a:lnTo>
                  <a:lnTo>
                    <a:pt x="1713" y="343"/>
                  </a:lnTo>
                  <a:lnTo>
                    <a:pt x="1499" y="214"/>
                  </a:lnTo>
                  <a:lnTo>
                    <a:pt x="1499" y="214"/>
                  </a:lnTo>
                  <a:lnTo>
                    <a:pt x="1499" y="214"/>
                  </a:lnTo>
                  <a:lnTo>
                    <a:pt x="1413" y="172"/>
                  </a:lnTo>
                  <a:lnTo>
                    <a:pt x="1413" y="172"/>
                  </a:lnTo>
                  <a:lnTo>
                    <a:pt x="1370" y="129"/>
                  </a:lnTo>
                  <a:lnTo>
                    <a:pt x="1370" y="129"/>
                  </a:lnTo>
                  <a:lnTo>
                    <a:pt x="1370" y="129"/>
                  </a:lnTo>
                  <a:lnTo>
                    <a:pt x="1156" y="43"/>
                  </a:lnTo>
                  <a:lnTo>
                    <a:pt x="1156" y="43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899" y="0"/>
                  </a:lnTo>
                  <a:lnTo>
                    <a:pt x="899" y="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4301;p49">
              <a:extLst>
                <a:ext uri="{FF2B5EF4-FFF2-40B4-BE49-F238E27FC236}">
                  <a16:creationId xmlns:a16="http://schemas.microsoft.com/office/drawing/2014/main" id="{2DDE26B4-1DF3-4A0D-BEF2-786A233576ED}"/>
                </a:ext>
              </a:extLst>
            </p:cNvPr>
            <p:cNvSpPr/>
            <p:nvPr/>
          </p:nvSpPr>
          <p:spPr>
            <a:xfrm>
              <a:off x="4413675" y="1130975"/>
              <a:ext cx="223750" cy="317925"/>
            </a:xfrm>
            <a:custGeom>
              <a:avLst/>
              <a:gdLst/>
              <a:ahLst/>
              <a:cxnLst/>
              <a:rect l="l" t="t" r="r" b="b"/>
              <a:pathLst>
                <a:path w="8950" h="12717" extrusionOk="0">
                  <a:moveTo>
                    <a:pt x="8564" y="0"/>
                  </a:moveTo>
                  <a:lnTo>
                    <a:pt x="8393" y="86"/>
                  </a:lnTo>
                  <a:lnTo>
                    <a:pt x="8136" y="214"/>
                  </a:lnTo>
                  <a:lnTo>
                    <a:pt x="7965" y="385"/>
                  </a:lnTo>
                  <a:lnTo>
                    <a:pt x="7750" y="557"/>
                  </a:lnTo>
                  <a:lnTo>
                    <a:pt x="7579" y="814"/>
                  </a:lnTo>
                  <a:lnTo>
                    <a:pt x="7280" y="1285"/>
                  </a:lnTo>
                  <a:lnTo>
                    <a:pt x="7023" y="1755"/>
                  </a:lnTo>
                  <a:lnTo>
                    <a:pt x="6809" y="2184"/>
                  </a:lnTo>
                  <a:lnTo>
                    <a:pt x="6680" y="2655"/>
                  </a:lnTo>
                  <a:lnTo>
                    <a:pt x="6680" y="2869"/>
                  </a:lnTo>
                  <a:lnTo>
                    <a:pt x="6680" y="3083"/>
                  </a:lnTo>
                  <a:lnTo>
                    <a:pt x="6723" y="3340"/>
                  </a:lnTo>
                  <a:lnTo>
                    <a:pt x="6809" y="3554"/>
                  </a:lnTo>
                  <a:lnTo>
                    <a:pt x="6894" y="3639"/>
                  </a:lnTo>
                  <a:lnTo>
                    <a:pt x="6980" y="3682"/>
                  </a:lnTo>
                  <a:lnTo>
                    <a:pt x="7108" y="3639"/>
                  </a:lnTo>
                  <a:lnTo>
                    <a:pt x="7194" y="3597"/>
                  </a:lnTo>
                  <a:lnTo>
                    <a:pt x="7194" y="3511"/>
                  </a:lnTo>
                  <a:lnTo>
                    <a:pt x="7322" y="3126"/>
                  </a:lnTo>
                  <a:lnTo>
                    <a:pt x="7451" y="2740"/>
                  </a:lnTo>
                  <a:lnTo>
                    <a:pt x="7622" y="2355"/>
                  </a:lnTo>
                  <a:lnTo>
                    <a:pt x="7793" y="2012"/>
                  </a:lnTo>
                  <a:lnTo>
                    <a:pt x="8093" y="1670"/>
                  </a:lnTo>
                  <a:lnTo>
                    <a:pt x="8393" y="1327"/>
                  </a:lnTo>
                  <a:lnTo>
                    <a:pt x="8650" y="985"/>
                  </a:lnTo>
                  <a:lnTo>
                    <a:pt x="8906" y="599"/>
                  </a:lnTo>
                  <a:lnTo>
                    <a:pt x="8949" y="514"/>
                  </a:lnTo>
                  <a:lnTo>
                    <a:pt x="8949" y="385"/>
                  </a:lnTo>
                  <a:lnTo>
                    <a:pt x="8906" y="214"/>
                  </a:lnTo>
                  <a:lnTo>
                    <a:pt x="8735" y="86"/>
                  </a:lnTo>
                  <a:lnTo>
                    <a:pt x="8650" y="43"/>
                  </a:lnTo>
                  <a:lnTo>
                    <a:pt x="8564" y="0"/>
                  </a:lnTo>
                  <a:close/>
                  <a:moveTo>
                    <a:pt x="1243" y="3853"/>
                  </a:moveTo>
                  <a:lnTo>
                    <a:pt x="857" y="3896"/>
                  </a:lnTo>
                  <a:lnTo>
                    <a:pt x="515" y="4025"/>
                  </a:lnTo>
                  <a:lnTo>
                    <a:pt x="172" y="4196"/>
                  </a:lnTo>
                  <a:lnTo>
                    <a:pt x="87" y="4282"/>
                  </a:lnTo>
                  <a:lnTo>
                    <a:pt x="44" y="4367"/>
                  </a:lnTo>
                  <a:lnTo>
                    <a:pt x="1" y="4538"/>
                  </a:lnTo>
                  <a:lnTo>
                    <a:pt x="44" y="4624"/>
                  </a:lnTo>
                  <a:lnTo>
                    <a:pt x="87" y="4710"/>
                  </a:lnTo>
                  <a:lnTo>
                    <a:pt x="129" y="4795"/>
                  </a:lnTo>
                  <a:lnTo>
                    <a:pt x="258" y="4838"/>
                  </a:lnTo>
                  <a:lnTo>
                    <a:pt x="686" y="4924"/>
                  </a:lnTo>
                  <a:lnTo>
                    <a:pt x="2227" y="4924"/>
                  </a:lnTo>
                  <a:lnTo>
                    <a:pt x="2741" y="5009"/>
                  </a:lnTo>
                  <a:lnTo>
                    <a:pt x="3298" y="5138"/>
                  </a:lnTo>
                  <a:lnTo>
                    <a:pt x="3811" y="5224"/>
                  </a:lnTo>
                  <a:lnTo>
                    <a:pt x="4325" y="5352"/>
                  </a:lnTo>
                  <a:lnTo>
                    <a:pt x="4368" y="5352"/>
                  </a:lnTo>
                  <a:lnTo>
                    <a:pt x="4497" y="5309"/>
                  </a:lnTo>
                  <a:lnTo>
                    <a:pt x="4625" y="5266"/>
                  </a:lnTo>
                  <a:lnTo>
                    <a:pt x="4711" y="5181"/>
                  </a:lnTo>
                  <a:lnTo>
                    <a:pt x="4796" y="5095"/>
                  </a:lnTo>
                  <a:lnTo>
                    <a:pt x="4839" y="5009"/>
                  </a:lnTo>
                  <a:lnTo>
                    <a:pt x="4882" y="4924"/>
                  </a:lnTo>
                  <a:lnTo>
                    <a:pt x="4925" y="4795"/>
                  </a:lnTo>
                  <a:lnTo>
                    <a:pt x="4925" y="4710"/>
                  </a:lnTo>
                  <a:lnTo>
                    <a:pt x="4882" y="4624"/>
                  </a:lnTo>
                  <a:lnTo>
                    <a:pt x="4711" y="4410"/>
                  </a:lnTo>
                  <a:lnTo>
                    <a:pt x="4539" y="4324"/>
                  </a:lnTo>
                  <a:lnTo>
                    <a:pt x="4325" y="4239"/>
                  </a:lnTo>
                  <a:lnTo>
                    <a:pt x="4111" y="4196"/>
                  </a:lnTo>
                  <a:lnTo>
                    <a:pt x="3469" y="4068"/>
                  </a:lnTo>
                  <a:lnTo>
                    <a:pt x="2827" y="3939"/>
                  </a:lnTo>
                  <a:lnTo>
                    <a:pt x="2270" y="3853"/>
                  </a:lnTo>
                  <a:close/>
                  <a:moveTo>
                    <a:pt x="3255" y="10490"/>
                  </a:moveTo>
                  <a:lnTo>
                    <a:pt x="3169" y="10533"/>
                  </a:lnTo>
                  <a:lnTo>
                    <a:pt x="2955" y="10618"/>
                  </a:lnTo>
                  <a:lnTo>
                    <a:pt x="2698" y="10790"/>
                  </a:lnTo>
                  <a:lnTo>
                    <a:pt x="2484" y="11046"/>
                  </a:lnTo>
                  <a:lnTo>
                    <a:pt x="2313" y="11303"/>
                  </a:lnTo>
                  <a:lnTo>
                    <a:pt x="2184" y="11646"/>
                  </a:lnTo>
                  <a:lnTo>
                    <a:pt x="2099" y="11946"/>
                  </a:lnTo>
                  <a:lnTo>
                    <a:pt x="2099" y="12245"/>
                  </a:lnTo>
                  <a:lnTo>
                    <a:pt x="2099" y="12502"/>
                  </a:lnTo>
                  <a:lnTo>
                    <a:pt x="2142" y="12588"/>
                  </a:lnTo>
                  <a:lnTo>
                    <a:pt x="2227" y="12673"/>
                  </a:lnTo>
                  <a:lnTo>
                    <a:pt x="2313" y="12716"/>
                  </a:lnTo>
                  <a:lnTo>
                    <a:pt x="2527" y="12716"/>
                  </a:lnTo>
                  <a:lnTo>
                    <a:pt x="2613" y="12631"/>
                  </a:lnTo>
                  <a:lnTo>
                    <a:pt x="2784" y="12459"/>
                  </a:lnTo>
                  <a:lnTo>
                    <a:pt x="2870" y="12202"/>
                  </a:lnTo>
                  <a:lnTo>
                    <a:pt x="3084" y="11731"/>
                  </a:lnTo>
                  <a:lnTo>
                    <a:pt x="3298" y="11303"/>
                  </a:lnTo>
                  <a:lnTo>
                    <a:pt x="3426" y="11089"/>
                  </a:lnTo>
                  <a:lnTo>
                    <a:pt x="3512" y="10832"/>
                  </a:lnTo>
                  <a:lnTo>
                    <a:pt x="3512" y="10704"/>
                  </a:lnTo>
                  <a:lnTo>
                    <a:pt x="3469" y="10618"/>
                  </a:lnTo>
                  <a:lnTo>
                    <a:pt x="3383" y="10533"/>
                  </a:lnTo>
                  <a:lnTo>
                    <a:pt x="3255" y="10490"/>
                  </a:lnTo>
                  <a:close/>
                </a:path>
              </a:pathLst>
            </a:custGeom>
            <a:solidFill>
              <a:srgbClr val="FFF2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4302;p49">
              <a:extLst>
                <a:ext uri="{FF2B5EF4-FFF2-40B4-BE49-F238E27FC236}">
                  <a16:creationId xmlns:a16="http://schemas.microsoft.com/office/drawing/2014/main" id="{23F2B5EC-AA47-476B-A0F2-EBF6734AB4E7}"/>
                </a:ext>
              </a:extLst>
            </p:cNvPr>
            <p:cNvSpPr/>
            <p:nvPr/>
          </p:nvSpPr>
          <p:spPr>
            <a:xfrm>
              <a:off x="4466125" y="1393200"/>
              <a:ext cx="35350" cy="55700"/>
            </a:xfrm>
            <a:custGeom>
              <a:avLst/>
              <a:gdLst/>
              <a:ahLst/>
              <a:cxnLst/>
              <a:rect l="l" t="t" r="r" b="b"/>
              <a:pathLst>
                <a:path w="1414" h="2228" fill="none" extrusionOk="0">
                  <a:moveTo>
                    <a:pt x="1157" y="1"/>
                  </a:moveTo>
                  <a:lnTo>
                    <a:pt x="1157" y="1"/>
                  </a:lnTo>
                  <a:lnTo>
                    <a:pt x="1071" y="44"/>
                  </a:lnTo>
                  <a:lnTo>
                    <a:pt x="1071" y="44"/>
                  </a:lnTo>
                  <a:lnTo>
                    <a:pt x="857" y="129"/>
                  </a:lnTo>
                  <a:lnTo>
                    <a:pt x="600" y="301"/>
                  </a:lnTo>
                  <a:lnTo>
                    <a:pt x="386" y="557"/>
                  </a:lnTo>
                  <a:lnTo>
                    <a:pt x="215" y="814"/>
                  </a:lnTo>
                  <a:lnTo>
                    <a:pt x="86" y="1157"/>
                  </a:lnTo>
                  <a:lnTo>
                    <a:pt x="1" y="1457"/>
                  </a:lnTo>
                  <a:lnTo>
                    <a:pt x="1" y="1756"/>
                  </a:lnTo>
                  <a:lnTo>
                    <a:pt x="1" y="2013"/>
                  </a:lnTo>
                  <a:lnTo>
                    <a:pt x="1" y="2013"/>
                  </a:lnTo>
                  <a:lnTo>
                    <a:pt x="44" y="2099"/>
                  </a:lnTo>
                  <a:lnTo>
                    <a:pt x="129" y="2184"/>
                  </a:lnTo>
                  <a:lnTo>
                    <a:pt x="215" y="2227"/>
                  </a:lnTo>
                  <a:lnTo>
                    <a:pt x="301" y="2227"/>
                  </a:lnTo>
                  <a:lnTo>
                    <a:pt x="301" y="2227"/>
                  </a:lnTo>
                  <a:lnTo>
                    <a:pt x="429" y="2227"/>
                  </a:lnTo>
                  <a:lnTo>
                    <a:pt x="515" y="2142"/>
                  </a:lnTo>
                  <a:lnTo>
                    <a:pt x="515" y="2142"/>
                  </a:lnTo>
                  <a:lnTo>
                    <a:pt x="686" y="1970"/>
                  </a:lnTo>
                  <a:lnTo>
                    <a:pt x="772" y="1713"/>
                  </a:lnTo>
                  <a:lnTo>
                    <a:pt x="986" y="1242"/>
                  </a:lnTo>
                  <a:lnTo>
                    <a:pt x="986" y="1242"/>
                  </a:lnTo>
                  <a:lnTo>
                    <a:pt x="1200" y="814"/>
                  </a:lnTo>
                  <a:lnTo>
                    <a:pt x="1328" y="600"/>
                  </a:lnTo>
                  <a:lnTo>
                    <a:pt x="1414" y="343"/>
                  </a:lnTo>
                  <a:lnTo>
                    <a:pt x="1414" y="343"/>
                  </a:lnTo>
                  <a:lnTo>
                    <a:pt x="1414" y="215"/>
                  </a:lnTo>
                  <a:lnTo>
                    <a:pt x="1371" y="129"/>
                  </a:lnTo>
                  <a:lnTo>
                    <a:pt x="1285" y="44"/>
                  </a:lnTo>
                  <a:lnTo>
                    <a:pt x="11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4303;p49">
              <a:extLst>
                <a:ext uri="{FF2B5EF4-FFF2-40B4-BE49-F238E27FC236}">
                  <a16:creationId xmlns:a16="http://schemas.microsoft.com/office/drawing/2014/main" id="{11A8C610-57AA-4E96-A4D7-24A28B173056}"/>
                </a:ext>
              </a:extLst>
            </p:cNvPr>
            <p:cNvSpPr/>
            <p:nvPr/>
          </p:nvSpPr>
          <p:spPr>
            <a:xfrm>
              <a:off x="4413675" y="1227300"/>
              <a:ext cx="123125" cy="37475"/>
            </a:xfrm>
            <a:custGeom>
              <a:avLst/>
              <a:gdLst/>
              <a:ahLst/>
              <a:cxnLst/>
              <a:rect l="l" t="t" r="r" b="b"/>
              <a:pathLst>
                <a:path w="4925" h="1499" fill="none" extrusionOk="0">
                  <a:moveTo>
                    <a:pt x="1671" y="0"/>
                  </a:moveTo>
                  <a:lnTo>
                    <a:pt x="1671" y="0"/>
                  </a:lnTo>
                  <a:lnTo>
                    <a:pt x="1243" y="0"/>
                  </a:lnTo>
                  <a:lnTo>
                    <a:pt x="857" y="43"/>
                  </a:lnTo>
                  <a:lnTo>
                    <a:pt x="515" y="172"/>
                  </a:lnTo>
                  <a:lnTo>
                    <a:pt x="172" y="343"/>
                  </a:lnTo>
                  <a:lnTo>
                    <a:pt x="172" y="343"/>
                  </a:lnTo>
                  <a:lnTo>
                    <a:pt x="87" y="429"/>
                  </a:lnTo>
                  <a:lnTo>
                    <a:pt x="44" y="514"/>
                  </a:lnTo>
                  <a:lnTo>
                    <a:pt x="1" y="685"/>
                  </a:lnTo>
                  <a:lnTo>
                    <a:pt x="44" y="771"/>
                  </a:lnTo>
                  <a:lnTo>
                    <a:pt x="87" y="857"/>
                  </a:lnTo>
                  <a:lnTo>
                    <a:pt x="129" y="942"/>
                  </a:lnTo>
                  <a:lnTo>
                    <a:pt x="258" y="985"/>
                  </a:lnTo>
                  <a:lnTo>
                    <a:pt x="258" y="985"/>
                  </a:lnTo>
                  <a:lnTo>
                    <a:pt x="686" y="1071"/>
                  </a:lnTo>
                  <a:lnTo>
                    <a:pt x="1157" y="1071"/>
                  </a:lnTo>
                  <a:lnTo>
                    <a:pt x="1157" y="1071"/>
                  </a:lnTo>
                  <a:lnTo>
                    <a:pt x="1499" y="1071"/>
                  </a:lnTo>
                  <a:lnTo>
                    <a:pt x="1499" y="1071"/>
                  </a:lnTo>
                  <a:lnTo>
                    <a:pt x="1842" y="1071"/>
                  </a:lnTo>
                  <a:lnTo>
                    <a:pt x="1842" y="1071"/>
                  </a:lnTo>
                  <a:lnTo>
                    <a:pt x="2227" y="1071"/>
                  </a:lnTo>
                  <a:lnTo>
                    <a:pt x="2227" y="1071"/>
                  </a:lnTo>
                  <a:lnTo>
                    <a:pt x="2741" y="1156"/>
                  </a:lnTo>
                  <a:lnTo>
                    <a:pt x="3298" y="1285"/>
                  </a:lnTo>
                  <a:lnTo>
                    <a:pt x="3811" y="1371"/>
                  </a:lnTo>
                  <a:lnTo>
                    <a:pt x="4325" y="1499"/>
                  </a:lnTo>
                  <a:lnTo>
                    <a:pt x="4325" y="1499"/>
                  </a:lnTo>
                  <a:lnTo>
                    <a:pt x="4368" y="1499"/>
                  </a:lnTo>
                  <a:lnTo>
                    <a:pt x="4368" y="1499"/>
                  </a:lnTo>
                  <a:lnTo>
                    <a:pt x="4497" y="1456"/>
                  </a:lnTo>
                  <a:lnTo>
                    <a:pt x="4625" y="1413"/>
                  </a:lnTo>
                  <a:lnTo>
                    <a:pt x="4711" y="1328"/>
                  </a:lnTo>
                  <a:lnTo>
                    <a:pt x="4796" y="1242"/>
                  </a:lnTo>
                  <a:lnTo>
                    <a:pt x="4796" y="1242"/>
                  </a:lnTo>
                  <a:lnTo>
                    <a:pt x="4839" y="1156"/>
                  </a:lnTo>
                  <a:lnTo>
                    <a:pt x="4839" y="1156"/>
                  </a:lnTo>
                  <a:lnTo>
                    <a:pt x="4882" y="1071"/>
                  </a:lnTo>
                  <a:lnTo>
                    <a:pt x="4925" y="942"/>
                  </a:lnTo>
                  <a:lnTo>
                    <a:pt x="4925" y="857"/>
                  </a:lnTo>
                  <a:lnTo>
                    <a:pt x="4882" y="771"/>
                  </a:lnTo>
                  <a:lnTo>
                    <a:pt x="4882" y="771"/>
                  </a:lnTo>
                  <a:lnTo>
                    <a:pt x="4711" y="557"/>
                  </a:lnTo>
                  <a:lnTo>
                    <a:pt x="4539" y="471"/>
                  </a:lnTo>
                  <a:lnTo>
                    <a:pt x="4325" y="386"/>
                  </a:lnTo>
                  <a:lnTo>
                    <a:pt x="4111" y="343"/>
                  </a:lnTo>
                  <a:lnTo>
                    <a:pt x="4111" y="343"/>
                  </a:lnTo>
                  <a:lnTo>
                    <a:pt x="3469" y="215"/>
                  </a:lnTo>
                  <a:lnTo>
                    <a:pt x="2827" y="86"/>
                  </a:lnTo>
                  <a:lnTo>
                    <a:pt x="2827" y="86"/>
                  </a:lnTo>
                  <a:lnTo>
                    <a:pt x="2270" y="0"/>
                  </a:lnTo>
                  <a:lnTo>
                    <a:pt x="16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4304;p49">
              <a:extLst>
                <a:ext uri="{FF2B5EF4-FFF2-40B4-BE49-F238E27FC236}">
                  <a16:creationId xmlns:a16="http://schemas.microsoft.com/office/drawing/2014/main" id="{631DCD42-3FB8-4382-93B4-91C9B57FE0C8}"/>
                </a:ext>
              </a:extLst>
            </p:cNvPr>
            <p:cNvSpPr/>
            <p:nvPr/>
          </p:nvSpPr>
          <p:spPr>
            <a:xfrm>
              <a:off x="4580675" y="1130975"/>
              <a:ext cx="56750" cy="92075"/>
            </a:xfrm>
            <a:custGeom>
              <a:avLst/>
              <a:gdLst/>
              <a:ahLst/>
              <a:cxnLst/>
              <a:rect l="l" t="t" r="r" b="b"/>
              <a:pathLst>
                <a:path w="2270" h="3683" fill="none" extrusionOk="0">
                  <a:moveTo>
                    <a:pt x="1884" y="0"/>
                  </a:moveTo>
                  <a:lnTo>
                    <a:pt x="1884" y="0"/>
                  </a:lnTo>
                  <a:lnTo>
                    <a:pt x="1713" y="86"/>
                  </a:lnTo>
                  <a:lnTo>
                    <a:pt x="1713" y="86"/>
                  </a:lnTo>
                  <a:lnTo>
                    <a:pt x="1456" y="214"/>
                  </a:lnTo>
                  <a:lnTo>
                    <a:pt x="1285" y="385"/>
                  </a:lnTo>
                  <a:lnTo>
                    <a:pt x="1070" y="557"/>
                  </a:lnTo>
                  <a:lnTo>
                    <a:pt x="899" y="814"/>
                  </a:lnTo>
                  <a:lnTo>
                    <a:pt x="600" y="1285"/>
                  </a:lnTo>
                  <a:lnTo>
                    <a:pt x="343" y="1755"/>
                  </a:lnTo>
                  <a:lnTo>
                    <a:pt x="343" y="1755"/>
                  </a:lnTo>
                  <a:lnTo>
                    <a:pt x="129" y="2184"/>
                  </a:lnTo>
                  <a:lnTo>
                    <a:pt x="0" y="2655"/>
                  </a:lnTo>
                  <a:lnTo>
                    <a:pt x="0" y="2869"/>
                  </a:lnTo>
                  <a:lnTo>
                    <a:pt x="0" y="3083"/>
                  </a:lnTo>
                  <a:lnTo>
                    <a:pt x="43" y="3340"/>
                  </a:lnTo>
                  <a:lnTo>
                    <a:pt x="129" y="3554"/>
                  </a:lnTo>
                  <a:lnTo>
                    <a:pt x="129" y="3554"/>
                  </a:lnTo>
                  <a:lnTo>
                    <a:pt x="214" y="3639"/>
                  </a:lnTo>
                  <a:lnTo>
                    <a:pt x="300" y="3682"/>
                  </a:lnTo>
                  <a:lnTo>
                    <a:pt x="300" y="3682"/>
                  </a:lnTo>
                  <a:lnTo>
                    <a:pt x="428" y="3639"/>
                  </a:lnTo>
                  <a:lnTo>
                    <a:pt x="514" y="3597"/>
                  </a:lnTo>
                  <a:lnTo>
                    <a:pt x="514" y="3511"/>
                  </a:lnTo>
                  <a:lnTo>
                    <a:pt x="514" y="3511"/>
                  </a:lnTo>
                  <a:lnTo>
                    <a:pt x="642" y="3126"/>
                  </a:lnTo>
                  <a:lnTo>
                    <a:pt x="771" y="2740"/>
                  </a:lnTo>
                  <a:lnTo>
                    <a:pt x="942" y="2355"/>
                  </a:lnTo>
                  <a:lnTo>
                    <a:pt x="1113" y="2012"/>
                  </a:lnTo>
                  <a:lnTo>
                    <a:pt x="1113" y="2012"/>
                  </a:lnTo>
                  <a:lnTo>
                    <a:pt x="1413" y="1670"/>
                  </a:lnTo>
                  <a:lnTo>
                    <a:pt x="1713" y="1327"/>
                  </a:lnTo>
                  <a:lnTo>
                    <a:pt x="1970" y="985"/>
                  </a:lnTo>
                  <a:lnTo>
                    <a:pt x="2226" y="599"/>
                  </a:lnTo>
                  <a:lnTo>
                    <a:pt x="2226" y="599"/>
                  </a:lnTo>
                  <a:lnTo>
                    <a:pt x="2269" y="514"/>
                  </a:lnTo>
                  <a:lnTo>
                    <a:pt x="2269" y="385"/>
                  </a:lnTo>
                  <a:lnTo>
                    <a:pt x="2226" y="214"/>
                  </a:lnTo>
                  <a:lnTo>
                    <a:pt x="2055" y="86"/>
                  </a:lnTo>
                  <a:lnTo>
                    <a:pt x="1970" y="43"/>
                  </a:lnTo>
                  <a:lnTo>
                    <a:pt x="18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37027FA-E198-4E89-86FF-EB4469237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65" y="688209"/>
            <a:ext cx="11355800" cy="143065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F271DD8-B4CB-CDB0-6CBD-611D562082B4}"/>
              </a:ext>
            </a:extLst>
          </p:cNvPr>
          <p:cNvSpPr/>
          <p:nvPr/>
        </p:nvSpPr>
        <p:spPr>
          <a:xfrm>
            <a:off x="995992" y="2160608"/>
            <a:ext cx="558800" cy="558800"/>
          </a:xfrm>
          <a:prstGeom prst="ellipse">
            <a:avLst/>
          </a:prstGeom>
          <a:solidFill>
            <a:schemeClr val="accent2"/>
          </a:solidFill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DE8AEE1-A2D2-1CD6-0CA4-EB7C51320D46}"/>
              </a:ext>
            </a:extLst>
          </p:cNvPr>
          <p:cNvSpPr/>
          <p:nvPr/>
        </p:nvSpPr>
        <p:spPr>
          <a:xfrm>
            <a:off x="980293" y="3128886"/>
            <a:ext cx="558800" cy="558800"/>
          </a:xfrm>
          <a:prstGeom prst="ellipse">
            <a:avLst/>
          </a:prstGeom>
          <a:solidFill>
            <a:schemeClr val="accent2"/>
          </a:solidFill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77B9CF0-21E7-4598-8D85-72716B238CA5}"/>
              </a:ext>
            </a:extLst>
          </p:cNvPr>
          <p:cNvSpPr/>
          <p:nvPr/>
        </p:nvSpPr>
        <p:spPr>
          <a:xfrm>
            <a:off x="980293" y="4234818"/>
            <a:ext cx="558800" cy="558800"/>
          </a:xfrm>
          <a:prstGeom prst="ellipse">
            <a:avLst/>
          </a:prstGeom>
          <a:solidFill>
            <a:schemeClr val="accent2"/>
          </a:solidFill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79110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- 9Slide.vn">
            <a:extLst>
              <a:ext uri="{FF2B5EF4-FFF2-40B4-BE49-F238E27FC236}">
                <a16:creationId xmlns:a16="http://schemas.microsoft.com/office/drawing/2014/main" id="{AF623D37-DB1D-355A-56E9-AC11293085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10" y="2112217"/>
            <a:ext cx="4733730" cy="23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1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4000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PHẠM DUYÊN 1 - 9Slide.vn">
            <a:extLst>
              <a:ext uri="{FF2B5EF4-FFF2-40B4-BE49-F238E27FC236}">
                <a16:creationId xmlns:a16="http://schemas.microsoft.com/office/drawing/2014/main" id="{A8E856EA-F599-D7A4-E550-40B0CC62E5D5}"/>
              </a:ext>
            </a:extLst>
          </p:cNvPr>
          <p:cNvGrpSpPr/>
          <p:nvPr/>
        </p:nvGrpSpPr>
        <p:grpSpPr>
          <a:xfrm>
            <a:off x="539090" y="483812"/>
            <a:ext cx="668922" cy="707886"/>
            <a:chOff x="539966" y="503056"/>
            <a:chExt cx="668922" cy="70788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" name="PHẠM DUYÊN 1 - 9Slide.vn">
              <a:extLst>
                <a:ext uri="{FF2B5EF4-FFF2-40B4-BE49-F238E27FC236}">
                  <a16:creationId xmlns:a16="http://schemas.microsoft.com/office/drawing/2014/main" id="{26DC59CF-936D-0831-AA0C-77BB72E02B33}"/>
                </a:ext>
              </a:extLst>
            </p:cNvPr>
            <p:cNvSpPr/>
            <p:nvPr/>
          </p:nvSpPr>
          <p:spPr>
            <a:xfrm>
              <a:off x="582084" y="570574"/>
              <a:ext cx="590719" cy="590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PHẠM DUYÊN 2 - 9Slide.vn">
              <a:extLst>
                <a:ext uri="{FF2B5EF4-FFF2-40B4-BE49-F238E27FC236}">
                  <a16:creationId xmlns:a16="http://schemas.microsoft.com/office/drawing/2014/main" id="{72749A5F-DEE8-8880-6D26-4EBB5B98A10F}"/>
                </a:ext>
              </a:extLst>
            </p:cNvPr>
            <p:cNvSpPr/>
            <p:nvPr/>
          </p:nvSpPr>
          <p:spPr>
            <a:xfrm>
              <a:off x="539966" y="528456"/>
              <a:ext cx="668922" cy="668922"/>
            </a:xfrm>
            <a:prstGeom prst="ellipse">
              <a:avLst/>
            </a:prstGeom>
            <a:grp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PHẠM DUYÊN 3 - 9Slide.vn">
              <a:extLst>
                <a:ext uri="{FF2B5EF4-FFF2-40B4-BE49-F238E27FC236}">
                  <a16:creationId xmlns:a16="http://schemas.microsoft.com/office/drawing/2014/main" id="{D6339F87-B341-5E44-ACED-105C0A72F970}"/>
                </a:ext>
              </a:extLst>
            </p:cNvPr>
            <p:cNvSpPr txBox="1"/>
            <p:nvPr/>
          </p:nvSpPr>
          <p:spPr>
            <a:xfrm>
              <a:off x="707985" y="50305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7E1B16A9-A652-59DC-C746-232B302B55B3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295400" y="457200"/>
            <a:ext cx="8115244" cy="783193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b="1" spc="-40" dirty="0">
                <a:latin typeface="Arial" panose="020B0604020202020204" pitchFamily="34" charset="0"/>
                <a:cs typeface="Arial" panose="020B0604020202020204" pitchFamily="34" charset="0"/>
              </a:rPr>
              <a:t>Toa </a:t>
            </a:r>
            <a:r>
              <a:rPr lang="en-US" sz="4000" b="1" spc="-4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40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4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0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4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4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4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4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spc="-4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spc="-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HẠM DUYÊN 3 - 9Slide.vn">
            <a:extLst>
              <a:ext uri="{FF2B5EF4-FFF2-40B4-BE49-F238E27FC236}">
                <a16:creationId xmlns:a16="http://schemas.microsoft.com/office/drawing/2014/main" id="{2386C51F-A561-617E-0A2C-CEBB1075C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74" y="1753567"/>
            <a:ext cx="11391900" cy="1960989"/>
          </a:xfrm>
          <a:prstGeom prst="roundRect">
            <a:avLst/>
          </a:prstGeom>
          <a:effectLst>
            <a:softEdge rad="63500"/>
          </a:effectLst>
        </p:spPr>
      </p:pic>
      <p:grpSp>
        <p:nvGrpSpPr>
          <p:cNvPr id="11" name="PHẠM DUYÊN 4 - 9Slide.vn">
            <a:extLst>
              <a:ext uri="{FF2B5EF4-FFF2-40B4-BE49-F238E27FC236}">
                <a16:creationId xmlns:a16="http://schemas.microsoft.com/office/drawing/2014/main" id="{207E1257-1691-7109-1B56-0A0E5324E276}"/>
              </a:ext>
            </a:extLst>
          </p:cNvPr>
          <p:cNvGrpSpPr/>
          <p:nvPr/>
        </p:nvGrpSpPr>
        <p:grpSpPr>
          <a:xfrm>
            <a:off x="2313699" y="2591636"/>
            <a:ext cx="1400803" cy="524313"/>
            <a:chOff x="1766254" y="1894688"/>
            <a:chExt cx="1400803" cy="524313"/>
          </a:xfrm>
        </p:grpSpPr>
        <p:sp>
          <p:nvSpPr>
            <p:cNvPr id="12" name="PHẠM DUYÊN 1 - 9Slide.vn">
              <a:extLst>
                <a:ext uri="{FF2B5EF4-FFF2-40B4-BE49-F238E27FC236}">
                  <a16:creationId xmlns:a16="http://schemas.microsoft.com/office/drawing/2014/main" id="{EFDB8448-4037-B039-20BF-967328CCC30F}"/>
                </a:ext>
              </a:extLst>
            </p:cNvPr>
            <p:cNvSpPr/>
            <p:nvPr/>
          </p:nvSpPr>
          <p:spPr>
            <a:xfrm>
              <a:off x="1766254" y="1894688"/>
              <a:ext cx="13936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800" b="1" spc="140">
                  <a:ln w="152400">
                    <a:solidFill>
                      <a:schemeClr val="bg1"/>
                    </a:solidFill>
                  </a:ln>
                  <a:solidFill>
                    <a:srgbClr val="00206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50 000</a:t>
              </a:r>
              <a:endParaRPr lang="zh-CN" altLang="en-US" sz="2800" b="1" spc="140" dirty="0">
                <a:ln w="15240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PHẠM DUYÊN 2 - 9Slide.vn">
              <a:extLst>
                <a:ext uri="{FF2B5EF4-FFF2-40B4-BE49-F238E27FC236}">
                  <a16:creationId xmlns:a16="http://schemas.microsoft.com/office/drawing/2014/main" id="{CF162C95-C396-212F-3DC9-16F23E1CCABD}"/>
                </a:ext>
              </a:extLst>
            </p:cNvPr>
            <p:cNvSpPr/>
            <p:nvPr/>
          </p:nvSpPr>
          <p:spPr>
            <a:xfrm>
              <a:off x="1773406" y="1895781"/>
              <a:ext cx="13936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800" b="1" spc="140" dirty="0">
                  <a:solidFill>
                    <a:srgbClr val="002060"/>
                  </a:solidFill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50 000</a:t>
              </a:r>
              <a:endParaRPr lang="zh-CN" altLang="en-US" sz="2800" b="1" spc="140" dirty="0">
                <a:solidFill>
                  <a:srgbClr val="002060"/>
                </a:solidFill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PHẠM DUYÊN 5 - 9Slide.vn">
            <a:extLst>
              <a:ext uri="{FF2B5EF4-FFF2-40B4-BE49-F238E27FC236}">
                <a16:creationId xmlns:a16="http://schemas.microsoft.com/office/drawing/2014/main" id="{D1F66121-15C2-7B3E-A27F-9F095932E4E8}"/>
              </a:ext>
            </a:extLst>
          </p:cNvPr>
          <p:cNvGrpSpPr/>
          <p:nvPr/>
        </p:nvGrpSpPr>
        <p:grpSpPr>
          <a:xfrm>
            <a:off x="3883419" y="2591636"/>
            <a:ext cx="1400803" cy="524313"/>
            <a:chOff x="1766254" y="1894688"/>
            <a:chExt cx="1400803" cy="524313"/>
          </a:xfrm>
        </p:grpSpPr>
        <p:sp>
          <p:nvSpPr>
            <p:cNvPr id="15" name="PHẠM DUYÊN 1 - 9Slide.vn">
              <a:extLst>
                <a:ext uri="{FF2B5EF4-FFF2-40B4-BE49-F238E27FC236}">
                  <a16:creationId xmlns:a16="http://schemas.microsoft.com/office/drawing/2014/main" id="{95123606-D2E4-086D-9BC3-0BCFC9A7CBF9}"/>
                </a:ext>
              </a:extLst>
            </p:cNvPr>
            <p:cNvSpPr/>
            <p:nvPr/>
          </p:nvSpPr>
          <p:spPr>
            <a:xfrm>
              <a:off x="1766254" y="1894688"/>
              <a:ext cx="13936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800" b="1" spc="140">
                  <a:ln w="152400">
                    <a:solidFill>
                      <a:schemeClr val="bg1"/>
                    </a:solidFill>
                  </a:ln>
                  <a:solidFill>
                    <a:srgbClr val="00206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60 000</a:t>
              </a:r>
              <a:endParaRPr lang="zh-CN" altLang="en-US" sz="2800" b="1" spc="140" dirty="0">
                <a:ln w="15240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PHẠM DUYÊN 2 - 9Slide.vn">
              <a:extLst>
                <a:ext uri="{FF2B5EF4-FFF2-40B4-BE49-F238E27FC236}">
                  <a16:creationId xmlns:a16="http://schemas.microsoft.com/office/drawing/2014/main" id="{D9ED7E78-3CC8-FD74-1929-0AC9EE4F7257}"/>
                </a:ext>
              </a:extLst>
            </p:cNvPr>
            <p:cNvSpPr/>
            <p:nvPr/>
          </p:nvSpPr>
          <p:spPr>
            <a:xfrm>
              <a:off x="1773406" y="1895781"/>
              <a:ext cx="13936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800" b="1" spc="140" dirty="0">
                  <a:solidFill>
                    <a:srgbClr val="002060"/>
                  </a:solidFill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60 000</a:t>
              </a:r>
              <a:endParaRPr lang="zh-CN" altLang="en-US" sz="2800" b="1" spc="140" dirty="0">
                <a:solidFill>
                  <a:srgbClr val="002060"/>
                </a:solidFill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7" name="PHẠM DUYÊN 6 - 9Slide.vn">
            <a:extLst>
              <a:ext uri="{FF2B5EF4-FFF2-40B4-BE49-F238E27FC236}">
                <a16:creationId xmlns:a16="http://schemas.microsoft.com/office/drawing/2014/main" id="{1C19D263-DDC4-935A-07C7-2FA900F29673}"/>
              </a:ext>
            </a:extLst>
          </p:cNvPr>
          <p:cNvGrpSpPr/>
          <p:nvPr/>
        </p:nvGrpSpPr>
        <p:grpSpPr>
          <a:xfrm>
            <a:off x="5459806" y="2591636"/>
            <a:ext cx="1400803" cy="524313"/>
            <a:chOff x="1766254" y="1894688"/>
            <a:chExt cx="1400803" cy="524313"/>
          </a:xfrm>
        </p:grpSpPr>
        <p:sp>
          <p:nvSpPr>
            <p:cNvPr id="18" name="PHẠM DUYÊN 1 - 9Slide.vn">
              <a:extLst>
                <a:ext uri="{FF2B5EF4-FFF2-40B4-BE49-F238E27FC236}">
                  <a16:creationId xmlns:a16="http://schemas.microsoft.com/office/drawing/2014/main" id="{704881B8-D7C4-5A62-5F03-CBD7FF5154A6}"/>
                </a:ext>
              </a:extLst>
            </p:cNvPr>
            <p:cNvSpPr/>
            <p:nvPr/>
          </p:nvSpPr>
          <p:spPr>
            <a:xfrm>
              <a:off x="1766254" y="1894688"/>
              <a:ext cx="13936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800" b="1" spc="140">
                  <a:ln w="152400">
                    <a:solidFill>
                      <a:schemeClr val="bg1"/>
                    </a:solidFill>
                  </a:ln>
                  <a:solidFill>
                    <a:srgbClr val="00206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70 000</a:t>
              </a:r>
              <a:endParaRPr lang="zh-CN" altLang="en-US" sz="2800" b="1" spc="140" dirty="0">
                <a:ln w="15240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PHẠM DUYÊN 2 - 9Slide.vn">
              <a:extLst>
                <a:ext uri="{FF2B5EF4-FFF2-40B4-BE49-F238E27FC236}">
                  <a16:creationId xmlns:a16="http://schemas.microsoft.com/office/drawing/2014/main" id="{72DA6FC3-6961-2A4F-68DA-CD86C2766F76}"/>
                </a:ext>
              </a:extLst>
            </p:cNvPr>
            <p:cNvSpPr/>
            <p:nvPr/>
          </p:nvSpPr>
          <p:spPr>
            <a:xfrm>
              <a:off x="1773406" y="1895781"/>
              <a:ext cx="13936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800" b="1" spc="140" dirty="0">
                  <a:solidFill>
                    <a:srgbClr val="002060"/>
                  </a:solidFill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70 000</a:t>
              </a:r>
              <a:endParaRPr lang="zh-CN" altLang="en-US" sz="2800" b="1" spc="140" dirty="0">
                <a:solidFill>
                  <a:srgbClr val="002060"/>
                </a:solidFill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0" name="PHẠM DUYÊN 7 - 9Slide.vn">
            <a:extLst>
              <a:ext uri="{FF2B5EF4-FFF2-40B4-BE49-F238E27FC236}">
                <a16:creationId xmlns:a16="http://schemas.microsoft.com/office/drawing/2014/main" id="{50A13B44-3EAF-CA23-7147-19B021151005}"/>
              </a:ext>
            </a:extLst>
          </p:cNvPr>
          <p:cNvGrpSpPr/>
          <p:nvPr/>
        </p:nvGrpSpPr>
        <p:grpSpPr>
          <a:xfrm>
            <a:off x="7019049" y="2591636"/>
            <a:ext cx="1400803" cy="524313"/>
            <a:chOff x="1766254" y="1894688"/>
            <a:chExt cx="1400803" cy="524313"/>
          </a:xfrm>
        </p:grpSpPr>
        <p:sp>
          <p:nvSpPr>
            <p:cNvPr id="21" name="PHẠM DUYÊN 1 - 9Slide.vn">
              <a:extLst>
                <a:ext uri="{FF2B5EF4-FFF2-40B4-BE49-F238E27FC236}">
                  <a16:creationId xmlns:a16="http://schemas.microsoft.com/office/drawing/2014/main" id="{8E2F8A9A-AC35-3F40-521A-DE7A7B9ADE09}"/>
                </a:ext>
              </a:extLst>
            </p:cNvPr>
            <p:cNvSpPr/>
            <p:nvPr/>
          </p:nvSpPr>
          <p:spPr>
            <a:xfrm>
              <a:off x="1766254" y="1894688"/>
              <a:ext cx="13936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800" b="1" spc="140">
                  <a:ln w="152400">
                    <a:solidFill>
                      <a:schemeClr val="bg1"/>
                    </a:solidFill>
                  </a:ln>
                  <a:solidFill>
                    <a:srgbClr val="00206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50 000</a:t>
              </a:r>
              <a:endParaRPr lang="zh-CN" altLang="en-US" sz="2800" b="1" spc="140" dirty="0">
                <a:ln w="15240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PHẠM DUYÊN 2 - 9Slide.vn">
              <a:extLst>
                <a:ext uri="{FF2B5EF4-FFF2-40B4-BE49-F238E27FC236}">
                  <a16:creationId xmlns:a16="http://schemas.microsoft.com/office/drawing/2014/main" id="{2356860A-B0AB-93B9-BFDE-22A9C590DF39}"/>
                </a:ext>
              </a:extLst>
            </p:cNvPr>
            <p:cNvSpPr/>
            <p:nvPr/>
          </p:nvSpPr>
          <p:spPr>
            <a:xfrm>
              <a:off x="1773406" y="1895781"/>
              <a:ext cx="13936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800" b="1" spc="140" dirty="0">
                  <a:solidFill>
                    <a:srgbClr val="002060"/>
                  </a:solidFill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80 000</a:t>
              </a:r>
              <a:endParaRPr lang="zh-CN" altLang="en-US" sz="2800" b="1" spc="140" dirty="0">
                <a:solidFill>
                  <a:srgbClr val="002060"/>
                </a:solidFill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PHẠM DUYÊN 8 - 9Slide.vn">
            <a:extLst>
              <a:ext uri="{FF2B5EF4-FFF2-40B4-BE49-F238E27FC236}">
                <a16:creationId xmlns:a16="http://schemas.microsoft.com/office/drawing/2014/main" id="{DD0D9855-BD14-8775-831D-F2ADE150A050}"/>
              </a:ext>
            </a:extLst>
          </p:cNvPr>
          <p:cNvGrpSpPr/>
          <p:nvPr/>
        </p:nvGrpSpPr>
        <p:grpSpPr>
          <a:xfrm>
            <a:off x="8588769" y="2591636"/>
            <a:ext cx="1400803" cy="524313"/>
            <a:chOff x="1766254" y="1894688"/>
            <a:chExt cx="1400803" cy="524313"/>
          </a:xfrm>
        </p:grpSpPr>
        <p:sp>
          <p:nvSpPr>
            <p:cNvPr id="24" name="PHẠM DUYÊN 1 - 9Slide.vn">
              <a:extLst>
                <a:ext uri="{FF2B5EF4-FFF2-40B4-BE49-F238E27FC236}">
                  <a16:creationId xmlns:a16="http://schemas.microsoft.com/office/drawing/2014/main" id="{1C95EF73-C826-40CE-A58C-9FB167829812}"/>
                </a:ext>
              </a:extLst>
            </p:cNvPr>
            <p:cNvSpPr/>
            <p:nvPr/>
          </p:nvSpPr>
          <p:spPr>
            <a:xfrm>
              <a:off x="1766254" y="1894688"/>
              <a:ext cx="13936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800" b="1" spc="140">
                  <a:ln w="152400">
                    <a:solidFill>
                      <a:schemeClr val="bg1"/>
                    </a:solidFill>
                  </a:ln>
                  <a:solidFill>
                    <a:srgbClr val="00206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60 000</a:t>
              </a:r>
              <a:endParaRPr lang="zh-CN" altLang="en-US" sz="2800" b="1" spc="140" dirty="0">
                <a:ln w="15240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PHẠM DUYÊN 2 - 9Slide.vn">
              <a:extLst>
                <a:ext uri="{FF2B5EF4-FFF2-40B4-BE49-F238E27FC236}">
                  <a16:creationId xmlns:a16="http://schemas.microsoft.com/office/drawing/2014/main" id="{1760B550-F5DD-E7A7-10B1-4303599476CA}"/>
                </a:ext>
              </a:extLst>
            </p:cNvPr>
            <p:cNvSpPr/>
            <p:nvPr/>
          </p:nvSpPr>
          <p:spPr>
            <a:xfrm>
              <a:off x="1773406" y="1895781"/>
              <a:ext cx="13936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800" b="1" spc="140" dirty="0">
                  <a:solidFill>
                    <a:srgbClr val="002060"/>
                  </a:solidFill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90 000</a:t>
              </a:r>
              <a:endParaRPr lang="zh-CN" altLang="en-US" sz="2800" b="1" spc="140" dirty="0">
                <a:solidFill>
                  <a:srgbClr val="002060"/>
                </a:solidFill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PHẠM DUYÊN 9 - 9Slide.vn">
            <a:extLst>
              <a:ext uri="{FF2B5EF4-FFF2-40B4-BE49-F238E27FC236}">
                <a16:creationId xmlns:a16="http://schemas.microsoft.com/office/drawing/2014/main" id="{FF38C0F8-D0F1-D17F-31D6-922AE02B868F}"/>
              </a:ext>
            </a:extLst>
          </p:cNvPr>
          <p:cNvGrpSpPr/>
          <p:nvPr/>
        </p:nvGrpSpPr>
        <p:grpSpPr>
          <a:xfrm>
            <a:off x="10099807" y="2607024"/>
            <a:ext cx="1526158" cy="493536"/>
            <a:chOff x="1766254" y="1894688"/>
            <a:chExt cx="1526158" cy="493536"/>
          </a:xfrm>
        </p:grpSpPr>
        <p:sp>
          <p:nvSpPr>
            <p:cNvPr id="27" name="PHẠM DUYÊN 1 - 9Slide.vn">
              <a:extLst>
                <a:ext uri="{FF2B5EF4-FFF2-40B4-BE49-F238E27FC236}">
                  <a16:creationId xmlns:a16="http://schemas.microsoft.com/office/drawing/2014/main" id="{03D4D275-0F00-821F-56A4-06CD92163A61}"/>
                </a:ext>
              </a:extLst>
            </p:cNvPr>
            <p:cNvSpPr/>
            <p:nvPr/>
          </p:nvSpPr>
          <p:spPr>
            <a:xfrm>
              <a:off x="1766254" y="1894688"/>
              <a:ext cx="151900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600" b="1" spc="140">
                  <a:ln w="152400">
                    <a:solidFill>
                      <a:schemeClr val="bg1"/>
                    </a:solidFill>
                  </a:ln>
                  <a:solidFill>
                    <a:srgbClr val="00206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100 000</a:t>
              </a:r>
              <a:endParaRPr lang="zh-CN" altLang="en-US" sz="2600" b="1" spc="140" dirty="0">
                <a:ln w="15240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8" name="PHẠM DUYÊN 2 - 9Slide.vn">
              <a:extLst>
                <a:ext uri="{FF2B5EF4-FFF2-40B4-BE49-F238E27FC236}">
                  <a16:creationId xmlns:a16="http://schemas.microsoft.com/office/drawing/2014/main" id="{09F3E3BE-929D-787C-7255-4F8AB965D452}"/>
                </a:ext>
              </a:extLst>
            </p:cNvPr>
            <p:cNvSpPr/>
            <p:nvPr/>
          </p:nvSpPr>
          <p:spPr>
            <a:xfrm>
              <a:off x="1773406" y="1895781"/>
              <a:ext cx="151900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600" b="1" spc="140" dirty="0">
                  <a:solidFill>
                    <a:srgbClr val="002060"/>
                  </a:solidFill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100 000</a:t>
              </a:r>
              <a:endParaRPr lang="zh-CN" altLang="en-US" sz="2600" b="1" spc="140" dirty="0">
                <a:solidFill>
                  <a:srgbClr val="002060"/>
                </a:solidFill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9" name="PHẠM DUYÊN 10 - 9Slide.vn">
            <a:extLst>
              <a:ext uri="{FF2B5EF4-FFF2-40B4-BE49-F238E27FC236}">
                <a16:creationId xmlns:a16="http://schemas.microsoft.com/office/drawing/2014/main" id="{6D0ED14D-A92E-58D8-5E3D-7E04484C9F37}"/>
              </a:ext>
            </a:extLst>
          </p:cNvPr>
          <p:cNvSpPr/>
          <p:nvPr/>
        </p:nvSpPr>
        <p:spPr>
          <a:xfrm>
            <a:off x="2333279" y="4013444"/>
            <a:ext cx="7495645" cy="767912"/>
          </a:xfrm>
          <a:prstGeom prst="roundRect">
            <a:avLst>
              <a:gd name="adj" fmla="val 14247"/>
            </a:avLst>
          </a:prstGeom>
          <a:solidFill>
            <a:srgbClr val="D8C1FB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en-US" sz="3400" b="1" spc="-4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PHẠM DUYÊN 11 - 9Slide.vn">
            <a:extLst>
              <a:ext uri="{FF2B5EF4-FFF2-40B4-BE49-F238E27FC236}">
                <a16:creationId xmlns:a16="http://schemas.microsoft.com/office/drawing/2014/main" id="{C9CA0799-6161-4512-07E6-54FC67203C70}"/>
              </a:ext>
            </a:extLst>
          </p:cNvPr>
          <p:cNvSpPr/>
          <p:nvPr/>
        </p:nvSpPr>
        <p:spPr>
          <a:xfrm>
            <a:off x="2553808" y="4074235"/>
            <a:ext cx="7656992" cy="646331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6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 </a:t>
            </a:r>
            <a:r>
              <a:rPr lang="en-US" sz="3600" b="1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36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6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100 000.</a:t>
            </a:r>
            <a:endParaRPr lang="vi-VN" sz="3600" b="1" spc="-4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764FE5-5E7E-A29A-37DE-255F9F9F1D5F}"/>
              </a:ext>
            </a:extLst>
          </p:cNvPr>
          <p:cNvSpPr txBox="1"/>
          <p:nvPr/>
        </p:nvSpPr>
        <p:spPr>
          <a:xfrm>
            <a:off x="-2794876" y="3225090"/>
            <a:ext cx="1778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A3DFB3E2-1F86-AD6E-8A6B-9ADDB6B4A42C}"/>
              </a:ext>
            </a:extLst>
          </p:cNvPr>
          <p:cNvSpPr/>
          <p:nvPr/>
        </p:nvSpPr>
        <p:spPr>
          <a:xfrm rot="16200000" flipH="1">
            <a:off x="3588519" y="1282370"/>
            <a:ext cx="344189" cy="1685097"/>
          </a:xfrm>
          <a:prstGeom prst="leftBrace">
            <a:avLst>
              <a:gd name="adj1" fmla="val 34356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7D38C1-0DA4-0D4A-0E11-A8A284D2C3A7}"/>
              </a:ext>
            </a:extLst>
          </p:cNvPr>
          <p:cNvSpPr txBox="1"/>
          <p:nvPr/>
        </p:nvSpPr>
        <p:spPr>
          <a:xfrm>
            <a:off x="2781356" y="1418672"/>
            <a:ext cx="1851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+ 10 000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55C0AEE5-3C11-49FB-FF45-9C4E324746E6}"/>
              </a:ext>
            </a:extLst>
          </p:cNvPr>
          <p:cNvSpPr/>
          <p:nvPr/>
        </p:nvSpPr>
        <p:spPr>
          <a:xfrm rot="16200000" flipH="1">
            <a:off x="5310554" y="1233817"/>
            <a:ext cx="344189" cy="1685097"/>
          </a:xfrm>
          <a:prstGeom prst="leftBrace">
            <a:avLst>
              <a:gd name="adj1" fmla="val 34356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BD6CBE-AAD4-349D-D413-724D961F5754}"/>
              </a:ext>
            </a:extLst>
          </p:cNvPr>
          <p:cNvSpPr txBox="1"/>
          <p:nvPr/>
        </p:nvSpPr>
        <p:spPr>
          <a:xfrm>
            <a:off x="4527752" y="1428556"/>
            <a:ext cx="1851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+ 10 000</a:t>
            </a: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AE32B4D0-E12E-0482-A94D-FF41898546B0}"/>
              </a:ext>
            </a:extLst>
          </p:cNvPr>
          <p:cNvSpPr/>
          <p:nvPr/>
        </p:nvSpPr>
        <p:spPr>
          <a:xfrm rot="16200000" flipH="1">
            <a:off x="7046405" y="1256310"/>
            <a:ext cx="344189" cy="1685097"/>
          </a:xfrm>
          <a:prstGeom prst="leftBrace">
            <a:avLst>
              <a:gd name="adj1" fmla="val 34356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37635C7-AC9D-95BA-2801-35641F6E4C9A}"/>
              </a:ext>
            </a:extLst>
          </p:cNvPr>
          <p:cNvSpPr txBox="1"/>
          <p:nvPr/>
        </p:nvSpPr>
        <p:spPr>
          <a:xfrm>
            <a:off x="6274148" y="1378796"/>
            <a:ext cx="1851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+ 10 000</a:t>
            </a:r>
          </a:p>
        </p:txBody>
      </p:sp>
    </p:spTree>
    <p:extLst>
      <p:ext uri="{BB962C8B-B14F-4D97-AF65-F5344CB8AC3E}">
        <p14:creationId xmlns:p14="http://schemas.microsoft.com/office/powerpoint/2010/main" val="103478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9" grpId="0" animBg="1"/>
      <p:bldP spid="31" grpId="0"/>
      <p:bldP spid="32" grpId="0" animBg="1"/>
      <p:bldP spid="33" grpId="0"/>
      <p:bldP spid="34" grpId="0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HẠM DUYÊN 2 - 9Slide.vn">
            <a:extLst>
              <a:ext uri="{FF2B5EF4-FFF2-40B4-BE49-F238E27FC236}">
                <a16:creationId xmlns:a16="http://schemas.microsoft.com/office/drawing/2014/main" id="{71FC15E7-E98E-91FB-26F5-E69404702FAA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296276" y="476444"/>
            <a:ext cx="10514724" cy="1328023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600" spc="-4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spc="-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HẠM DUYÊN 4 - 9Slide.vn">
            <a:extLst>
              <a:ext uri="{FF2B5EF4-FFF2-40B4-BE49-F238E27FC236}">
                <a16:creationId xmlns:a16="http://schemas.microsoft.com/office/drawing/2014/main" id="{5FD7BCA5-9074-3D72-5D10-7A0A3437B8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" r="871"/>
          <a:stretch/>
        </p:blipFill>
        <p:spPr>
          <a:xfrm>
            <a:off x="457200" y="1655853"/>
            <a:ext cx="11252200" cy="2368874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23" name="PHẠM DUYÊN 8 - 9Slide.vn">
            <a:extLst>
              <a:ext uri="{FF2B5EF4-FFF2-40B4-BE49-F238E27FC236}">
                <a16:creationId xmlns:a16="http://schemas.microsoft.com/office/drawing/2014/main" id="{3E06A460-4EA5-4743-5277-4B7462A25F3D}"/>
              </a:ext>
            </a:extLst>
          </p:cNvPr>
          <p:cNvGrpSpPr/>
          <p:nvPr/>
        </p:nvGrpSpPr>
        <p:grpSpPr>
          <a:xfrm>
            <a:off x="876842" y="1883866"/>
            <a:ext cx="3542958" cy="400110"/>
            <a:chOff x="1435642" y="1982291"/>
            <a:chExt cx="3542958" cy="400110"/>
          </a:xfrm>
        </p:grpSpPr>
        <p:sp>
          <p:nvSpPr>
            <p:cNvPr id="21" name="PHẠM DUYÊN 1 - 9Slide.vn">
              <a:extLst>
                <a:ext uri="{FF2B5EF4-FFF2-40B4-BE49-F238E27FC236}">
                  <a16:creationId xmlns:a16="http://schemas.microsoft.com/office/drawing/2014/main" id="{BFDB8640-A862-C944-23BA-9B44436BFE91}"/>
                </a:ext>
              </a:extLst>
            </p:cNvPr>
            <p:cNvSpPr/>
            <p:nvPr/>
          </p:nvSpPr>
          <p:spPr>
            <a:xfrm>
              <a:off x="1435642" y="1982291"/>
              <a:ext cx="35429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spc="-40">
                  <a:ln w="38100">
                    <a:solidFill>
                      <a:schemeClr val="bg1"/>
                    </a:solidFill>
                  </a:ln>
                  <a:solidFill>
                    <a:srgbClr val="00206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30 000 + 9 000 + 800 + 40 + 5</a:t>
              </a:r>
              <a:endParaRPr lang="zh-CN" altLang="en-US" sz="2000" b="1" spc="-40">
                <a:ln w="3810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PHẠM DUYÊN 2 - 9Slide.vn">
              <a:extLst>
                <a:ext uri="{FF2B5EF4-FFF2-40B4-BE49-F238E27FC236}">
                  <a16:creationId xmlns:a16="http://schemas.microsoft.com/office/drawing/2014/main" id="{8FF82A9E-0DF2-6E24-881B-55B7DD4FBDBB}"/>
                </a:ext>
              </a:extLst>
            </p:cNvPr>
            <p:cNvSpPr/>
            <p:nvPr/>
          </p:nvSpPr>
          <p:spPr>
            <a:xfrm>
              <a:off x="1437388" y="1982291"/>
              <a:ext cx="34775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000" b="1" spc="-40">
                  <a:solidFill>
                    <a:srgbClr val="002060"/>
                  </a:solidFill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30 000 + 9 000 + 800 + 40 + 5</a:t>
              </a:r>
              <a:endParaRPr lang="zh-CN" altLang="en-US" sz="2000" b="1" spc="-40" dirty="0">
                <a:solidFill>
                  <a:srgbClr val="002060"/>
                </a:solidFill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4" name="PHẠM DUYÊN 9 - 9Slide.vn">
            <a:extLst>
              <a:ext uri="{FF2B5EF4-FFF2-40B4-BE49-F238E27FC236}">
                <a16:creationId xmlns:a16="http://schemas.microsoft.com/office/drawing/2014/main" id="{DFB85C6B-30BF-2E0F-E5A8-5113F42AF64A}"/>
              </a:ext>
            </a:extLst>
          </p:cNvPr>
          <p:cNvGrpSpPr/>
          <p:nvPr/>
        </p:nvGrpSpPr>
        <p:grpSpPr>
          <a:xfrm>
            <a:off x="4403813" y="1883866"/>
            <a:ext cx="3479301" cy="400110"/>
            <a:chOff x="1435642" y="1982291"/>
            <a:chExt cx="3479301" cy="400110"/>
          </a:xfrm>
        </p:grpSpPr>
        <p:sp>
          <p:nvSpPr>
            <p:cNvPr id="25" name="PHẠM DUYÊN 1 - 9Slide.vn">
              <a:extLst>
                <a:ext uri="{FF2B5EF4-FFF2-40B4-BE49-F238E27FC236}">
                  <a16:creationId xmlns:a16="http://schemas.microsoft.com/office/drawing/2014/main" id="{2C13AA36-741C-5446-58A3-14B79C3C4082}"/>
                </a:ext>
              </a:extLst>
            </p:cNvPr>
            <p:cNvSpPr/>
            <p:nvPr/>
          </p:nvSpPr>
          <p:spPr>
            <a:xfrm>
              <a:off x="1435642" y="1982291"/>
              <a:ext cx="34775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spc="-40">
                  <a:ln w="38100">
                    <a:solidFill>
                      <a:schemeClr val="bg1"/>
                    </a:solidFill>
                  </a:ln>
                  <a:solidFill>
                    <a:srgbClr val="00206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20 000 + 8 000 + 700 + 10 + 6</a:t>
              </a:r>
              <a:endParaRPr lang="zh-CN" altLang="en-US" sz="2000" b="1" spc="-40">
                <a:ln w="3810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" name="PHẠM DUYÊN 2 - 9Slide.vn">
              <a:extLst>
                <a:ext uri="{FF2B5EF4-FFF2-40B4-BE49-F238E27FC236}">
                  <a16:creationId xmlns:a16="http://schemas.microsoft.com/office/drawing/2014/main" id="{35EDF2D5-D3F9-E694-E06D-8028AEF876D5}"/>
                </a:ext>
              </a:extLst>
            </p:cNvPr>
            <p:cNvSpPr/>
            <p:nvPr/>
          </p:nvSpPr>
          <p:spPr>
            <a:xfrm>
              <a:off x="1437388" y="1982291"/>
              <a:ext cx="34775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000" b="1" spc="-40">
                  <a:solidFill>
                    <a:srgbClr val="002060"/>
                  </a:solidFill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20 000 + 8 000 + 700 + 10 + 6</a:t>
              </a:r>
              <a:endParaRPr lang="zh-CN" altLang="en-US" sz="2000" b="1" spc="-40" dirty="0">
                <a:solidFill>
                  <a:srgbClr val="002060"/>
                </a:solidFill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7" name="PHẠM DUYÊN 10 - 9Slide.vn">
            <a:extLst>
              <a:ext uri="{FF2B5EF4-FFF2-40B4-BE49-F238E27FC236}">
                <a16:creationId xmlns:a16="http://schemas.microsoft.com/office/drawing/2014/main" id="{5C3340DD-AEE1-80E9-E830-8104F4C8A169}"/>
              </a:ext>
            </a:extLst>
          </p:cNvPr>
          <p:cNvGrpSpPr/>
          <p:nvPr/>
        </p:nvGrpSpPr>
        <p:grpSpPr>
          <a:xfrm>
            <a:off x="8146935" y="1883866"/>
            <a:ext cx="3130665" cy="400110"/>
            <a:chOff x="1435642" y="1982291"/>
            <a:chExt cx="3130665" cy="400110"/>
          </a:xfrm>
        </p:grpSpPr>
        <p:sp>
          <p:nvSpPr>
            <p:cNvPr id="28" name="PHẠM DUYÊN 1 - 9Slide.vn">
              <a:extLst>
                <a:ext uri="{FF2B5EF4-FFF2-40B4-BE49-F238E27FC236}">
                  <a16:creationId xmlns:a16="http://schemas.microsoft.com/office/drawing/2014/main" id="{9D1DC10C-5AFC-5D99-42DE-6E132D7E93D5}"/>
                </a:ext>
              </a:extLst>
            </p:cNvPr>
            <p:cNvSpPr/>
            <p:nvPr/>
          </p:nvSpPr>
          <p:spPr>
            <a:xfrm>
              <a:off x="1435642" y="1982291"/>
              <a:ext cx="31306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spc="-40">
                  <a:ln w="38100">
                    <a:solidFill>
                      <a:schemeClr val="bg1"/>
                    </a:solidFill>
                  </a:ln>
                  <a:solidFill>
                    <a:srgbClr val="00206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20 000 + 8 000 + 100 + 70</a:t>
              </a:r>
              <a:endParaRPr lang="zh-CN" altLang="en-US" sz="2000" b="1" spc="-40">
                <a:ln w="3810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9" name="PHẠM DUYÊN 2 - 9Slide.vn">
              <a:extLst>
                <a:ext uri="{FF2B5EF4-FFF2-40B4-BE49-F238E27FC236}">
                  <a16:creationId xmlns:a16="http://schemas.microsoft.com/office/drawing/2014/main" id="{A0A3C865-2CD0-9DFB-B179-861BF4CD0612}"/>
                </a:ext>
              </a:extLst>
            </p:cNvPr>
            <p:cNvSpPr/>
            <p:nvPr/>
          </p:nvSpPr>
          <p:spPr>
            <a:xfrm>
              <a:off x="1437388" y="1982291"/>
              <a:ext cx="306526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000" b="1" spc="-40">
                  <a:solidFill>
                    <a:srgbClr val="002060"/>
                  </a:solidFill>
                  <a:latin typeface="Arial" panose="020B0604020202020204" pitchFamily="34" charset="0"/>
                  <a:ea typeface="字魂27号-布丁体" panose="00000505000000000000" pitchFamily="2" charset="-122"/>
                  <a:cs typeface="Arial" panose="020B0604020202020204" pitchFamily="34" charset="0"/>
                </a:rPr>
                <a:t>20 000 + 8 000 + 100 + 70</a:t>
              </a:r>
              <a:endParaRPr lang="zh-CN" altLang="en-US" sz="2000" b="1" spc="-40" dirty="0">
                <a:solidFill>
                  <a:srgbClr val="002060"/>
                </a:solidFill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PHẠM DUYÊN 1 - 9Slide.vn">
            <a:extLst>
              <a:ext uri="{FF2B5EF4-FFF2-40B4-BE49-F238E27FC236}">
                <a16:creationId xmlns:a16="http://schemas.microsoft.com/office/drawing/2014/main" id="{5AE6B7D1-6C0B-A48B-C3AA-83EEB5C5BC7B}"/>
              </a:ext>
            </a:extLst>
          </p:cNvPr>
          <p:cNvGrpSpPr/>
          <p:nvPr/>
        </p:nvGrpSpPr>
        <p:grpSpPr>
          <a:xfrm>
            <a:off x="541227" y="480636"/>
            <a:ext cx="668922" cy="707886"/>
            <a:chOff x="539966" y="503056"/>
            <a:chExt cx="668922" cy="70788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PHẠM DUYÊN 1 - 9Slide.vn">
              <a:extLst>
                <a:ext uri="{FF2B5EF4-FFF2-40B4-BE49-F238E27FC236}">
                  <a16:creationId xmlns:a16="http://schemas.microsoft.com/office/drawing/2014/main" id="{5174DE88-0D8E-FD8B-8947-F8B3DE93CD68}"/>
                </a:ext>
              </a:extLst>
            </p:cNvPr>
            <p:cNvSpPr/>
            <p:nvPr/>
          </p:nvSpPr>
          <p:spPr>
            <a:xfrm>
              <a:off x="582084" y="570574"/>
              <a:ext cx="590719" cy="590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PHẠM DUYÊN 2 - 9Slide.vn">
              <a:extLst>
                <a:ext uri="{FF2B5EF4-FFF2-40B4-BE49-F238E27FC236}">
                  <a16:creationId xmlns:a16="http://schemas.microsoft.com/office/drawing/2014/main" id="{6095BDC6-AF01-77B7-7EAC-CD9B604F77CB}"/>
                </a:ext>
              </a:extLst>
            </p:cNvPr>
            <p:cNvSpPr/>
            <p:nvPr/>
          </p:nvSpPr>
          <p:spPr>
            <a:xfrm>
              <a:off x="539966" y="528456"/>
              <a:ext cx="668922" cy="668922"/>
            </a:xfrm>
            <a:prstGeom prst="ellipse">
              <a:avLst/>
            </a:prstGeom>
            <a:grp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PHẠM DUYÊN 3 - 9Slide.vn">
              <a:extLst>
                <a:ext uri="{FF2B5EF4-FFF2-40B4-BE49-F238E27FC236}">
                  <a16:creationId xmlns:a16="http://schemas.microsoft.com/office/drawing/2014/main" id="{54BA512D-7E77-F13F-1F6A-8A2317791733}"/>
                </a:ext>
              </a:extLst>
            </p:cNvPr>
            <p:cNvSpPr txBox="1"/>
            <p:nvPr/>
          </p:nvSpPr>
          <p:spPr>
            <a:xfrm>
              <a:off x="707985" y="50305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058900DD-DB80-8EF7-119D-7785962A25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50" t="70000" r="65625" b="6947"/>
          <a:stretch/>
        </p:blipFill>
        <p:spPr>
          <a:xfrm>
            <a:off x="1371613" y="5100154"/>
            <a:ext cx="2285176" cy="128140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2F8F8C7-07AE-60D7-9D6F-4C2E1C6C17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681" t="70496" r="38041" b="6543"/>
          <a:stretch/>
        </p:blipFill>
        <p:spPr>
          <a:xfrm>
            <a:off x="4759257" y="5062366"/>
            <a:ext cx="2479744" cy="131919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6EE4867-2E13-9D5B-F711-9E7AF3E70C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644" t="70000" r="10981" b="6947"/>
          <a:stretch/>
        </p:blipFill>
        <p:spPr>
          <a:xfrm>
            <a:off x="8341469" y="5086116"/>
            <a:ext cx="2326531" cy="123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9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28138 -0.181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0.27956 -0.177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84" y="-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00169 -0.174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HẠM DUYÊN 2 - 9Slide.vn">
            <a:extLst>
              <a:ext uri="{FF2B5EF4-FFF2-40B4-BE49-F238E27FC236}">
                <a16:creationId xmlns:a16="http://schemas.microsoft.com/office/drawing/2014/main" id="{E5E0BFD5-6045-405E-CA55-A17E3D1F910B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57149" y="5023941"/>
            <a:ext cx="11162424" cy="1328023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600" b="1" spc="-40" dirty="0">
                <a:latin typeface="Arial" panose="020B0604020202020204" pitchFamily="34" charset="0"/>
                <a:cs typeface="Arial" panose="020B0604020202020204" pitchFamily="34" charset="0"/>
              </a:rPr>
              <a:t>Biết rằng bài hát có 74 381 lượt nghe. Nam và Việt làm tròn số đến hàng nghìn, ai đã làm tròn đúng?</a:t>
            </a:r>
          </a:p>
        </p:txBody>
      </p:sp>
      <p:pic>
        <p:nvPicPr>
          <p:cNvPr id="8" name="PHẠM DUYÊN 3 - 9Slide.vn">
            <a:extLst>
              <a:ext uri="{FF2B5EF4-FFF2-40B4-BE49-F238E27FC236}">
                <a16:creationId xmlns:a16="http://schemas.microsoft.com/office/drawing/2014/main" id="{38CB5B37-884C-70DE-DA76-14C5BD7F1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68" y="1371600"/>
            <a:ext cx="10281464" cy="3631152"/>
          </a:xfrm>
          <a:prstGeom prst="roundRect">
            <a:avLst/>
          </a:prstGeom>
          <a:effectLst>
            <a:softEdge rad="127000"/>
          </a:effectLst>
        </p:spPr>
      </p:pic>
      <p:grpSp>
        <p:nvGrpSpPr>
          <p:cNvPr id="9" name="PHẠM DUYÊN 4 - 9Slide.vn">
            <a:extLst>
              <a:ext uri="{FF2B5EF4-FFF2-40B4-BE49-F238E27FC236}">
                <a16:creationId xmlns:a16="http://schemas.microsoft.com/office/drawing/2014/main" id="{1A00BF66-7EF5-52A3-8DE8-2D22B4188960}"/>
              </a:ext>
            </a:extLst>
          </p:cNvPr>
          <p:cNvGrpSpPr/>
          <p:nvPr/>
        </p:nvGrpSpPr>
        <p:grpSpPr>
          <a:xfrm flipH="1">
            <a:off x="1288766" y="137096"/>
            <a:ext cx="2970814" cy="1877714"/>
            <a:chOff x="8462367" y="1450149"/>
            <a:chExt cx="3132548" cy="197993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9BC5325-E45B-DFD4-552D-D0F6BAE74659}"/>
                </a:ext>
              </a:extLst>
            </p:cNvPr>
            <p:cNvSpPr/>
            <p:nvPr/>
          </p:nvSpPr>
          <p:spPr>
            <a:xfrm rot="12083413">
              <a:off x="8545183" y="1450149"/>
              <a:ext cx="2929452" cy="1979939"/>
            </a:xfrm>
            <a:custGeom>
              <a:avLst/>
              <a:gdLst>
                <a:gd name="connsiteX0" fmla="*/ 2808378 w 2929452"/>
                <a:gd name="connsiteY0" fmla="*/ 1077441 h 1979939"/>
                <a:gd name="connsiteX1" fmla="*/ 537947 w 2929452"/>
                <a:gd name="connsiteY1" fmla="*/ 1966766 h 1979939"/>
                <a:gd name="connsiteX2" fmla="*/ 291085 w 2929452"/>
                <a:gd name="connsiteY2" fmla="*/ 1858865 h 1979939"/>
                <a:gd name="connsiteX3" fmla="*/ 13173 w 2929452"/>
                <a:gd name="connsiteY3" fmla="*/ 1149360 h 1979939"/>
                <a:gd name="connsiteX4" fmla="*/ 121074 w 2929452"/>
                <a:gd name="connsiteY4" fmla="*/ 902498 h 1979939"/>
                <a:gd name="connsiteX5" fmla="*/ 321587 w 2929452"/>
                <a:gd name="connsiteY5" fmla="*/ 823958 h 1979939"/>
                <a:gd name="connsiteX6" fmla="*/ 325115 w 2929452"/>
                <a:gd name="connsiteY6" fmla="*/ 793910 h 1979939"/>
                <a:gd name="connsiteX7" fmla="*/ 363187 w 2929452"/>
                <a:gd name="connsiteY7" fmla="*/ 662420 h 1979939"/>
                <a:gd name="connsiteX8" fmla="*/ 598728 w 2929452"/>
                <a:gd name="connsiteY8" fmla="*/ 388885 h 1979939"/>
                <a:gd name="connsiteX9" fmla="*/ 569780 w 2929452"/>
                <a:gd name="connsiteY9" fmla="*/ 648013 h 1979939"/>
                <a:gd name="connsiteX10" fmla="*/ 587948 w 2929452"/>
                <a:gd name="connsiteY10" fmla="*/ 719624 h 1979939"/>
                <a:gd name="connsiteX11" fmla="*/ 2391505 w 2929452"/>
                <a:gd name="connsiteY11" fmla="*/ 13173 h 1979939"/>
                <a:gd name="connsiteX12" fmla="*/ 2638367 w 2929452"/>
                <a:gd name="connsiteY12" fmla="*/ 121075 h 1979939"/>
                <a:gd name="connsiteX13" fmla="*/ 2916279 w 2929452"/>
                <a:gd name="connsiteY13" fmla="*/ 830579 h 1979939"/>
                <a:gd name="connsiteX14" fmla="*/ 2808378 w 2929452"/>
                <a:gd name="connsiteY14" fmla="*/ 1077441 h 197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9452" h="1979939">
                  <a:moveTo>
                    <a:pt x="2808378" y="1077441"/>
                  </a:moveTo>
                  <a:lnTo>
                    <a:pt x="537947" y="1966766"/>
                  </a:lnTo>
                  <a:cubicBezTo>
                    <a:pt x="439982" y="2005139"/>
                    <a:pt x="329458" y="1956829"/>
                    <a:pt x="291085" y="1858865"/>
                  </a:cubicBezTo>
                  <a:lnTo>
                    <a:pt x="13173" y="1149360"/>
                  </a:lnTo>
                  <a:cubicBezTo>
                    <a:pt x="-25200" y="1051395"/>
                    <a:pt x="23110" y="940871"/>
                    <a:pt x="121074" y="902498"/>
                  </a:cubicBezTo>
                  <a:lnTo>
                    <a:pt x="321587" y="823958"/>
                  </a:lnTo>
                  <a:lnTo>
                    <a:pt x="325115" y="793910"/>
                  </a:lnTo>
                  <a:cubicBezTo>
                    <a:pt x="334549" y="738868"/>
                    <a:pt x="348866" y="688947"/>
                    <a:pt x="363187" y="662420"/>
                  </a:cubicBezTo>
                  <a:cubicBezTo>
                    <a:pt x="419101" y="557076"/>
                    <a:pt x="487657" y="477472"/>
                    <a:pt x="598728" y="388885"/>
                  </a:cubicBezTo>
                  <a:cubicBezTo>
                    <a:pt x="576250" y="477233"/>
                    <a:pt x="557925" y="559991"/>
                    <a:pt x="569780" y="648013"/>
                  </a:cubicBezTo>
                  <a:lnTo>
                    <a:pt x="587948" y="719624"/>
                  </a:lnTo>
                  <a:lnTo>
                    <a:pt x="2391505" y="13173"/>
                  </a:lnTo>
                  <a:cubicBezTo>
                    <a:pt x="2489470" y="-25200"/>
                    <a:pt x="2599995" y="23110"/>
                    <a:pt x="2638367" y="121075"/>
                  </a:cubicBezTo>
                  <a:lnTo>
                    <a:pt x="2916279" y="830579"/>
                  </a:lnTo>
                  <a:cubicBezTo>
                    <a:pt x="2954652" y="928544"/>
                    <a:pt x="2906343" y="1039068"/>
                    <a:pt x="2808378" y="1077441"/>
                  </a:cubicBezTo>
                  <a:close/>
                </a:path>
              </a:pathLst>
            </a:custGeom>
            <a:solidFill>
              <a:srgbClr val="D8C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7E46E0-1AD3-D749-8786-24AEBC755B6E}"/>
                </a:ext>
              </a:extLst>
            </p:cNvPr>
            <p:cNvSpPr txBox="1"/>
            <p:nvPr/>
          </p:nvSpPr>
          <p:spPr>
            <a:xfrm>
              <a:off x="8462367" y="2014405"/>
              <a:ext cx="3132548" cy="782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sz="2400" b="0" i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Bài hát có gần</a:t>
              </a:r>
              <a:br>
                <a:rPr lang="en-US" sz="2400" b="0" i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b="0" i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75 000 lượt nghe.</a:t>
              </a: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PHẠM DUYÊN 5 - 9Slide.vn">
            <a:extLst>
              <a:ext uri="{FF2B5EF4-FFF2-40B4-BE49-F238E27FC236}">
                <a16:creationId xmlns:a16="http://schemas.microsoft.com/office/drawing/2014/main" id="{F846BD20-60F5-02AE-8199-BC77BE50A064}"/>
              </a:ext>
            </a:extLst>
          </p:cNvPr>
          <p:cNvGrpSpPr/>
          <p:nvPr/>
        </p:nvGrpSpPr>
        <p:grpSpPr>
          <a:xfrm>
            <a:off x="4762500" y="505656"/>
            <a:ext cx="3479800" cy="1463678"/>
            <a:chOff x="8051800" y="1813756"/>
            <a:chExt cx="3479800" cy="1463678"/>
          </a:xfrm>
        </p:grpSpPr>
        <p:sp>
          <p:nvSpPr>
            <p:cNvPr id="17" name="PHẠM DUYÊN 2 - 9Slide.vn">
              <a:extLst>
                <a:ext uri="{FF2B5EF4-FFF2-40B4-BE49-F238E27FC236}">
                  <a16:creationId xmlns:a16="http://schemas.microsoft.com/office/drawing/2014/main" id="{8AFC1CEC-5354-D702-D8F9-C36B384E6A31}"/>
                </a:ext>
              </a:extLst>
            </p:cNvPr>
            <p:cNvSpPr/>
            <p:nvPr/>
          </p:nvSpPr>
          <p:spPr>
            <a:xfrm>
              <a:off x="8051800" y="1813756"/>
              <a:ext cx="3479800" cy="1463678"/>
            </a:xfrm>
            <a:custGeom>
              <a:avLst/>
              <a:gdLst>
                <a:gd name="connsiteX0" fmla="*/ 190504 w 2819400"/>
                <a:gd name="connsiteY0" fmla="*/ 0 h 1463678"/>
                <a:gd name="connsiteX1" fmla="*/ 2628896 w 2819400"/>
                <a:gd name="connsiteY1" fmla="*/ 0 h 1463678"/>
                <a:gd name="connsiteX2" fmla="*/ 2819400 w 2819400"/>
                <a:gd name="connsiteY2" fmla="*/ 190504 h 1463678"/>
                <a:gd name="connsiteX3" fmla="*/ 2819400 w 2819400"/>
                <a:gd name="connsiteY3" fmla="*/ 952496 h 1463678"/>
                <a:gd name="connsiteX4" fmla="*/ 2628896 w 2819400"/>
                <a:gd name="connsiteY4" fmla="*/ 1143000 h 1463678"/>
                <a:gd name="connsiteX5" fmla="*/ 1279438 w 2819400"/>
                <a:gd name="connsiteY5" fmla="*/ 1143000 h 1463678"/>
                <a:gd name="connsiteX6" fmla="*/ 1256307 w 2819400"/>
                <a:gd name="connsiteY6" fmla="*/ 1186344 h 1463678"/>
                <a:gd name="connsiteX7" fmla="*/ 1172901 w 2819400"/>
                <a:gd name="connsiteY7" fmla="*/ 1294890 h 1463678"/>
                <a:gd name="connsiteX8" fmla="*/ 853821 w 2819400"/>
                <a:gd name="connsiteY8" fmla="*/ 1463678 h 1463678"/>
                <a:gd name="connsiteX9" fmla="*/ 975284 w 2819400"/>
                <a:gd name="connsiteY9" fmla="*/ 1232957 h 1463678"/>
                <a:gd name="connsiteX10" fmla="*/ 986575 w 2819400"/>
                <a:gd name="connsiteY10" fmla="*/ 1143000 h 1463678"/>
                <a:gd name="connsiteX11" fmla="*/ 190504 w 2819400"/>
                <a:gd name="connsiteY11" fmla="*/ 1143000 h 1463678"/>
                <a:gd name="connsiteX12" fmla="*/ 0 w 2819400"/>
                <a:gd name="connsiteY12" fmla="*/ 952496 h 1463678"/>
                <a:gd name="connsiteX13" fmla="*/ 0 w 2819400"/>
                <a:gd name="connsiteY13" fmla="*/ 190504 h 1463678"/>
                <a:gd name="connsiteX14" fmla="*/ 190504 w 2819400"/>
                <a:gd name="connsiteY14" fmla="*/ 0 h 146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19400" h="1463678">
                  <a:moveTo>
                    <a:pt x="190504" y="0"/>
                  </a:moveTo>
                  <a:lnTo>
                    <a:pt x="2628896" y="0"/>
                  </a:lnTo>
                  <a:cubicBezTo>
                    <a:pt x="2734108" y="0"/>
                    <a:pt x="2819400" y="85292"/>
                    <a:pt x="2819400" y="190504"/>
                  </a:cubicBezTo>
                  <a:lnTo>
                    <a:pt x="2819400" y="952496"/>
                  </a:lnTo>
                  <a:cubicBezTo>
                    <a:pt x="2819400" y="1057708"/>
                    <a:pt x="2734108" y="1143000"/>
                    <a:pt x="2628896" y="1143000"/>
                  </a:cubicBezTo>
                  <a:lnTo>
                    <a:pt x="1279438" y="1143000"/>
                  </a:lnTo>
                  <a:lnTo>
                    <a:pt x="1256307" y="1186344"/>
                  </a:lnTo>
                  <a:cubicBezTo>
                    <a:pt x="1227448" y="1234153"/>
                    <a:pt x="1195911" y="1275413"/>
                    <a:pt x="1172901" y="1294890"/>
                  </a:cubicBezTo>
                  <a:cubicBezTo>
                    <a:pt x="1082417" y="1372585"/>
                    <a:pt x="989551" y="1421702"/>
                    <a:pt x="853821" y="1463678"/>
                  </a:cubicBezTo>
                  <a:cubicBezTo>
                    <a:pt x="906973" y="1389614"/>
                    <a:pt x="954219" y="1319240"/>
                    <a:pt x="975284" y="1232957"/>
                  </a:cubicBezTo>
                  <a:lnTo>
                    <a:pt x="986575" y="1143000"/>
                  </a:lnTo>
                  <a:lnTo>
                    <a:pt x="190504" y="1143000"/>
                  </a:lnTo>
                  <a:cubicBezTo>
                    <a:pt x="85292" y="1143000"/>
                    <a:pt x="0" y="1057708"/>
                    <a:pt x="0" y="952496"/>
                  </a:cubicBezTo>
                  <a:lnTo>
                    <a:pt x="0" y="190504"/>
                  </a:lnTo>
                  <a:cubicBezTo>
                    <a:pt x="0" y="85292"/>
                    <a:pt x="85292" y="0"/>
                    <a:pt x="190504" y="0"/>
                  </a:cubicBezTo>
                  <a:close/>
                </a:path>
              </a:pathLst>
            </a:custGeom>
            <a:solidFill>
              <a:srgbClr val="D8C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HẠM DUYÊN 1 - 9Slide.vn">
              <a:extLst>
                <a:ext uri="{FF2B5EF4-FFF2-40B4-BE49-F238E27FC236}">
                  <a16:creationId xmlns:a16="http://schemas.microsoft.com/office/drawing/2014/main" id="{BBCF7054-4192-EC94-C7FC-D44802364C4F}"/>
                </a:ext>
              </a:extLst>
            </p:cNvPr>
            <p:cNvSpPr txBox="1"/>
            <p:nvPr/>
          </p:nvSpPr>
          <p:spPr>
            <a:xfrm>
              <a:off x="8138918" y="1874800"/>
              <a:ext cx="3300286" cy="1067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sz="2400" b="0" i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Không! Bài hát này</a:t>
              </a:r>
              <a:br>
                <a:rPr lang="en-US" sz="2400" b="0" i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b="0" i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chỉ có khoảng</a:t>
              </a:r>
              <a:br>
                <a:rPr lang="en-US" sz="2400" b="0" i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b="0" i="0"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74 000 lượt nghe thôi.</a:t>
              </a: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PHẠM DUYÊN 1 - 9Slide.vn">
            <a:extLst>
              <a:ext uri="{FF2B5EF4-FFF2-40B4-BE49-F238E27FC236}">
                <a16:creationId xmlns:a16="http://schemas.microsoft.com/office/drawing/2014/main" id="{4735A4BD-7E84-06AE-0627-A244D7337976}"/>
              </a:ext>
            </a:extLst>
          </p:cNvPr>
          <p:cNvGrpSpPr/>
          <p:nvPr/>
        </p:nvGrpSpPr>
        <p:grpSpPr>
          <a:xfrm>
            <a:off x="541227" y="480636"/>
            <a:ext cx="668922" cy="707886"/>
            <a:chOff x="539966" y="503056"/>
            <a:chExt cx="668922" cy="70788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2" name="PHẠM DUYÊN 1 - 9Slide.vn">
              <a:extLst>
                <a:ext uri="{FF2B5EF4-FFF2-40B4-BE49-F238E27FC236}">
                  <a16:creationId xmlns:a16="http://schemas.microsoft.com/office/drawing/2014/main" id="{33F746B5-91C8-58B0-DE8C-D3E0C78DFF44}"/>
                </a:ext>
              </a:extLst>
            </p:cNvPr>
            <p:cNvSpPr/>
            <p:nvPr/>
          </p:nvSpPr>
          <p:spPr>
            <a:xfrm>
              <a:off x="582084" y="570574"/>
              <a:ext cx="590719" cy="590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PHẠM DUYÊN 2 - 9Slide.vn">
              <a:extLst>
                <a:ext uri="{FF2B5EF4-FFF2-40B4-BE49-F238E27FC236}">
                  <a16:creationId xmlns:a16="http://schemas.microsoft.com/office/drawing/2014/main" id="{328D3EF2-575E-B384-3DDE-352708784C94}"/>
                </a:ext>
              </a:extLst>
            </p:cNvPr>
            <p:cNvSpPr/>
            <p:nvPr/>
          </p:nvSpPr>
          <p:spPr>
            <a:xfrm>
              <a:off x="539966" y="528456"/>
              <a:ext cx="668922" cy="668922"/>
            </a:xfrm>
            <a:prstGeom prst="ellipse">
              <a:avLst/>
            </a:prstGeom>
            <a:grp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PHẠM DUYÊN 3 - 9Slide.vn">
              <a:extLst>
                <a:ext uri="{FF2B5EF4-FFF2-40B4-BE49-F238E27FC236}">
                  <a16:creationId xmlns:a16="http://schemas.microsoft.com/office/drawing/2014/main" id="{F0EB7044-F119-0E4D-17C6-78620DF03D20}"/>
                </a:ext>
              </a:extLst>
            </p:cNvPr>
            <p:cNvSpPr txBox="1"/>
            <p:nvPr/>
          </p:nvSpPr>
          <p:spPr>
            <a:xfrm>
              <a:off x="707985" y="50305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" name="Cloud 1">
            <a:extLst>
              <a:ext uri="{FF2B5EF4-FFF2-40B4-BE49-F238E27FC236}">
                <a16:creationId xmlns:a16="http://schemas.microsoft.com/office/drawing/2014/main" id="{00431AE1-5B0C-7F1E-9EA9-BF13D416DF28}"/>
              </a:ext>
            </a:extLst>
          </p:cNvPr>
          <p:cNvSpPr/>
          <p:nvPr/>
        </p:nvSpPr>
        <p:spPr>
          <a:xfrm>
            <a:off x="9557101" y="619591"/>
            <a:ext cx="2080534" cy="132094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35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PHẠM DUYÊN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306EBB"/>
      </a:accent1>
      <a:accent2>
        <a:srgbClr val="81B2EA"/>
      </a:accent2>
      <a:accent3>
        <a:srgbClr val="7DAED9"/>
      </a:accent3>
      <a:accent4>
        <a:srgbClr val="8178C3"/>
      </a:accent4>
      <a:accent5>
        <a:srgbClr val="D97D3D"/>
      </a:accent5>
      <a:accent6>
        <a:srgbClr val="F05945"/>
      </a:accent6>
      <a:hlink>
        <a:srgbClr val="6C4706"/>
      </a:hlink>
      <a:folHlink>
        <a:srgbClr val="262626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arm Animals Day by Slidesgo">
  <a:themeElements>
    <a:clrScheme name="Simple Light">
      <a:dk1>
        <a:srgbClr val="000000"/>
      </a:dk1>
      <a:lt1>
        <a:srgbClr val="F0F1DF"/>
      </a:lt1>
      <a:dk2>
        <a:srgbClr val="8D9D43"/>
      </a:dk2>
      <a:lt2>
        <a:srgbClr val="FFFFFF"/>
      </a:lt2>
      <a:accent1>
        <a:srgbClr val="6497B8"/>
      </a:accent1>
      <a:accent2>
        <a:srgbClr val="F7AC08"/>
      </a:accent2>
      <a:accent3>
        <a:srgbClr val="FFCCC9"/>
      </a:accent3>
      <a:accent4>
        <a:srgbClr val="EE532A"/>
      </a:accent4>
      <a:accent5>
        <a:srgbClr val="CC7F39"/>
      </a:accent5>
      <a:accent6>
        <a:srgbClr val="A25A2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8100">
          <a:solidFill>
            <a:schemeClr val="tx1"/>
          </a:solidFill>
          <a:prstDash val="lg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2500</TotalTime>
  <Words>499</Words>
  <Application>Microsoft Office PowerPoint</Application>
  <PresentationFormat>Widescreen</PresentationFormat>
  <Paragraphs>75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Times New Roman</vt:lpstr>
      <vt:lpstr>Quicksand</vt:lpstr>
      <vt:lpstr>Calibri</vt:lpstr>
      <vt:lpstr>Arial</vt:lpstr>
      <vt:lpstr>Nunito SemiBold</vt:lpstr>
      <vt:lpstr>UTM Guanine</vt:lpstr>
      <vt:lpstr>Nunito</vt:lpstr>
      <vt:lpstr>#9Slide03 Sofia Pro Soft</vt:lpstr>
      <vt:lpstr>Oi</vt:lpstr>
      <vt:lpstr>Gochi Hand</vt:lpstr>
      <vt:lpstr>Office Theme</vt:lpstr>
      <vt:lpstr>1_Farm Animals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cp:keywords>PHẠM DUYÊN</cp:keywords>
  <dc:description>9Slide.vn</dc:description>
  <cp:lastModifiedBy>Admin</cp:lastModifiedBy>
  <cp:revision>987</cp:revision>
  <dcterms:created xsi:type="dcterms:W3CDTF">2021-11-18T08:18:08Z</dcterms:created>
  <dcterms:modified xsi:type="dcterms:W3CDTF">2024-03-21T05:50:57Z</dcterms:modified>
  <cp:category>9Slide.vn</cp:category>
</cp:coreProperties>
</file>