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470" r:id="rId2"/>
    <p:sldId id="469" r:id="rId3"/>
    <p:sldId id="518" r:id="rId4"/>
    <p:sldId id="473" r:id="rId5"/>
    <p:sldId id="471" r:id="rId6"/>
    <p:sldId id="472" r:id="rId7"/>
    <p:sldId id="353" r:id="rId8"/>
    <p:sldId id="519" r:id="rId9"/>
    <p:sldId id="515" r:id="rId10"/>
    <p:sldId id="512" r:id="rId11"/>
    <p:sldId id="513" r:id="rId12"/>
    <p:sldId id="516" r:id="rId13"/>
    <p:sldId id="52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D32"/>
    <a:srgbClr val="CAE8AA"/>
    <a:srgbClr val="EDF7E1"/>
    <a:srgbClr val="CCE8DC"/>
    <a:srgbClr val="FFFFFF"/>
    <a:srgbClr val="FF65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FAA89-D228-4413-BD8F-A8B8F657ABA6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45F42-F00D-422C-B745-BEDB138FC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0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195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283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45F42-F00D-422C-B745-BEDB138FCB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65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978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3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4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63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2074"/>
            <a:ext cx="12187592" cy="6855520"/>
          </a:xfrm>
          <a:prstGeom prst="rect">
            <a:avLst/>
          </a:prstGeom>
        </p:spPr>
      </p:pic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990D79E-370B-4B01-B52C-CD166A8B64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79344" y="-22970033"/>
            <a:ext cx="1334326" cy="1334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D68DF6-97B9-4279-B1E0-BE77D99F1C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079" y="1069510"/>
            <a:ext cx="12192000" cy="54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6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0112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862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0312918-B0F4-4970-802E-1747DAF1C93E}"/>
              </a:ext>
            </a:extLst>
          </p:cNvPr>
          <p:cNvSpPr txBox="1"/>
          <p:nvPr/>
        </p:nvSpPr>
        <p:spPr>
          <a:xfrm>
            <a:off x="2579758" y="335286"/>
            <a:ext cx="7288141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 dirty="0" err="1">
                <a:solidFill>
                  <a:srgbClr val="000000"/>
                </a:solidFill>
              </a:rPr>
              <a:t>Chọn</a:t>
            </a:r>
            <a:r>
              <a:rPr lang="en-US" sz="3599" b="1" dirty="0">
                <a:solidFill>
                  <a:srgbClr val="000000"/>
                </a:solidFill>
              </a:rPr>
              <a:t> </a:t>
            </a:r>
            <a:r>
              <a:rPr lang="en-US" sz="3599" b="1" dirty="0" err="1">
                <a:solidFill>
                  <a:srgbClr val="000000"/>
                </a:solidFill>
              </a:rPr>
              <a:t>cách</a:t>
            </a:r>
            <a:r>
              <a:rPr lang="en-US" sz="3599" b="1" dirty="0">
                <a:solidFill>
                  <a:srgbClr val="000000"/>
                </a:solidFill>
              </a:rPr>
              <a:t> </a:t>
            </a:r>
            <a:r>
              <a:rPr lang="en-US" sz="3599" b="1" dirty="0" err="1">
                <a:solidFill>
                  <a:srgbClr val="000000"/>
                </a:solidFill>
              </a:rPr>
              <a:t>đọc</a:t>
            </a:r>
            <a:r>
              <a:rPr lang="en-US" sz="3599" b="1" dirty="0">
                <a:solidFill>
                  <a:srgbClr val="000000"/>
                </a:solidFill>
              </a:rPr>
              <a:t> </a:t>
            </a:r>
            <a:r>
              <a:rPr lang="en-US" sz="3599" b="1" dirty="0" err="1">
                <a:solidFill>
                  <a:srgbClr val="000000"/>
                </a:solidFill>
              </a:rPr>
              <a:t>thích</a:t>
            </a:r>
            <a:r>
              <a:rPr lang="en-US" sz="3599" b="1" dirty="0">
                <a:solidFill>
                  <a:srgbClr val="000000"/>
                </a:solidFill>
              </a:rPr>
              <a:t> </a:t>
            </a:r>
            <a:r>
              <a:rPr lang="en-US" sz="3599" b="1" dirty="0" err="1">
                <a:solidFill>
                  <a:srgbClr val="000000"/>
                </a:solidFill>
              </a:rPr>
              <a:t>hợp</a:t>
            </a:r>
            <a:r>
              <a:rPr lang="en-US" sz="3599" b="1" dirty="0">
                <a:solidFill>
                  <a:srgbClr val="000000"/>
                </a:solidFill>
              </a:rPr>
              <a:t> </a:t>
            </a:r>
            <a:r>
              <a:rPr lang="en-US" sz="3599" b="1" dirty="0" err="1">
                <a:solidFill>
                  <a:srgbClr val="000000"/>
                </a:solidFill>
              </a:rPr>
              <a:t>với</a:t>
            </a:r>
            <a:r>
              <a:rPr lang="en-US" sz="3599" b="1" dirty="0">
                <a:solidFill>
                  <a:srgbClr val="000000"/>
                </a:solidFill>
              </a:rPr>
              <a:t> </a:t>
            </a:r>
            <a:r>
              <a:rPr lang="en-US" sz="3599" b="1" dirty="0" err="1">
                <a:solidFill>
                  <a:srgbClr val="000000"/>
                </a:solidFill>
              </a:rPr>
              <a:t>số</a:t>
            </a:r>
            <a:r>
              <a:rPr lang="en-US" sz="3599" b="1" dirty="0">
                <a:solidFill>
                  <a:srgbClr val="000000"/>
                </a:solidFill>
              </a:rPr>
              <a:t>.</a:t>
            </a:r>
            <a:endParaRPr lang="en-US" sz="3599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977E1A-9591-41E7-BC0C-FB61F9504344}"/>
              </a:ext>
            </a:extLst>
          </p:cNvPr>
          <p:cNvSpPr txBox="1"/>
          <p:nvPr/>
        </p:nvSpPr>
        <p:spPr>
          <a:xfrm>
            <a:off x="7797836" y="2046095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Calibri"/>
              </a:rPr>
              <a:t>40 + 30 = 70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E82FF8-88B2-4816-BE99-2E3B2465B9A4}"/>
              </a:ext>
            </a:extLst>
          </p:cNvPr>
          <p:cNvSpPr txBox="1"/>
          <p:nvPr/>
        </p:nvSpPr>
        <p:spPr>
          <a:xfrm>
            <a:off x="7797836" y="2585717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Calibri"/>
              </a:rPr>
              <a:t>30 + 40 = 70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7C5F34-26EF-4532-A976-767536D3CECF}"/>
              </a:ext>
            </a:extLst>
          </p:cNvPr>
          <p:cNvSpPr txBox="1"/>
          <p:nvPr/>
        </p:nvSpPr>
        <p:spPr>
          <a:xfrm>
            <a:off x="7797836" y="3088347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 dirty="0">
                <a:solidFill>
                  <a:srgbClr val="FFFFFF"/>
                </a:solidFill>
                <a:latin typeface="Calibri"/>
              </a:rPr>
              <a:t>70 - 40 = 30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9C9434-58C0-4B27-8181-ECFA3E1AD6D6}"/>
              </a:ext>
            </a:extLst>
          </p:cNvPr>
          <p:cNvSpPr txBox="1"/>
          <p:nvPr/>
        </p:nvSpPr>
        <p:spPr>
          <a:xfrm>
            <a:off x="7797836" y="3627969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Calibri"/>
              </a:rPr>
              <a:t>70 - 30 = 40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8532342-3070-4A52-82CA-E9B5BE94EC7F}"/>
              </a:ext>
            </a:extLst>
          </p:cNvPr>
          <p:cNvSpPr/>
          <p:nvPr/>
        </p:nvSpPr>
        <p:spPr>
          <a:xfrm>
            <a:off x="1209675" y="1924050"/>
            <a:ext cx="1857375" cy="952500"/>
          </a:xfrm>
          <a:prstGeom prst="ellipse">
            <a:avLst/>
          </a:prstGeom>
          <a:solidFill>
            <a:srgbClr val="EDF7E1"/>
          </a:solidFill>
          <a:ln>
            <a:solidFill>
              <a:srgbClr val="CAE8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12 456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BA04FB6-2BDD-4EE0-9EF6-5E30485EB003}"/>
              </a:ext>
            </a:extLst>
          </p:cNvPr>
          <p:cNvSpPr/>
          <p:nvPr/>
        </p:nvSpPr>
        <p:spPr>
          <a:xfrm>
            <a:off x="3924300" y="1924050"/>
            <a:ext cx="1857375" cy="952500"/>
          </a:xfrm>
          <a:prstGeom prst="ellipse">
            <a:avLst/>
          </a:prstGeom>
          <a:solidFill>
            <a:srgbClr val="EDF7E1"/>
          </a:solidFill>
          <a:ln>
            <a:solidFill>
              <a:srgbClr val="CAE8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12 156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DABB83E-B7E7-457E-9227-DC38E38E1E48}"/>
              </a:ext>
            </a:extLst>
          </p:cNvPr>
          <p:cNvSpPr/>
          <p:nvPr/>
        </p:nvSpPr>
        <p:spPr>
          <a:xfrm>
            <a:off x="6457950" y="1952625"/>
            <a:ext cx="1857375" cy="952500"/>
          </a:xfrm>
          <a:prstGeom prst="ellipse">
            <a:avLst/>
          </a:prstGeom>
          <a:solidFill>
            <a:srgbClr val="EDF7E1"/>
          </a:solidFill>
          <a:ln>
            <a:solidFill>
              <a:srgbClr val="CAE8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8 999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6E7F169-27F6-4610-AAAE-F4EA13425A09}"/>
              </a:ext>
            </a:extLst>
          </p:cNvPr>
          <p:cNvSpPr/>
          <p:nvPr/>
        </p:nvSpPr>
        <p:spPr>
          <a:xfrm>
            <a:off x="8858250" y="1905000"/>
            <a:ext cx="1857375" cy="952500"/>
          </a:xfrm>
          <a:prstGeom prst="ellipse">
            <a:avLst/>
          </a:prstGeom>
          <a:solidFill>
            <a:srgbClr val="EDF7E1"/>
          </a:solidFill>
          <a:ln>
            <a:solidFill>
              <a:srgbClr val="CAE8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22 015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E1F9CC3-6A40-4887-BEAC-028234B254A5}"/>
              </a:ext>
            </a:extLst>
          </p:cNvPr>
          <p:cNvSpPr/>
          <p:nvPr/>
        </p:nvSpPr>
        <p:spPr>
          <a:xfrm>
            <a:off x="981075" y="3362325"/>
            <a:ext cx="2543175" cy="10953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Hai </a:t>
            </a:r>
            <a:r>
              <a:rPr lang="en-US" sz="2400" b="1" dirty="0" err="1">
                <a:solidFill>
                  <a:srgbClr val="002060"/>
                </a:solidFill>
              </a:rPr>
              <a:t>mươi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hai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nghìn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không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lăm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E09767B-7F7B-4E4B-8046-62C529763CBB}"/>
              </a:ext>
            </a:extLst>
          </p:cNvPr>
          <p:cNvSpPr/>
          <p:nvPr/>
        </p:nvSpPr>
        <p:spPr>
          <a:xfrm>
            <a:off x="3743326" y="3390900"/>
            <a:ext cx="2343150" cy="10953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</a:rPr>
              <a:t>Mười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hai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nghìn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bốn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mươi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sáu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373C067-0E23-465E-9929-B526A6448A32}"/>
              </a:ext>
            </a:extLst>
          </p:cNvPr>
          <p:cNvSpPr/>
          <p:nvPr/>
        </p:nvSpPr>
        <p:spPr>
          <a:xfrm>
            <a:off x="6324600" y="3362325"/>
            <a:ext cx="2295525" cy="10953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</a:rPr>
              <a:t>Mười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hai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nghìn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một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mươi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sáu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1F0A9BB-EAAA-43B8-8886-E19A6FAE15F3}"/>
              </a:ext>
            </a:extLst>
          </p:cNvPr>
          <p:cNvSpPr/>
          <p:nvPr/>
        </p:nvSpPr>
        <p:spPr>
          <a:xfrm>
            <a:off x="8896350" y="3343275"/>
            <a:ext cx="2295525" cy="10953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</a:rPr>
              <a:t>Tám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nghìn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chín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chín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mươi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chín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4115EFE-CEC2-B267-D754-7B9778B809D0}"/>
              </a:ext>
            </a:extLst>
          </p:cNvPr>
          <p:cNvSpPr/>
          <p:nvPr/>
        </p:nvSpPr>
        <p:spPr>
          <a:xfrm>
            <a:off x="1941512" y="335286"/>
            <a:ext cx="622300" cy="622300"/>
          </a:xfrm>
          <a:prstGeom prst="ellipse">
            <a:avLst/>
          </a:prstGeom>
          <a:solidFill>
            <a:srgbClr val="FF2D3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9566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0.23086 0.3819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20976 0.3805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21914 0.3694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0.62148 0.37917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81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5" grpId="0"/>
      <p:bldP spid="16" grpId="0"/>
      <p:bldP spid="17" grpId="0"/>
      <p:bldP spid="4" grpId="0" animBg="1"/>
      <p:bldP spid="4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5" grpId="0" animBg="1"/>
      <p:bldP spid="23" grpId="0" animBg="1"/>
      <p:bldP spid="24" grpId="0" animBg="1"/>
      <p:bldP spid="2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4398" y="308907"/>
            <a:ext cx="11957602" cy="5539444"/>
          </a:xfrm>
          <a:prstGeom prst="roundRect">
            <a:avLst>
              <a:gd name="adj" fmla="val 2493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kern="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312918-B0F4-4970-802E-1747DAF1C93E}"/>
              </a:ext>
            </a:extLst>
          </p:cNvPr>
          <p:cNvSpPr txBox="1"/>
          <p:nvPr/>
        </p:nvSpPr>
        <p:spPr>
          <a:xfrm>
            <a:off x="1570109" y="830586"/>
            <a:ext cx="2620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4000" dirty="0">
                <a:solidFill>
                  <a:srgbClr val="000000"/>
                </a:solidFill>
                <a:latin typeface="Calibri"/>
              </a:rPr>
              <a:t>a)         ?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C8277584-0E30-4303-B151-BBB1AADF34CD}"/>
              </a:ext>
            </a:extLst>
          </p:cNvPr>
          <p:cNvSpPr/>
          <p:nvPr/>
        </p:nvSpPr>
        <p:spPr>
          <a:xfrm rot="16200000">
            <a:off x="2600779" y="1982348"/>
            <a:ext cx="481014" cy="1685097"/>
          </a:xfrm>
          <a:prstGeom prst="leftBrace">
            <a:avLst>
              <a:gd name="adj1" fmla="val 34356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579796-3613-44DD-B419-E1A89A41E144}"/>
              </a:ext>
            </a:extLst>
          </p:cNvPr>
          <p:cNvSpPr txBox="1"/>
          <p:nvPr/>
        </p:nvSpPr>
        <p:spPr>
          <a:xfrm>
            <a:off x="2258255" y="3072253"/>
            <a:ext cx="1571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+ 5 000</a:t>
            </a: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41D908DA-9459-455F-9546-D38EBC19E671}"/>
              </a:ext>
            </a:extLst>
          </p:cNvPr>
          <p:cNvSpPr/>
          <p:nvPr/>
        </p:nvSpPr>
        <p:spPr>
          <a:xfrm rot="16200000">
            <a:off x="4375944" y="2122133"/>
            <a:ext cx="481014" cy="1419225"/>
          </a:xfrm>
          <a:prstGeom prst="leftBrace">
            <a:avLst>
              <a:gd name="adj1" fmla="val 34356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367597-24B0-4280-835E-77759B5E0C85}"/>
              </a:ext>
            </a:extLst>
          </p:cNvPr>
          <p:cNvSpPr txBox="1"/>
          <p:nvPr/>
        </p:nvSpPr>
        <p:spPr>
          <a:xfrm>
            <a:off x="3939086" y="3079903"/>
            <a:ext cx="1571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+ 5 000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B1E913-D8D1-4ED8-A9B5-C8C138CD4C86}"/>
              </a:ext>
            </a:extLst>
          </p:cNvPr>
          <p:cNvSpPr txBox="1"/>
          <p:nvPr/>
        </p:nvSpPr>
        <p:spPr>
          <a:xfrm>
            <a:off x="1219200" y="3829050"/>
            <a:ext cx="10086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trên</a:t>
            </a:r>
            <a:r>
              <a:rPr lang="en-US" sz="3600" dirty="0"/>
              <a:t>,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tròn</a:t>
            </a:r>
            <a:r>
              <a:rPr lang="en-US" sz="3600" dirty="0"/>
              <a:t>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36DB6-7BB0-404D-AE4D-947F88E2E5C7}"/>
              </a:ext>
            </a:extLst>
          </p:cNvPr>
          <p:cNvSpPr txBox="1"/>
          <p:nvPr/>
        </p:nvSpPr>
        <p:spPr>
          <a:xfrm>
            <a:off x="2057400" y="4543425"/>
            <a:ext cx="921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tròn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chục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nghìn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</a:t>
            </a:r>
            <a:r>
              <a:rPr lang="en-US" sz="3200" dirty="0">
                <a:solidFill>
                  <a:srgbClr val="FF0000"/>
                </a:solidFill>
              </a:rPr>
              <a:t>: 10 000; 20 000, 30 000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09F4BEE-0111-DFCF-877D-E7C74EC2C62D}"/>
              </a:ext>
            </a:extLst>
          </p:cNvPr>
          <p:cNvSpPr/>
          <p:nvPr/>
        </p:nvSpPr>
        <p:spPr>
          <a:xfrm>
            <a:off x="908050" y="811152"/>
            <a:ext cx="622300" cy="622300"/>
          </a:xfrm>
          <a:prstGeom prst="ellipse">
            <a:avLst/>
          </a:prstGeom>
          <a:solidFill>
            <a:srgbClr val="FF2D3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F95E2E-2F00-2025-1261-F3768D4DB3B9}"/>
              </a:ext>
            </a:extLst>
          </p:cNvPr>
          <p:cNvSpPr txBox="1"/>
          <p:nvPr/>
        </p:nvSpPr>
        <p:spPr>
          <a:xfrm>
            <a:off x="2105855" y="795365"/>
            <a:ext cx="78422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  <a:latin typeface="Calibri"/>
              </a:rPr>
              <a:t>Số</a:t>
            </a:r>
            <a:endParaRPr lang="en-US" sz="40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80BA132-2B3B-959D-9E16-32C205778F8E}"/>
              </a:ext>
            </a:extLst>
          </p:cNvPr>
          <p:cNvSpPr/>
          <p:nvPr/>
        </p:nvSpPr>
        <p:spPr>
          <a:xfrm>
            <a:off x="1423199" y="2015320"/>
            <a:ext cx="1320800" cy="518266"/>
          </a:xfrm>
          <a:prstGeom prst="roundRect">
            <a:avLst/>
          </a:prstGeom>
          <a:solidFill>
            <a:srgbClr val="CCE8DC"/>
          </a:solidFill>
          <a:ln>
            <a:solidFill>
              <a:srgbClr val="CCE8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B56FFFD-9712-CCD2-41AB-529DF0536BAA}"/>
              </a:ext>
            </a:extLst>
          </p:cNvPr>
          <p:cNvSpPr/>
          <p:nvPr/>
        </p:nvSpPr>
        <p:spPr>
          <a:xfrm>
            <a:off x="3052767" y="2041654"/>
            <a:ext cx="1320800" cy="518266"/>
          </a:xfrm>
          <a:prstGeom prst="roundRect">
            <a:avLst/>
          </a:prstGeom>
          <a:solidFill>
            <a:srgbClr val="CCE8DC"/>
          </a:solidFill>
          <a:ln>
            <a:solidFill>
              <a:srgbClr val="CCE8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15 000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69A8F06-B7C7-88F8-DBAE-2437B2E0D0B6}"/>
              </a:ext>
            </a:extLst>
          </p:cNvPr>
          <p:cNvSpPr/>
          <p:nvPr/>
        </p:nvSpPr>
        <p:spPr>
          <a:xfrm>
            <a:off x="4651376" y="2041654"/>
            <a:ext cx="1320800" cy="518266"/>
          </a:xfrm>
          <a:prstGeom prst="roundRect">
            <a:avLst/>
          </a:prstGeom>
          <a:solidFill>
            <a:srgbClr val="CCE8DC"/>
          </a:solidFill>
          <a:ln>
            <a:solidFill>
              <a:srgbClr val="CCE8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20 000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FECE22C-C42D-9A32-9C11-0EDD78DA056C}"/>
              </a:ext>
            </a:extLst>
          </p:cNvPr>
          <p:cNvSpPr/>
          <p:nvPr/>
        </p:nvSpPr>
        <p:spPr>
          <a:xfrm>
            <a:off x="7912098" y="2041654"/>
            <a:ext cx="1320800" cy="518266"/>
          </a:xfrm>
          <a:prstGeom prst="roundRect">
            <a:avLst/>
          </a:prstGeom>
          <a:solidFill>
            <a:srgbClr val="CCE8DC"/>
          </a:solidFill>
          <a:ln>
            <a:solidFill>
              <a:srgbClr val="CCE8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4A4414A-D49B-226F-B76C-F69BCA1A8D82}"/>
              </a:ext>
            </a:extLst>
          </p:cNvPr>
          <p:cNvSpPr/>
          <p:nvPr/>
        </p:nvSpPr>
        <p:spPr>
          <a:xfrm>
            <a:off x="6281737" y="2045193"/>
            <a:ext cx="1320800" cy="518266"/>
          </a:xfrm>
          <a:prstGeom prst="roundRect">
            <a:avLst/>
          </a:prstGeom>
          <a:solidFill>
            <a:srgbClr val="CCE8DC"/>
          </a:solidFill>
          <a:ln>
            <a:solidFill>
              <a:srgbClr val="CCE8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3098757-A38F-C48E-1217-7D22DD945EB7}"/>
              </a:ext>
            </a:extLst>
          </p:cNvPr>
          <p:cNvSpPr/>
          <p:nvPr/>
        </p:nvSpPr>
        <p:spPr>
          <a:xfrm>
            <a:off x="9542459" y="2059591"/>
            <a:ext cx="1320800" cy="518266"/>
          </a:xfrm>
          <a:prstGeom prst="roundRect">
            <a:avLst/>
          </a:prstGeom>
          <a:solidFill>
            <a:srgbClr val="CCE8DC"/>
          </a:solidFill>
          <a:ln>
            <a:solidFill>
              <a:srgbClr val="CCE8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35 000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76211B4-C1FB-3613-170F-C4A92C5DC226}"/>
              </a:ext>
            </a:extLst>
          </p:cNvPr>
          <p:cNvSpPr/>
          <p:nvPr/>
        </p:nvSpPr>
        <p:spPr>
          <a:xfrm>
            <a:off x="2711454" y="2238139"/>
            <a:ext cx="72226" cy="5713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AB65CE9-335A-8CFA-DA10-D0ED6B225942}"/>
              </a:ext>
            </a:extLst>
          </p:cNvPr>
          <p:cNvSpPr/>
          <p:nvPr/>
        </p:nvSpPr>
        <p:spPr>
          <a:xfrm>
            <a:off x="2989263" y="2245888"/>
            <a:ext cx="72226" cy="5713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EAB3CE9-5509-3917-A91E-DAB8AB43761D}"/>
              </a:ext>
            </a:extLst>
          </p:cNvPr>
          <p:cNvSpPr/>
          <p:nvPr/>
        </p:nvSpPr>
        <p:spPr>
          <a:xfrm>
            <a:off x="4364845" y="2259231"/>
            <a:ext cx="72226" cy="5713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69D7991-B600-9FD0-AB31-67C4933ECD61}"/>
              </a:ext>
            </a:extLst>
          </p:cNvPr>
          <p:cNvSpPr/>
          <p:nvPr/>
        </p:nvSpPr>
        <p:spPr>
          <a:xfrm>
            <a:off x="4606541" y="2248854"/>
            <a:ext cx="72226" cy="5713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0F7614F-62A7-61C8-38BC-5F26E96D4CD8}"/>
              </a:ext>
            </a:extLst>
          </p:cNvPr>
          <p:cNvSpPr/>
          <p:nvPr/>
        </p:nvSpPr>
        <p:spPr>
          <a:xfrm>
            <a:off x="5947706" y="2284718"/>
            <a:ext cx="72226" cy="5713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FA532F9-2CD4-C203-71DC-1A4B6FB4EDCC}"/>
              </a:ext>
            </a:extLst>
          </p:cNvPr>
          <p:cNvSpPr/>
          <p:nvPr/>
        </p:nvSpPr>
        <p:spPr>
          <a:xfrm>
            <a:off x="6231867" y="2276336"/>
            <a:ext cx="72226" cy="5713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EC19EC4-3A33-3714-3B3C-7332F4E27F75}"/>
              </a:ext>
            </a:extLst>
          </p:cNvPr>
          <p:cNvSpPr/>
          <p:nvPr/>
        </p:nvSpPr>
        <p:spPr>
          <a:xfrm>
            <a:off x="7566424" y="2284718"/>
            <a:ext cx="72226" cy="5713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814376A-975D-C47F-6B0D-AAABD5E5FB43}"/>
              </a:ext>
            </a:extLst>
          </p:cNvPr>
          <p:cNvSpPr/>
          <p:nvPr/>
        </p:nvSpPr>
        <p:spPr>
          <a:xfrm>
            <a:off x="7850585" y="2276336"/>
            <a:ext cx="72226" cy="5713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AF78806-88DC-A03B-D0A2-AE9FA7FB165E}"/>
              </a:ext>
            </a:extLst>
          </p:cNvPr>
          <p:cNvSpPr/>
          <p:nvPr/>
        </p:nvSpPr>
        <p:spPr>
          <a:xfrm>
            <a:off x="9196385" y="2280569"/>
            <a:ext cx="72226" cy="5713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6E48FD9-1A81-C430-C086-77A976BAF5DD}"/>
              </a:ext>
            </a:extLst>
          </p:cNvPr>
          <p:cNvSpPr/>
          <p:nvPr/>
        </p:nvSpPr>
        <p:spPr>
          <a:xfrm>
            <a:off x="9480546" y="2272187"/>
            <a:ext cx="72226" cy="5713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0EA0EA2-AFC5-8FAB-3AEF-77BBD721D7D2}"/>
              </a:ext>
            </a:extLst>
          </p:cNvPr>
          <p:cNvCxnSpPr>
            <a:cxnSpLocks/>
          </p:cNvCxnSpPr>
          <p:nvPr/>
        </p:nvCxnSpPr>
        <p:spPr>
          <a:xfrm flipH="1">
            <a:off x="4375422" y="2288516"/>
            <a:ext cx="267232" cy="201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25DDB6C-063C-4C3A-4E2F-92AEF1BF4F04}"/>
              </a:ext>
            </a:extLst>
          </p:cNvPr>
          <p:cNvCxnSpPr>
            <a:cxnSpLocks/>
          </p:cNvCxnSpPr>
          <p:nvPr/>
        </p:nvCxnSpPr>
        <p:spPr>
          <a:xfrm flipH="1">
            <a:off x="2753826" y="2274453"/>
            <a:ext cx="288653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ADA17B7-F744-23BD-0C78-210496AA5E20}"/>
              </a:ext>
            </a:extLst>
          </p:cNvPr>
          <p:cNvCxnSpPr>
            <a:cxnSpLocks/>
          </p:cNvCxnSpPr>
          <p:nvPr/>
        </p:nvCxnSpPr>
        <p:spPr>
          <a:xfrm flipH="1">
            <a:off x="5974034" y="2313283"/>
            <a:ext cx="288653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FDC9E23-2A84-FDE6-8B67-262221376A6A}"/>
              </a:ext>
            </a:extLst>
          </p:cNvPr>
          <p:cNvCxnSpPr>
            <a:cxnSpLocks/>
          </p:cNvCxnSpPr>
          <p:nvPr/>
        </p:nvCxnSpPr>
        <p:spPr>
          <a:xfrm flipH="1">
            <a:off x="7623445" y="2313283"/>
            <a:ext cx="288653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CA25FDA-848A-4D94-23AA-818E0F163501}"/>
              </a:ext>
            </a:extLst>
          </p:cNvPr>
          <p:cNvCxnSpPr>
            <a:cxnSpLocks/>
          </p:cNvCxnSpPr>
          <p:nvPr/>
        </p:nvCxnSpPr>
        <p:spPr>
          <a:xfrm flipH="1">
            <a:off x="9232498" y="2308997"/>
            <a:ext cx="288653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9885F820-7DAF-65A2-1B25-D8393CAD6654}"/>
              </a:ext>
            </a:extLst>
          </p:cNvPr>
          <p:cNvSpPr/>
          <p:nvPr/>
        </p:nvSpPr>
        <p:spPr>
          <a:xfrm>
            <a:off x="6704380" y="2113330"/>
            <a:ext cx="468159" cy="34300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?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DF10C2D-12EB-6E87-E41D-9DA943F9597C}"/>
              </a:ext>
            </a:extLst>
          </p:cNvPr>
          <p:cNvSpPr/>
          <p:nvPr/>
        </p:nvSpPr>
        <p:spPr>
          <a:xfrm>
            <a:off x="8345611" y="2109259"/>
            <a:ext cx="485538" cy="35091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FEF45B5-6D8B-56E7-5EC6-751F72F0B369}"/>
              </a:ext>
            </a:extLst>
          </p:cNvPr>
          <p:cNvSpPr txBox="1"/>
          <p:nvPr/>
        </p:nvSpPr>
        <p:spPr>
          <a:xfrm>
            <a:off x="6462935" y="2072185"/>
            <a:ext cx="1103489" cy="492443"/>
          </a:xfrm>
          <a:prstGeom prst="rect">
            <a:avLst/>
          </a:prstGeom>
          <a:solidFill>
            <a:srgbClr val="CCE8DC"/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+mj-lt"/>
              </a:rPr>
              <a:t>25 000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A22CCC3-9D7C-B4F5-CBB6-116BC096FCF8}"/>
              </a:ext>
            </a:extLst>
          </p:cNvPr>
          <p:cNvSpPr txBox="1"/>
          <p:nvPr/>
        </p:nvSpPr>
        <p:spPr>
          <a:xfrm>
            <a:off x="8036635" y="2049047"/>
            <a:ext cx="1103489" cy="492443"/>
          </a:xfrm>
          <a:prstGeom prst="rect">
            <a:avLst/>
          </a:prstGeom>
          <a:solidFill>
            <a:srgbClr val="CCE8DC"/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+mj-lt"/>
              </a:rPr>
              <a:t>30 000</a:t>
            </a:r>
          </a:p>
        </p:txBody>
      </p:sp>
    </p:spTree>
    <p:extLst>
      <p:ext uri="{BB962C8B-B14F-4D97-AF65-F5344CB8AC3E}">
        <p14:creationId xmlns:p14="http://schemas.microsoft.com/office/powerpoint/2010/main" val="350379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2" grpId="0" animBg="1"/>
      <p:bldP spid="23" grpId="0"/>
      <p:bldP spid="58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357808" y="584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2000" kern="0">
              <a:solidFill>
                <a:srgbClr val="000000"/>
              </a:solidFill>
              <a:latin typeface="#9Slide02 Noi dung da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862317-B7A6-4033-8B1D-91EE6F5FF4BE}"/>
              </a:ext>
            </a:extLst>
          </p:cNvPr>
          <p:cNvSpPr txBox="1"/>
          <p:nvPr/>
        </p:nvSpPr>
        <p:spPr>
          <a:xfrm>
            <a:off x="1279742" y="1193230"/>
            <a:ext cx="10096039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217">
              <a:defRPr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An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bốn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defTabSz="914217">
              <a:defRPr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64 301, 80 458, 82 361, 83 405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defTabSz="914217">
              <a:defRPr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chục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8.</a:t>
            </a:r>
          </a:p>
          <a:p>
            <a:pPr defTabSz="914217">
              <a:defRPr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chục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chục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6.</a:t>
            </a:r>
          </a:p>
          <a:p>
            <a:pPr algn="just" defTabSz="914217">
              <a:defRPr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4.</a:t>
            </a:r>
          </a:p>
          <a:p>
            <a:pPr defTabSz="914217">
              <a:defRPr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defTabSz="914217">
              <a:defRPr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A. 64 301    B. 80 458    C. 82 361    D. 83 405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D0576E-AA86-4114-8663-498C4868944B}"/>
              </a:ext>
            </a:extLst>
          </p:cNvPr>
          <p:cNvGrpSpPr/>
          <p:nvPr/>
        </p:nvGrpSpPr>
        <p:grpSpPr>
          <a:xfrm>
            <a:off x="151282" y="29365"/>
            <a:ext cx="1802806" cy="1227650"/>
            <a:chOff x="410370" y="-101253"/>
            <a:chExt cx="1803223" cy="122793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8A57938-360B-41C5-A26E-E29DC10D66C9}"/>
                </a:ext>
              </a:extLst>
            </p:cNvPr>
            <p:cNvSpPr/>
            <p:nvPr/>
          </p:nvSpPr>
          <p:spPr>
            <a:xfrm>
              <a:off x="1474929" y="171177"/>
              <a:ext cx="738664" cy="738664"/>
            </a:xfrm>
            <a:prstGeom prst="ellipse">
              <a:avLst/>
            </a:prstGeom>
            <a:solidFill>
              <a:srgbClr val="ED55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r>
                <a:rPr lang="en-US" sz="3599" b="1" kern="0" dirty="0">
                  <a:solidFill>
                    <a:prstClr val="white"/>
                  </a:solidFill>
                  <a:latin typeface="+mj-lt"/>
                </a:rPr>
                <a:t>3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94DC4FB7-07B8-42CB-899E-B362193AF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70" y="-101253"/>
              <a:ext cx="1227934" cy="122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B6E60D02-37A1-4BD2-9B2A-49B18A8B068A}"/>
              </a:ext>
            </a:extLst>
          </p:cNvPr>
          <p:cNvSpPr/>
          <p:nvPr/>
        </p:nvSpPr>
        <p:spPr>
          <a:xfrm>
            <a:off x="5607216" y="5090160"/>
            <a:ext cx="407504" cy="4639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8C5483-89EF-193B-FF8A-029A1D97DF99}"/>
              </a:ext>
            </a:extLst>
          </p:cNvPr>
          <p:cNvSpPr txBox="1"/>
          <p:nvPr/>
        </p:nvSpPr>
        <p:spPr>
          <a:xfrm>
            <a:off x="2049780" y="358282"/>
            <a:ext cx="6233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17">
              <a:defRPr/>
            </a:pP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30C968-2923-98FB-8A89-0CFD95CAA657}"/>
              </a:ext>
            </a:extLst>
          </p:cNvPr>
          <p:cNvCxnSpPr/>
          <p:nvPr/>
        </p:nvCxnSpPr>
        <p:spPr>
          <a:xfrm>
            <a:off x="1215595" y="5203371"/>
            <a:ext cx="428148" cy="350722"/>
          </a:xfrm>
          <a:prstGeom prst="line">
            <a:avLst/>
          </a:prstGeom>
          <a:ln w="28575">
            <a:solidFill>
              <a:srgbClr val="FF2D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A428AE-13EB-945F-02AA-E2B9F1D8D8B9}"/>
              </a:ext>
            </a:extLst>
          </p:cNvPr>
          <p:cNvCxnSpPr/>
          <p:nvPr/>
        </p:nvCxnSpPr>
        <p:spPr>
          <a:xfrm>
            <a:off x="7824687" y="5171903"/>
            <a:ext cx="428148" cy="350722"/>
          </a:xfrm>
          <a:prstGeom prst="line">
            <a:avLst/>
          </a:prstGeom>
          <a:ln w="28575">
            <a:solidFill>
              <a:srgbClr val="FF2D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967D7D-0F74-7AF5-8BD8-6EB1BB99B7AB}"/>
              </a:ext>
            </a:extLst>
          </p:cNvPr>
          <p:cNvCxnSpPr/>
          <p:nvPr/>
        </p:nvCxnSpPr>
        <p:spPr>
          <a:xfrm>
            <a:off x="3389633" y="5192485"/>
            <a:ext cx="428148" cy="350722"/>
          </a:xfrm>
          <a:prstGeom prst="line">
            <a:avLst/>
          </a:prstGeom>
          <a:ln w="28575">
            <a:solidFill>
              <a:srgbClr val="FF2D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44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8222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192" y="1905200"/>
            <a:ext cx="9260440" cy="34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5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0BF162-F032-4062-AC3E-7591C03A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9" cy="68579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1448CF-7B5F-4AFE-899E-E16F878391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1416353" y="585796"/>
            <a:ext cx="3182111" cy="37307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B404DE-3B6B-467D-83D0-62AFFA0273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350863" y="564849"/>
            <a:ext cx="3182111" cy="37307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CF3A84-58C3-4BA0-8B70-F1B43D698E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7285374" y="543903"/>
            <a:ext cx="3182111" cy="3730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EF2F85-1001-4F7D-9EBB-A873AC2DD0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5385035" y="2653904"/>
            <a:ext cx="2147936" cy="3816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F6C236-5AA3-46A8-B7A7-BC049B61AE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4905" y="4143655"/>
            <a:ext cx="2282177" cy="2457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362357-64FF-4723-BB68-CD379B65BDAD}"/>
              </a:ext>
            </a:extLst>
          </p:cNvPr>
          <p:cNvSpPr/>
          <p:nvPr/>
        </p:nvSpPr>
        <p:spPr>
          <a:xfrm>
            <a:off x="3624883" y="31799"/>
            <a:ext cx="438647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en-US" sz="6600" b="1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Tìm</a:t>
            </a:r>
            <a:r>
              <a:rPr lang="en-US" sz="6600" b="1" dirty="0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6600" b="1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mèo</a:t>
            </a:r>
            <a:endParaRPr lang="en-US" sz="6600" b="1" dirty="0">
              <a:ln w="12700">
                <a:solidFill>
                  <a:srgbClr val="BF520A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4472C4"/>
                </a:outerShdw>
              </a:effectLst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2" name="Tieng-meo-keu-duoi-chuot-www_tiengdong_com">
            <a:hlinkClick r:id="" action="ppaction://media"/>
            <a:extLst>
              <a:ext uri="{FF2B5EF4-FFF2-40B4-BE49-F238E27FC236}">
                <a16:creationId xmlns:a16="http://schemas.microsoft.com/office/drawing/2014/main" id="{550134BB-7715-44BA-91DD-76E86CB0F2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9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7908" y="3585609"/>
            <a:ext cx="487363" cy="487363"/>
          </a:xfrm>
          <a:prstGeom prst="rect">
            <a:avLst/>
          </a:prstGeom>
        </p:spPr>
      </p:pic>
      <p:pic>
        <p:nvPicPr>
          <p:cNvPr id="27" name="carefree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92A8F4EE-CE3C-4919-904B-2DEB8645CD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745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1608" y="27894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28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3.33333E-6 L -3.54167E-6 -0.07223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numSld="5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77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B650A5-4759-43AF-87DA-C07C585A4A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3" y="1727853"/>
            <a:ext cx="2569371" cy="4565300"/>
          </a:xfrm>
          <a:prstGeom prst="rect">
            <a:avLst/>
          </a:prstGeom>
        </p:spPr>
      </p:pic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7" end="83366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4256" y="3561100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EFD5FAA-A856-4201-80BA-4436623E8EE3}"/>
              </a:ext>
            </a:extLst>
          </p:cNvPr>
          <p:cNvGrpSpPr/>
          <p:nvPr/>
        </p:nvGrpSpPr>
        <p:grpSpPr>
          <a:xfrm>
            <a:off x="1139689" y="3087758"/>
            <a:ext cx="7698831" cy="3382628"/>
            <a:chOff x="1997080" y="3087758"/>
            <a:chExt cx="7039231" cy="3382628"/>
          </a:xfrm>
        </p:grpSpPr>
        <p:sp>
          <p:nvSpPr>
            <p:cNvPr id="2" name="Thought Bubble: Cloud 1">
              <a:extLst>
                <a:ext uri="{FF2B5EF4-FFF2-40B4-BE49-F238E27FC236}">
                  <a16:creationId xmlns:a16="http://schemas.microsoft.com/office/drawing/2014/main" id="{CD31C661-90B4-40B3-9AE9-48C464F4B338}"/>
                </a:ext>
              </a:extLst>
            </p:cNvPr>
            <p:cNvSpPr/>
            <p:nvPr/>
          </p:nvSpPr>
          <p:spPr>
            <a:xfrm>
              <a:off x="1997080" y="3087758"/>
              <a:ext cx="7039231" cy="3382628"/>
            </a:xfrm>
            <a:prstGeom prst="cloudCallout">
              <a:avLst>
                <a:gd name="adj1" fmla="val 67882"/>
                <a:gd name="adj2" fmla="val -2186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81604B-D3E0-4552-B400-617A437BEEDA}"/>
                </a:ext>
              </a:extLst>
            </p:cNvPr>
            <p:cNvSpPr txBox="1"/>
            <p:nvPr/>
          </p:nvSpPr>
          <p:spPr>
            <a:xfrm>
              <a:off x="3186709" y="3673478"/>
              <a:ext cx="492179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mèo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đang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nấp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1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3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cửa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ơi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trả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lời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câu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tìm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mèo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82520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234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0694"/>
            <a:ext cx="12191999" cy="6898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571531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77087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2" y="348305"/>
            <a:ext cx="777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5" y="335237"/>
            <a:ext cx="598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80" y="348305"/>
            <a:ext cx="702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100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3918211" y="1070301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41" y="3186514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9345649" y="1765813"/>
            <a:ext cx="2569371" cy="456530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6715126" y="1226694"/>
            <a:ext cx="2305050" cy="19573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10 000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3667563" y="1226694"/>
            <a:ext cx="2410472" cy="19573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99 999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816519" y="1193507"/>
            <a:ext cx="2279192" cy="199300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0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99 998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5" y="4177237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CA4E0F0-7C16-4038-8864-3D12FCC78EAC}"/>
              </a:ext>
            </a:extLst>
          </p:cNvPr>
          <p:cNvGrpSpPr/>
          <p:nvPr/>
        </p:nvGrpSpPr>
        <p:grpSpPr>
          <a:xfrm>
            <a:off x="1541101" y="4274653"/>
            <a:ext cx="8636816" cy="2025512"/>
            <a:chOff x="1858346" y="4195617"/>
            <a:chExt cx="8636815" cy="202551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9149DB2-28F9-45D9-95E3-11B235AA28B2}"/>
                </a:ext>
              </a:extLst>
            </p:cNvPr>
            <p:cNvGrpSpPr/>
            <p:nvPr/>
          </p:nvGrpSpPr>
          <p:grpSpPr>
            <a:xfrm>
              <a:off x="2420370" y="4195617"/>
              <a:ext cx="8074791" cy="2025513"/>
              <a:chOff x="2420370" y="4195617"/>
              <a:chExt cx="8074791" cy="2025513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E8D87A1-889A-43B3-87E4-07769CC2DC1F}"/>
                  </a:ext>
                </a:extLst>
              </p:cNvPr>
              <p:cNvSpPr/>
              <p:nvPr/>
            </p:nvSpPr>
            <p:spPr>
              <a:xfrm>
                <a:off x="2420370" y="4195617"/>
                <a:ext cx="6859726" cy="199300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600" b="1" dirty="0" err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Số</a:t>
                </a:r>
                <a:r>
                  <a:rPr lang="en-US" sz="3600" b="1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lớn</a:t>
                </a:r>
                <a:r>
                  <a:rPr lang="en-US" sz="3600" b="1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nhất</a:t>
                </a:r>
                <a:r>
                  <a:rPr lang="en-US" sz="3600" b="1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có</a:t>
                </a:r>
                <a:r>
                  <a:rPr lang="en-US" sz="3600" b="1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5 </a:t>
                </a:r>
                <a:r>
                  <a:rPr lang="en-US" sz="3600" b="1" dirty="0" err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chữ</a:t>
                </a:r>
                <a:r>
                  <a:rPr lang="en-US" sz="3600" b="1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số</a:t>
                </a:r>
                <a:r>
                  <a:rPr lang="en-US" sz="3600" b="1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là</a:t>
                </a:r>
                <a:r>
                  <a:rPr lang="en-US" sz="3600" b="1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số</a:t>
                </a:r>
                <a:r>
                  <a:rPr lang="en-US" sz="3600" b="1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nào</a:t>
                </a:r>
                <a:r>
                  <a:rPr lang="en-US" sz="3600" b="1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?</a:t>
                </a: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530D0018-FCAB-4852-9888-32ED96372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29918" y="4827156"/>
                <a:ext cx="1965243" cy="1393974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7AD52B5-E151-4B0D-9FFF-3D6BEE5E9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8346" y="4819552"/>
              <a:ext cx="889801" cy="1245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2276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673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99440"/>
            <a:ext cx="12191999" cy="6957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2" y="348305"/>
            <a:ext cx="963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662758" y="377272"/>
            <a:ext cx="963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597268" y="348305"/>
            <a:ext cx="971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100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1001953" y="1085160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43" y="3198719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9025236" y="1765813"/>
            <a:ext cx="2569371" cy="45653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1474166" y="4274655"/>
            <a:ext cx="9122713" cy="2002450"/>
            <a:chOff x="1791411" y="4195617"/>
            <a:chExt cx="8403340" cy="200245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420370" y="4195617"/>
              <a:ext cx="7774381" cy="2002450"/>
              <a:chOff x="2420370" y="4195617"/>
              <a:chExt cx="7774381" cy="200245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420370" y="4195617"/>
                <a:ext cx="6602724" cy="1993007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600" b="1" dirty="0" err="1">
                    <a:solidFill>
                      <a:schemeClr val="tx2">
                        <a:lumMod val="50000"/>
                      </a:schemeClr>
                    </a:solidFill>
                    <a:effectLst/>
                    <a:latin typeface="+mj-lt"/>
                    <a:ea typeface="Calibri" panose="020F0502020204030204" pitchFamily="34" charset="0"/>
                  </a:rPr>
                  <a:t>Số</a:t>
                </a:r>
                <a:r>
                  <a:rPr lang="en-US" sz="3600" b="1" dirty="0">
                    <a:solidFill>
                      <a:schemeClr val="tx2">
                        <a:lumMod val="50000"/>
                      </a:schemeClr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2">
                        <a:lumMod val="50000"/>
                      </a:schemeClr>
                    </a:solidFill>
                    <a:effectLst/>
                    <a:latin typeface="+mj-lt"/>
                    <a:ea typeface="Calibri" panose="020F0502020204030204" pitchFamily="34" charset="0"/>
                  </a:rPr>
                  <a:t>lẻ</a:t>
                </a:r>
                <a:r>
                  <a:rPr lang="en-US" sz="3600" b="1" dirty="0">
                    <a:solidFill>
                      <a:schemeClr val="tx2">
                        <a:lumMod val="50000"/>
                      </a:schemeClr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2">
                        <a:lumMod val="50000"/>
                      </a:schemeClr>
                    </a:solidFill>
                    <a:effectLst/>
                    <a:latin typeface="+mj-lt"/>
                    <a:ea typeface="Calibri" panose="020F0502020204030204" pitchFamily="34" charset="0"/>
                  </a:rPr>
                  <a:t>bé</a:t>
                </a:r>
                <a:r>
                  <a:rPr lang="en-US" sz="3600" b="1" dirty="0">
                    <a:solidFill>
                      <a:schemeClr val="tx2">
                        <a:lumMod val="50000"/>
                      </a:schemeClr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2">
                        <a:lumMod val="50000"/>
                      </a:schemeClr>
                    </a:solidFill>
                    <a:effectLst/>
                    <a:latin typeface="+mj-lt"/>
                    <a:ea typeface="Calibri" panose="020F0502020204030204" pitchFamily="34" charset="0"/>
                  </a:rPr>
                  <a:t>nhất</a:t>
                </a:r>
                <a:r>
                  <a:rPr lang="en-US" sz="3600" b="1" dirty="0">
                    <a:solidFill>
                      <a:schemeClr val="tx2">
                        <a:lumMod val="50000"/>
                      </a:schemeClr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2">
                        <a:lumMod val="50000"/>
                      </a:schemeClr>
                    </a:solidFill>
                    <a:effectLst/>
                    <a:latin typeface="+mj-lt"/>
                    <a:ea typeface="Calibri" panose="020F0502020204030204" pitchFamily="34" charset="0"/>
                  </a:rPr>
                  <a:t>có</a:t>
                </a:r>
                <a:r>
                  <a:rPr lang="en-US" sz="3600" b="1" dirty="0">
                    <a:solidFill>
                      <a:schemeClr val="tx2">
                        <a:lumMod val="50000"/>
                      </a:schemeClr>
                    </a:solidFill>
                    <a:effectLst/>
                    <a:latin typeface="+mj-lt"/>
                    <a:ea typeface="Calibri" panose="020F0502020204030204" pitchFamily="34" charset="0"/>
                  </a:rPr>
                  <a:t> 5 </a:t>
                </a:r>
                <a:r>
                  <a:rPr lang="en-US" sz="3600" b="1" dirty="0" err="1">
                    <a:solidFill>
                      <a:schemeClr val="tx2">
                        <a:lumMod val="50000"/>
                      </a:schemeClr>
                    </a:solidFill>
                    <a:effectLst/>
                    <a:latin typeface="+mj-lt"/>
                    <a:ea typeface="Calibri" panose="020F0502020204030204" pitchFamily="34" charset="0"/>
                  </a:rPr>
                  <a:t>chữ</a:t>
                </a:r>
                <a:r>
                  <a:rPr lang="en-US" sz="3600" b="1" dirty="0">
                    <a:solidFill>
                      <a:schemeClr val="tx2">
                        <a:lumMod val="50000"/>
                      </a:schemeClr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2">
                        <a:lumMod val="50000"/>
                      </a:schemeClr>
                    </a:solidFill>
                    <a:effectLst/>
                    <a:latin typeface="+mj-lt"/>
                    <a:ea typeface="Calibri" panose="020F0502020204030204" pitchFamily="34" charset="0"/>
                  </a:rPr>
                  <a:t>số</a:t>
                </a:r>
                <a:r>
                  <a:rPr lang="en-US" sz="3600" b="1" dirty="0">
                    <a:solidFill>
                      <a:schemeClr val="tx2">
                        <a:lumMod val="50000"/>
                      </a:schemeClr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2">
                        <a:lumMod val="50000"/>
                      </a:schemeClr>
                    </a:solidFill>
                    <a:effectLst/>
                    <a:latin typeface="+mj-lt"/>
                    <a:ea typeface="Calibri" panose="020F0502020204030204" pitchFamily="34" charset="0"/>
                  </a:rPr>
                  <a:t>là</a:t>
                </a:r>
                <a:r>
                  <a:rPr lang="en-US" sz="3600" b="1" dirty="0">
                    <a:solidFill>
                      <a:schemeClr val="tx2">
                        <a:lumMod val="50000"/>
                      </a:schemeClr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2">
                        <a:lumMod val="50000"/>
                      </a:schemeClr>
                    </a:solidFill>
                    <a:effectLst/>
                    <a:latin typeface="+mj-lt"/>
                    <a:ea typeface="Calibri" panose="020F0502020204030204" pitchFamily="34" charset="0"/>
                  </a:rPr>
                  <a:t>số</a:t>
                </a:r>
                <a:r>
                  <a:rPr lang="en-US" sz="3600" b="1" dirty="0">
                    <a:solidFill>
                      <a:schemeClr val="tx2">
                        <a:lumMod val="50000"/>
                      </a:schemeClr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2">
                        <a:lumMod val="50000"/>
                      </a:schemeClr>
                    </a:solidFill>
                    <a:effectLst/>
                    <a:latin typeface="+mj-lt"/>
                    <a:ea typeface="Calibri" panose="020F0502020204030204" pitchFamily="34" charset="0"/>
                  </a:rPr>
                  <a:t>nào</a:t>
                </a:r>
                <a:r>
                  <a:rPr lang="en-US" sz="3600" b="1" dirty="0">
                    <a:solidFill>
                      <a:schemeClr val="tx2">
                        <a:lumMod val="50000"/>
                      </a:schemeClr>
                    </a:solidFill>
                    <a:effectLst/>
                    <a:latin typeface="+mj-lt"/>
                    <a:ea typeface="Calibri" panose="020F0502020204030204" pitchFamily="34" charset="0"/>
                  </a:rPr>
                  <a:t>? </a:t>
                </a:r>
                <a:endParaRPr lang="en-US" sz="6000" b="1" dirty="0">
                  <a:solidFill>
                    <a:schemeClr val="tx2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29508" y="4804093"/>
                <a:ext cx="1965243" cy="1393974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1411" y="4942902"/>
              <a:ext cx="889801" cy="1245722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3372113" y="2480852"/>
            <a:ext cx="3096803" cy="71786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10 000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712663" y="2480853"/>
            <a:ext cx="2412811" cy="7078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10 001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6674501" y="2470872"/>
            <a:ext cx="2771579" cy="71786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10 002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5" y="41772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00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673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873"/>
            <a:ext cx="12191999" cy="6951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5"/>
            <a:ext cx="918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5" y="335237"/>
            <a:ext cx="670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9" y="360012"/>
            <a:ext cx="750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100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6859035" y="1006129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71" y="3130847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802560" y="1932039"/>
            <a:ext cx="2569371" cy="456530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3709499" y="2334698"/>
            <a:ext cx="2386501" cy="7078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99 999</a:t>
            </a:r>
            <a:endParaRPr lang="en-US" sz="48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6679368" y="2334698"/>
            <a:ext cx="2434151" cy="7078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98 765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779899" y="2334698"/>
            <a:ext cx="2381589" cy="7078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99 998</a:t>
            </a:r>
            <a:endParaRPr lang="en-US" sz="48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5" y="4177237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9DC03E0-B8FD-46D5-9089-194DBA8A6083}"/>
              </a:ext>
            </a:extLst>
          </p:cNvPr>
          <p:cNvGrpSpPr/>
          <p:nvPr/>
        </p:nvGrpSpPr>
        <p:grpSpPr>
          <a:xfrm>
            <a:off x="1963304" y="4274655"/>
            <a:ext cx="7599207" cy="2019684"/>
            <a:chOff x="2280548" y="4195617"/>
            <a:chExt cx="7599207" cy="201968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07F2A78-AAA3-40AA-AE78-5CDB2D179093}"/>
                </a:ext>
              </a:extLst>
            </p:cNvPr>
            <p:cNvGrpSpPr/>
            <p:nvPr/>
          </p:nvGrpSpPr>
          <p:grpSpPr>
            <a:xfrm>
              <a:off x="2888994" y="4195617"/>
              <a:ext cx="6990761" cy="1993007"/>
              <a:chOff x="2888994" y="4195617"/>
              <a:chExt cx="6990761" cy="1993007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7AFEE7D6-0CD1-49BE-8693-4A8C1BF98731}"/>
                  </a:ext>
                </a:extLst>
              </p:cNvPr>
              <p:cNvSpPr/>
              <p:nvPr/>
            </p:nvSpPr>
            <p:spPr>
              <a:xfrm>
                <a:off x="2888994" y="4195617"/>
                <a:ext cx="5934075" cy="1993007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lớn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nhất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có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5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chữ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khác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nhau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là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nào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? </a:t>
                </a:r>
                <a:endParaRPr lang="en-US" sz="9600" b="1" dirty="0">
                  <a:solidFill>
                    <a:srgbClr val="002060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26BB5212-C18C-4E1F-A441-D516CE114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914512" y="4671300"/>
                <a:ext cx="1965243" cy="1393974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69DE40A-CF5B-45F9-82CF-7C1814319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0548" y="4969579"/>
              <a:ext cx="889801" cy="1245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7916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6673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36E3725-FD8E-4C95-86A0-D2A26426C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074"/>
            <a:ext cx="12187592" cy="6855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260F1B6-DE82-4A3C-AE4B-C6BEA7248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77AE17-D74C-4B71-8303-1A2F3879FD3F}"/>
              </a:ext>
            </a:extLst>
          </p:cNvPr>
          <p:cNvGrpSpPr/>
          <p:nvPr/>
        </p:nvGrpSpPr>
        <p:grpSpPr>
          <a:xfrm>
            <a:off x="1371600" y="980587"/>
            <a:ext cx="10518978" cy="3086786"/>
            <a:chOff x="2285109" y="980814"/>
            <a:chExt cx="7890506" cy="3087501"/>
          </a:xfrm>
        </p:grpSpPr>
        <p:sp>
          <p:nvSpPr>
            <p:cNvPr id="26" name="矩形: 圆角 6">
              <a:extLst>
                <a:ext uri="{FF2B5EF4-FFF2-40B4-BE49-F238E27FC236}">
                  <a16:creationId xmlns:a16="http://schemas.microsoft.com/office/drawing/2014/main" id="{89312621-FCDE-489D-B9BD-5105F83D13E8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chemeClr val="bg1">
                <a:alpha val="92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98076F9-5101-4DF2-922B-C83971F9A238}"/>
                </a:ext>
              </a:extLst>
            </p:cNvPr>
            <p:cNvGrpSpPr/>
            <p:nvPr/>
          </p:nvGrpSpPr>
          <p:grpSpPr>
            <a:xfrm>
              <a:off x="4502099" y="1090460"/>
              <a:ext cx="2438401" cy="744415"/>
              <a:chOff x="2862941" y="1337836"/>
              <a:chExt cx="2438402" cy="74441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1615ACD7-54DC-474C-8D16-8C90E73CE831}"/>
                  </a:ext>
                </a:extLst>
              </p:cNvPr>
              <p:cNvSpPr/>
              <p:nvPr/>
            </p:nvSpPr>
            <p:spPr>
              <a:xfrm>
                <a:off x="2862941" y="1337836"/>
                <a:ext cx="2438402" cy="744415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/>
                <a:endParaRPr lang="en-US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F74CE8C-A72A-4238-AC0A-9A2BCCCD68B8}"/>
                  </a:ext>
                </a:extLst>
              </p:cNvPr>
              <p:cNvSpPr txBox="1"/>
              <p:nvPr/>
            </p:nvSpPr>
            <p:spPr>
              <a:xfrm>
                <a:off x="3454406" y="1380837"/>
                <a:ext cx="125547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217"/>
                <a:r>
                  <a:rPr lang="en-US" sz="3999">
                    <a:solidFill>
                      <a:srgbClr val="FFFFFF"/>
                    </a:solidFill>
                    <a:latin typeface="iCiel Cadena" panose="02000503000000020004" pitchFamily="50" charset="0"/>
                  </a:rPr>
                  <a:t>TOÁN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872CCF9-8833-4E68-A220-9F61D7D90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92" r="62604"/>
            <a:stretch/>
          </p:blipFill>
          <p:spPr>
            <a:xfrm flipH="1">
              <a:off x="8873623" y="2870328"/>
              <a:ext cx="1301992" cy="1057550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DEC566-1908-4010-900B-EDE93C278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379" y1="28621" x2="31379" y2="28621"/>
                        <a14:foregroundMark x1="27931" y1="26897" x2="32759" y2="31034"/>
                        <a14:foregroundMark x1="52069" y1="22759" x2="52069" y2="22759"/>
                        <a14:foregroundMark x1="70000" y1="23448" x2="70000" y2="23448"/>
                        <a14:foregroundMark x1="74138" y1="36897" x2="74138" y2="36897"/>
                        <a14:foregroundMark x1="80690" y1="50690" x2="80690" y2="50690"/>
                        <a14:foregroundMark x1="75172" y1="66552" x2="75172" y2="66552"/>
                        <a14:foregroundMark x1="63448" y1="75862" x2="63448" y2="75862"/>
                        <a14:foregroundMark x1="51724" y1="78966" x2="51724" y2="78966"/>
                        <a14:foregroundMark x1="30345" y1="75517" x2="30345" y2="75517"/>
                        <a14:foregroundMark x1="21379" y1="57241" x2="21379" y2="57241"/>
                        <a14:foregroundMark x1="20345" y1="45172" x2="20345" y2="4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205" y="-268862"/>
            <a:ext cx="2017472" cy="201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1264551-52AC-4A5C-BE61-7C46298628ED}"/>
              </a:ext>
            </a:extLst>
          </p:cNvPr>
          <p:cNvSpPr txBox="1"/>
          <p:nvPr/>
        </p:nvSpPr>
        <p:spPr>
          <a:xfrm>
            <a:off x="2757268" y="3404425"/>
            <a:ext cx="7216138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– </a:t>
            </a:r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Tr.60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F1A7D2-8A1D-4F32-B78E-B7114A9222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8594" y="1823395"/>
            <a:ext cx="805961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197DEED3-3680-E581-E6CD-32BD970D1BE7}"/>
              </a:ext>
            </a:extLst>
          </p:cNvPr>
          <p:cNvSpPr/>
          <p:nvPr/>
        </p:nvSpPr>
        <p:spPr>
          <a:xfrm>
            <a:off x="0" y="834274"/>
            <a:ext cx="11904324" cy="518945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grpSp>
        <p:nvGrpSpPr>
          <p:cNvPr id="3" name="Google Shape;1510;p42">
            <a:extLst>
              <a:ext uri="{FF2B5EF4-FFF2-40B4-BE49-F238E27FC236}">
                <a16:creationId xmlns:a16="http://schemas.microsoft.com/office/drawing/2014/main" id="{80D06347-637E-05F5-CACB-A965F8085688}"/>
              </a:ext>
            </a:extLst>
          </p:cNvPr>
          <p:cNvGrpSpPr/>
          <p:nvPr/>
        </p:nvGrpSpPr>
        <p:grpSpPr>
          <a:xfrm rot="-263184">
            <a:off x="8827" y="3560802"/>
            <a:ext cx="1106341" cy="2460454"/>
            <a:chOff x="6239025" y="396475"/>
            <a:chExt cx="480900" cy="990825"/>
          </a:xfrm>
        </p:grpSpPr>
        <p:sp>
          <p:nvSpPr>
            <p:cNvPr id="4" name="Google Shape;1511;p42">
              <a:extLst>
                <a:ext uri="{FF2B5EF4-FFF2-40B4-BE49-F238E27FC236}">
                  <a16:creationId xmlns:a16="http://schemas.microsoft.com/office/drawing/2014/main" id="{21AFB202-BCED-F32D-D471-D50D8D805899}"/>
                </a:ext>
              </a:extLst>
            </p:cNvPr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rgbClr val="869D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512;p42">
              <a:extLst>
                <a:ext uri="{FF2B5EF4-FFF2-40B4-BE49-F238E27FC236}">
                  <a16:creationId xmlns:a16="http://schemas.microsoft.com/office/drawing/2014/main" id="{E66A65C9-2112-7DC5-FC30-D47C69424544}"/>
                </a:ext>
              </a:extLst>
            </p:cNvPr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513;p42">
              <a:extLst>
                <a:ext uri="{FF2B5EF4-FFF2-40B4-BE49-F238E27FC236}">
                  <a16:creationId xmlns:a16="http://schemas.microsoft.com/office/drawing/2014/main" id="{84762EA5-02F7-4C56-E9AE-D32E8A602ABB}"/>
                </a:ext>
              </a:extLst>
            </p:cNvPr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514;p42">
              <a:extLst>
                <a:ext uri="{FF2B5EF4-FFF2-40B4-BE49-F238E27FC236}">
                  <a16:creationId xmlns:a16="http://schemas.microsoft.com/office/drawing/2014/main" id="{42B4296A-1767-F06D-15EA-FBB454809FF7}"/>
                </a:ext>
              </a:extLst>
            </p:cNvPr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515;p42">
              <a:extLst>
                <a:ext uri="{FF2B5EF4-FFF2-40B4-BE49-F238E27FC236}">
                  <a16:creationId xmlns:a16="http://schemas.microsoft.com/office/drawing/2014/main" id="{D3FFBADD-F940-548A-917C-FF9CC8FFDD6C}"/>
                </a:ext>
              </a:extLst>
            </p:cNvPr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516;p42">
              <a:extLst>
                <a:ext uri="{FF2B5EF4-FFF2-40B4-BE49-F238E27FC236}">
                  <a16:creationId xmlns:a16="http://schemas.microsoft.com/office/drawing/2014/main" id="{10F52CFD-CACF-EA80-E858-C13D219134B1}"/>
                </a:ext>
              </a:extLst>
            </p:cNvPr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17;p42">
              <a:extLst>
                <a:ext uri="{FF2B5EF4-FFF2-40B4-BE49-F238E27FC236}">
                  <a16:creationId xmlns:a16="http://schemas.microsoft.com/office/drawing/2014/main" id="{F52B7B00-8EB7-8F37-E1DD-AE80AB18B9A0}"/>
                </a:ext>
              </a:extLst>
            </p:cNvPr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18;p42">
              <a:extLst>
                <a:ext uri="{FF2B5EF4-FFF2-40B4-BE49-F238E27FC236}">
                  <a16:creationId xmlns:a16="http://schemas.microsoft.com/office/drawing/2014/main" id="{2311A7CF-018E-58AE-94F8-70E535805F18}"/>
                </a:ext>
              </a:extLst>
            </p:cNvPr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19;p42">
              <a:extLst>
                <a:ext uri="{FF2B5EF4-FFF2-40B4-BE49-F238E27FC236}">
                  <a16:creationId xmlns:a16="http://schemas.microsoft.com/office/drawing/2014/main" id="{BB372647-897C-217E-41D2-3A4C058BEC5E}"/>
                </a:ext>
              </a:extLst>
            </p:cNvPr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520;p42">
            <a:extLst>
              <a:ext uri="{FF2B5EF4-FFF2-40B4-BE49-F238E27FC236}">
                <a16:creationId xmlns:a16="http://schemas.microsoft.com/office/drawing/2014/main" id="{FDBDAC03-0C3B-086B-6022-3E7D0710457B}"/>
              </a:ext>
            </a:extLst>
          </p:cNvPr>
          <p:cNvGrpSpPr/>
          <p:nvPr/>
        </p:nvGrpSpPr>
        <p:grpSpPr>
          <a:xfrm flipH="1">
            <a:off x="10326398" y="2335180"/>
            <a:ext cx="1832568" cy="3474230"/>
            <a:chOff x="6239025" y="396475"/>
            <a:chExt cx="480900" cy="990825"/>
          </a:xfrm>
        </p:grpSpPr>
        <p:sp>
          <p:nvSpPr>
            <p:cNvPr id="14" name="Google Shape;1521;p42">
              <a:extLst>
                <a:ext uri="{FF2B5EF4-FFF2-40B4-BE49-F238E27FC236}">
                  <a16:creationId xmlns:a16="http://schemas.microsoft.com/office/drawing/2014/main" id="{887A704D-38DA-A4D6-7AA5-CF7EBFC8B9F6}"/>
                </a:ext>
              </a:extLst>
            </p:cNvPr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rgbClr val="869D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22;p42">
              <a:extLst>
                <a:ext uri="{FF2B5EF4-FFF2-40B4-BE49-F238E27FC236}">
                  <a16:creationId xmlns:a16="http://schemas.microsoft.com/office/drawing/2014/main" id="{0C22C6A8-2548-9A49-91C8-6B11990F116C}"/>
                </a:ext>
              </a:extLst>
            </p:cNvPr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23;p42">
              <a:extLst>
                <a:ext uri="{FF2B5EF4-FFF2-40B4-BE49-F238E27FC236}">
                  <a16:creationId xmlns:a16="http://schemas.microsoft.com/office/drawing/2014/main" id="{9D0E90E0-E0CF-E197-EC19-6EE015C5DF78}"/>
                </a:ext>
              </a:extLst>
            </p:cNvPr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524;p42">
              <a:extLst>
                <a:ext uri="{FF2B5EF4-FFF2-40B4-BE49-F238E27FC236}">
                  <a16:creationId xmlns:a16="http://schemas.microsoft.com/office/drawing/2014/main" id="{32775F9C-7C67-6385-F37F-EEB4C1361E6C}"/>
                </a:ext>
              </a:extLst>
            </p:cNvPr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525;p42">
              <a:extLst>
                <a:ext uri="{FF2B5EF4-FFF2-40B4-BE49-F238E27FC236}">
                  <a16:creationId xmlns:a16="http://schemas.microsoft.com/office/drawing/2014/main" id="{57B54C9F-585B-1F1B-3624-17999947ACD8}"/>
                </a:ext>
              </a:extLst>
            </p:cNvPr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526;p42">
              <a:extLst>
                <a:ext uri="{FF2B5EF4-FFF2-40B4-BE49-F238E27FC236}">
                  <a16:creationId xmlns:a16="http://schemas.microsoft.com/office/drawing/2014/main" id="{49FCDCC1-7BD1-3A78-0B17-AC035014747C}"/>
                </a:ext>
              </a:extLst>
            </p:cNvPr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527;p42">
              <a:extLst>
                <a:ext uri="{FF2B5EF4-FFF2-40B4-BE49-F238E27FC236}">
                  <a16:creationId xmlns:a16="http://schemas.microsoft.com/office/drawing/2014/main" id="{A0F97DBC-356B-8FB9-D2E8-403E3847A8DF}"/>
                </a:ext>
              </a:extLst>
            </p:cNvPr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528;p42">
              <a:extLst>
                <a:ext uri="{FF2B5EF4-FFF2-40B4-BE49-F238E27FC236}">
                  <a16:creationId xmlns:a16="http://schemas.microsoft.com/office/drawing/2014/main" id="{200DA43F-AE6E-7CA4-015A-D250AC81BD7F}"/>
                </a:ext>
              </a:extLst>
            </p:cNvPr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529;p42">
              <a:extLst>
                <a:ext uri="{FF2B5EF4-FFF2-40B4-BE49-F238E27FC236}">
                  <a16:creationId xmlns:a16="http://schemas.microsoft.com/office/drawing/2014/main" id="{9B252A92-8821-2828-B8CE-1AB780403626}"/>
                </a:ext>
              </a:extLst>
            </p:cNvPr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3538;p41">
            <a:extLst>
              <a:ext uri="{FF2B5EF4-FFF2-40B4-BE49-F238E27FC236}">
                <a16:creationId xmlns:a16="http://schemas.microsoft.com/office/drawing/2014/main" id="{78B86682-EDDE-868E-7651-CA38DF4E8BF2}"/>
              </a:ext>
            </a:extLst>
          </p:cNvPr>
          <p:cNvSpPr txBox="1">
            <a:spLocks/>
          </p:cNvSpPr>
          <p:nvPr/>
        </p:nvSpPr>
        <p:spPr>
          <a:xfrm>
            <a:off x="2060238" y="1867697"/>
            <a:ext cx="9509294" cy="324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39700" indent="0" algn="just">
              <a:lnSpc>
                <a:spcPct val="200000"/>
              </a:lnSpc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Biết đọc các số có năm chữ số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kern="0" dirty="0">
              <a:solidFill>
                <a:sysClr val="windowText" lastClr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4" name="Google Shape;4264;p49">
            <a:extLst>
              <a:ext uri="{FF2B5EF4-FFF2-40B4-BE49-F238E27FC236}">
                <a16:creationId xmlns:a16="http://schemas.microsoft.com/office/drawing/2014/main" id="{E2FF1E3F-7C57-4707-6772-7DE6B3E39F26}"/>
              </a:ext>
            </a:extLst>
          </p:cNvPr>
          <p:cNvGrpSpPr/>
          <p:nvPr/>
        </p:nvGrpSpPr>
        <p:grpSpPr>
          <a:xfrm>
            <a:off x="9720551" y="4541832"/>
            <a:ext cx="1480051" cy="1656748"/>
            <a:chOff x="4359100" y="1077450"/>
            <a:chExt cx="549125" cy="525575"/>
          </a:xfrm>
        </p:grpSpPr>
        <p:sp>
          <p:nvSpPr>
            <p:cNvPr id="25" name="Google Shape;4265;p49">
              <a:extLst>
                <a:ext uri="{FF2B5EF4-FFF2-40B4-BE49-F238E27FC236}">
                  <a16:creationId xmlns:a16="http://schemas.microsoft.com/office/drawing/2014/main" id="{FDF2BB67-D112-5CF1-0211-6711815374ED}"/>
                </a:ext>
              </a:extLst>
            </p:cNvPr>
            <p:cNvSpPr/>
            <p:nvPr/>
          </p:nvSpPr>
          <p:spPr>
            <a:xfrm>
              <a:off x="4359100" y="10774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266;p49">
              <a:extLst>
                <a:ext uri="{FF2B5EF4-FFF2-40B4-BE49-F238E27FC236}">
                  <a16:creationId xmlns:a16="http://schemas.microsoft.com/office/drawing/2014/main" id="{A17CF493-F6D7-A681-BADF-F7780B7675BA}"/>
                </a:ext>
              </a:extLst>
            </p:cNvPr>
            <p:cNvSpPr/>
            <p:nvPr/>
          </p:nvSpPr>
          <p:spPr>
            <a:xfrm>
              <a:off x="4393350" y="11117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267;p49">
              <a:extLst>
                <a:ext uri="{FF2B5EF4-FFF2-40B4-BE49-F238E27FC236}">
                  <a16:creationId xmlns:a16="http://schemas.microsoft.com/office/drawing/2014/main" id="{45AA39DE-BE57-9E46-CC09-B04983479ABB}"/>
                </a:ext>
              </a:extLst>
            </p:cNvPr>
            <p:cNvSpPr/>
            <p:nvPr/>
          </p:nvSpPr>
          <p:spPr>
            <a:xfrm>
              <a:off x="4359100" y="10774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268;p49">
              <a:extLst>
                <a:ext uri="{FF2B5EF4-FFF2-40B4-BE49-F238E27FC236}">
                  <a16:creationId xmlns:a16="http://schemas.microsoft.com/office/drawing/2014/main" id="{AAB311F9-E015-3F3E-CB2E-74287902236E}"/>
                </a:ext>
              </a:extLst>
            </p:cNvPr>
            <p:cNvSpPr/>
            <p:nvPr/>
          </p:nvSpPr>
          <p:spPr>
            <a:xfrm>
              <a:off x="4393352" y="11117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sz="3733" b="1" kern="0" dirty="0">
                <a:solidFill>
                  <a:sysClr val="windowText" lastClr="000000"/>
                </a:solidFill>
                <a:latin typeface="UTM Guanine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269;p49">
              <a:extLst>
                <a:ext uri="{FF2B5EF4-FFF2-40B4-BE49-F238E27FC236}">
                  <a16:creationId xmlns:a16="http://schemas.microsoft.com/office/drawing/2014/main" id="{7BF8B379-1765-7F85-CC05-E31E1571026A}"/>
                </a:ext>
              </a:extLst>
            </p:cNvPr>
            <p:cNvSpPr/>
            <p:nvPr/>
          </p:nvSpPr>
          <p:spPr>
            <a:xfrm>
              <a:off x="4393350" y="11117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270;p49">
              <a:extLst>
                <a:ext uri="{FF2B5EF4-FFF2-40B4-BE49-F238E27FC236}">
                  <a16:creationId xmlns:a16="http://schemas.microsoft.com/office/drawing/2014/main" id="{D4A94717-9AAF-1C29-4219-9E3166F48A1E}"/>
                </a:ext>
              </a:extLst>
            </p:cNvPr>
            <p:cNvSpPr/>
            <p:nvPr/>
          </p:nvSpPr>
          <p:spPr>
            <a:xfrm>
              <a:off x="4649175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271;p49">
              <a:extLst>
                <a:ext uri="{FF2B5EF4-FFF2-40B4-BE49-F238E27FC236}">
                  <a16:creationId xmlns:a16="http://schemas.microsoft.com/office/drawing/2014/main" id="{CF24067A-BC98-84E8-987B-1F3EA74A3AFC}"/>
                </a:ext>
              </a:extLst>
            </p:cNvPr>
            <p:cNvSpPr/>
            <p:nvPr/>
          </p:nvSpPr>
          <p:spPr>
            <a:xfrm>
              <a:off x="4649175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4272;p49">
              <a:extLst>
                <a:ext uri="{FF2B5EF4-FFF2-40B4-BE49-F238E27FC236}">
                  <a16:creationId xmlns:a16="http://schemas.microsoft.com/office/drawing/2014/main" id="{E46F402F-DAF5-91AF-D9AD-D5C62CB846DD}"/>
                </a:ext>
              </a:extLst>
            </p:cNvPr>
            <p:cNvSpPr/>
            <p:nvPr/>
          </p:nvSpPr>
          <p:spPr>
            <a:xfrm>
              <a:off x="4648100" y="11117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4273;p49">
              <a:extLst>
                <a:ext uri="{FF2B5EF4-FFF2-40B4-BE49-F238E27FC236}">
                  <a16:creationId xmlns:a16="http://schemas.microsoft.com/office/drawing/2014/main" id="{C099A17D-545A-C452-1778-F3E6F42DA753}"/>
                </a:ext>
              </a:extLst>
            </p:cNvPr>
            <p:cNvSpPr/>
            <p:nvPr/>
          </p:nvSpPr>
          <p:spPr>
            <a:xfrm>
              <a:off x="4648100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4274;p49">
              <a:extLst>
                <a:ext uri="{FF2B5EF4-FFF2-40B4-BE49-F238E27FC236}">
                  <a16:creationId xmlns:a16="http://schemas.microsoft.com/office/drawing/2014/main" id="{780DC108-C88A-5107-FB8B-D437717F1A7A}"/>
                </a:ext>
              </a:extLst>
            </p:cNvPr>
            <p:cNvSpPr/>
            <p:nvPr/>
          </p:nvSpPr>
          <p:spPr>
            <a:xfrm>
              <a:off x="4649175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275;p49">
              <a:extLst>
                <a:ext uri="{FF2B5EF4-FFF2-40B4-BE49-F238E27FC236}">
                  <a16:creationId xmlns:a16="http://schemas.microsoft.com/office/drawing/2014/main" id="{F5C3CCDA-7A83-BC5B-C116-F64C658707E7}"/>
                </a:ext>
              </a:extLst>
            </p:cNvPr>
            <p:cNvSpPr/>
            <p:nvPr/>
          </p:nvSpPr>
          <p:spPr>
            <a:xfrm>
              <a:off x="4653450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4276;p49">
              <a:extLst>
                <a:ext uri="{FF2B5EF4-FFF2-40B4-BE49-F238E27FC236}">
                  <a16:creationId xmlns:a16="http://schemas.microsoft.com/office/drawing/2014/main" id="{2646689D-D2A4-9664-805E-011B715F690F}"/>
                </a:ext>
              </a:extLst>
            </p:cNvPr>
            <p:cNvSpPr/>
            <p:nvPr/>
          </p:nvSpPr>
          <p:spPr>
            <a:xfrm>
              <a:off x="4653450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4277;p49">
              <a:extLst>
                <a:ext uri="{FF2B5EF4-FFF2-40B4-BE49-F238E27FC236}">
                  <a16:creationId xmlns:a16="http://schemas.microsoft.com/office/drawing/2014/main" id="{0BC3F190-85CE-8660-E204-EED6B3D894FF}"/>
                </a:ext>
              </a:extLst>
            </p:cNvPr>
            <p:cNvSpPr/>
            <p:nvPr/>
          </p:nvSpPr>
          <p:spPr>
            <a:xfrm>
              <a:off x="4708050" y="11748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4278;p49">
              <a:extLst>
                <a:ext uri="{FF2B5EF4-FFF2-40B4-BE49-F238E27FC236}">
                  <a16:creationId xmlns:a16="http://schemas.microsoft.com/office/drawing/2014/main" id="{154CDF6A-D72E-D1C3-95D4-F24518B2C65A}"/>
                </a:ext>
              </a:extLst>
            </p:cNvPr>
            <p:cNvSpPr/>
            <p:nvPr/>
          </p:nvSpPr>
          <p:spPr>
            <a:xfrm>
              <a:off x="4708050" y="11748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4279;p49">
              <a:extLst>
                <a:ext uri="{FF2B5EF4-FFF2-40B4-BE49-F238E27FC236}">
                  <a16:creationId xmlns:a16="http://schemas.microsoft.com/office/drawing/2014/main" id="{6805F683-7410-0149-41BB-DE380F4E168A}"/>
                </a:ext>
              </a:extLst>
            </p:cNvPr>
            <p:cNvSpPr/>
            <p:nvPr/>
          </p:nvSpPr>
          <p:spPr>
            <a:xfrm>
              <a:off x="4708050" y="11727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280;p49">
              <a:extLst>
                <a:ext uri="{FF2B5EF4-FFF2-40B4-BE49-F238E27FC236}">
                  <a16:creationId xmlns:a16="http://schemas.microsoft.com/office/drawing/2014/main" id="{12195AF6-85D5-C484-6B55-C7840F8C6951}"/>
                </a:ext>
              </a:extLst>
            </p:cNvPr>
            <p:cNvSpPr/>
            <p:nvPr/>
          </p:nvSpPr>
          <p:spPr>
            <a:xfrm>
              <a:off x="4704825" y="11641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281;p49">
              <a:extLst>
                <a:ext uri="{FF2B5EF4-FFF2-40B4-BE49-F238E27FC236}">
                  <a16:creationId xmlns:a16="http://schemas.microsoft.com/office/drawing/2014/main" id="{4050CDFA-1DD4-DB70-AEAD-6C21FB798CB0}"/>
                </a:ext>
              </a:extLst>
            </p:cNvPr>
            <p:cNvSpPr/>
            <p:nvPr/>
          </p:nvSpPr>
          <p:spPr>
            <a:xfrm>
              <a:off x="4843975" y="12786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82;p49">
              <a:extLst>
                <a:ext uri="{FF2B5EF4-FFF2-40B4-BE49-F238E27FC236}">
                  <a16:creationId xmlns:a16="http://schemas.microsoft.com/office/drawing/2014/main" id="{C6D91F35-B630-98AD-410C-2F674959D277}"/>
                </a:ext>
              </a:extLst>
            </p:cNvPr>
            <p:cNvSpPr/>
            <p:nvPr/>
          </p:nvSpPr>
          <p:spPr>
            <a:xfrm>
              <a:off x="4843975" y="12786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283;p49">
              <a:extLst>
                <a:ext uri="{FF2B5EF4-FFF2-40B4-BE49-F238E27FC236}">
                  <a16:creationId xmlns:a16="http://schemas.microsoft.com/office/drawing/2014/main" id="{1DD96F8F-149F-9830-BEDD-5E1E4A069D1D}"/>
                </a:ext>
              </a:extLst>
            </p:cNvPr>
            <p:cNvSpPr/>
            <p:nvPr/>
          </p:nvSpPr>
          <p:spPr>
            <a:xfrm>
              <a:off x="4792600" y="12615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284;p49">
              <a:extLst>
                <a:ext uri="{FF2B5EF4-FFF2-40B4-BE49-F238E27FC236}">
                  <a16:creationId xmlns:a16="http://schemas.microsoft.com/office/drawing/2014/main" id="{03B475A7-7D8B-9BDA-495E-6091BA68398D}"/>
                </a:ext>
              </a:extLst>
            </p:cNvPr>
            <p:cNvSpPr/>
            <p:nvPr/>
          </p:nvSpPr>
          <p:spPr>
            <a:xfrm>
              <a:off x="4858975" y="12872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285;p49">
              <a:extLst>
                <a:ext uri="{FF2B5EF4-FFF2-40B4-BE49-F238E27FC236}">
                  <a16:creationId xmlns:a16="http://schemas.microsoft.com/office/drawing/2014/main" id="{7F8FFF2B-5302-7A7D-C91B-AC8AF72D767C}"/>
                </a:ext>
              </a:extLst>
            </p:cNvPr>
            <p:cNvSpPr/>
            <p:nvPr/>
          </p:nvSpPr>
          <p:spPr>
            <a:xfrm>
              <a:off x="4809725" y="12658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286;p49">
              <a:extLst>
                <a:ext uri="{FF2B5EF4-FFF2-40B4-BE49-F238E27FC236}">
                  <a16:creationId xmlns:a16="http://schemas.microsoft.com/office/drawing/2014/main" id="{8FD5590B-1C13-CB42-2D14-2CCDC0EB0D05}"/>
                </a:ext>
              </a:extLst>
            </p:cNvPr>
            <p:cNvSpPr/>
            <p:nvPr/>
          </p:nvSpPr>
          <p:spPr>
            <a:xfrm>
              <a:off x="4792600" y="12615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287;p49">
              <a:extLst>
                <a:ext uri="{FF2B5EF4-FFF2-40B4-BE49-F238E27FC236}">
                  <a16:creationId xmlns:a16="http://schemas.microsoft.com/office/drawing/2014/main" id="{A9A09F89-1A82-79CA-2368-6EE91E96F62F}"/>
                </a:ext>
              </a:extLst>
            </p:cNvPr>
            <p:cNvSpPr/>
            <p:nvPr/>
          </p:nvSpPr>
          <p:spPr>
            <a:xfrm>
              <a:off x="4605275" y="14884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288;p49">
              <a:extLst>
                <a:ext uri="{FF2B5EF4-FFF2-40B4-BE49-F238E27FC236}">
                  <a16:creationId xmlns:a16="http://schemas.microsoft.com/office/drawing/2014/main" id="{7DED63B5-A28F-F9D1-1D1D-92F77FF6ECE4}"/>
                </a:ext>
              </a:extLst>
            </p:cNvPr>
            <p:cNvSpPr/>
            <p:nvPr/>
          </p:nvSpPr>
          <p:spPr>
            <a:xfrm>
              <a:off x="4605275" y="14884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289;p49">
              <a:extLst>
                <a:ext uri="{FF2B5EF4-FFF2-40B4-BE49-F238E27FC236}">
                  <a16:creationId xmlns:a16="http://schemas.microsoft.com/office/drawing/2014/main" id="{F3CD3A6F-72F6-7948-7C08-5458E70CE479}"/>
                </a:ext>
              </a:extLst>
            </p:cNvPr>
            <p:cNvSpPr/>
            <p:nvPr/>
          </p:nvSpPr>
          <p:spPr>
            <a:xfrm>
              <a:off x="4747650" y="15634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4290;p49">
              <a:extLst>
                <a:ext uri="{FF2B5EF4-FFF2-40B4-BE49-F238E27FC236}">
                  <a16:creationId xmlns:a16="http://schemas.microsoft.com/office/drawing/2014/main" id="{14AD1898-41AB-992F-A09E-C443D246FB76}"/>
                </a:ext>
              </a:extLst>
            </p:cNvPr>
            <p:cNvSpPr/>
            <p:nvPr/>
          </p:nvSpPr>
          <p:spPr>
            <a:xfrm>
              <a:off x="4747650" y="1564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4291;p49">
              <a:extLst>
                <a:ext uri="{FF2B5EF4-FFF2-40B4-BE49-F238E27FC236}">
                  <a16:creationId xmlns:a16="http://schemas.microsoft.com/office/drawing/2014/main" id="{290F411D-2CAB-3308-26C1-EFE320337CFF}"/>
                </a:ext>
              </a:extLst>
            </p:cNvPr>
            <p:cNvSpPr/>
            <p:nvPr/>
          </p:nvSpPr>
          <p:spPr>
            <a:xfrm>
              <a:off x="4747650" y="15634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4292;p49">
              <a:extLst>
                <a:ext uri="{FF2B5EF4-FFF2-40B4-BE49-F238E27FC236}">
                  <a16:creationId xmlns:a16="http://schemas.microsoft.com/office/drawing/2014/main" id="{7A79954C-D760-ED1D-EFCA-80AF053880BE}"/>
                </a:ext>
              </a:extLst>
            </p:cNvPr>
            <p:cNvSpPr/>
            <p:nvPr/>
          </p:nvSpPr>
          <p:spPr>
            <a:xfrm>
              <a:off x="4714475" y="15644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4293;p49">
              <a:extLst>
                <a:ext uri="{FF2B5EF4-FFF2-40B4-BE49-F238E27FC236}">
                  <a16:creationId xmlns:a16="http://schemas.microsoft.com/office/drawing/2014/main" id="{109D3F1A-B882-2EBE-4321-2C2CA04FED1E}"/>
                </a:ext>
              </a:extLst>
            </p:cNvPr>
            <p:cNvSpPr/>
            <p:nvPr/>
          </p:nvSpPr>
          <p:spPr>
            <a:xfrm>
              <a:off x="4729450" y="15687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4294;p49">
              <a:extLst>
                <a:ext uri="{FF2B5EF4-FFF2-40B4-BE49-F238E27FC236}">
                  <a16:creationId xmlns:a16="http://schemas.microsoft.com/office/drawing/2014/main" id="{6A31BED5-7C47-8C4E-ADCA-4F8110FBDFA4}"/>
                </a:ext>
              </a:extLst>
            </p:cNvPr>
            <p:cNvSpPr/>
            <p:nvPr/>
          </p:nvSpPr>
          <p:spPr>
            <a:xfrm>
              <a:off x="4714475" y="1566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4295;p49">
              <a:extLst>
                <a:ext uri="{FF2B5EF4-FFF2-40B4-BE49-F238E27FC236}">
                  <a16:creationId xmlns:a16="http://schemas.microsoft.com/office/drawing/2014/main" id="{038B8ADE-E884-7530-B29A-118D8D7422D8}"/>
                </a:ext>
              </a:extLst>
            </p:cNvPr>
            <p:cNvSpPr/>
            <p:nvPr/>
          </p:nvSpPr>
          <p:spPr>
            <a:xfrm>
              <a:off x="4730525" y="15644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4296;p49">
              <a:extLst>
                <a:ext uri="{FF2B5EF4-FFF2-40B4-BE49-F238E27FC236}">
                  <a16:creationId xmlns:a16="http://schemas.microsoft.com/office/drawing/2014/main" id="{039C8D3C-1D5F-E7B2-5546-39E7BA77087B}"/>
                </a:ext>
              </a:extLst>
            </p:cNvPr>
            <p:cNvSpPr/>
            <p:nvPr/>
          </p:nvSpPr>
          <p:spPr>
            <a:xfrm>
              <a:off x="4393350" y="11117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980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4297;p49">
              <a:extLst>
                <a:ext uri="{FF2B5EF4-FFF2-40B4-BE49-F238E27FC236}">
                  <a16:creationId xmlns:a16="http://schemas.microsoft.com/office/drawing/2014/main" id="{AFAAE162-FD20-39A8-FAAF-131005E1A12B}"/>
                </a:ext>
              </a:extLst>
            </p:cNvPr>
            <p:cNvSpPr/>
            <p:nvPr/>
          </p:nvSpPr>
          <p:spPr>
            <a:xfrm>
              <a:off x="4443650" y="14777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4298;p49">
              <a:extLst>
                <a:ext uri="{FF2B5EF4-FFF2-40B4-BE49-F238E27FC236}">
                  <a16:creationId xmlns:a16="http://schemas.microsoft.com/office/drawing/2014/main" id="{0DB1D3D3-22C9-73C3-0186-9FC12A64FCB2}"/>
                </a:ext>
              </a:extLst>
            </p:cNvPr>
            <p:cNvSpPr/>
            <p:nvPr/>
          </p:nvSpPr>
          <p:spPr>
            <a:xfrm>
              <a:off x="4649175" y="12615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4299;p49">
              <a:extLst>
                <a:ext uri="{FF2B5EF4-FFF2-40B4-BE49-F238E27FC236}">
                  <a16:creationId xmlns:a16="http://schemas.microsoft.com/office/drawing/2014/main" id="{49FCD1FC-C6C6-B020-DE45-8949DEDCF1D6}"/>
                </a:ext>
              </a:extLst>
            </p:cNvPr>
            <p:cNvSpPr/>
            <p:nvPr/>
          </p:nvSpPr>
          <p:spPr>
            <a:xfrm>
              <a:off x="4393350" y="12455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4300;p49">
              <a:extLst>
                <a:ext uri="{FF2B5EF4-FFF2-40B4-BE49-F238E27FC236}">
                  <a16:creationId xmlns:a16="http://schemas.microsoft.com/office/drawing/2014/main" id="{4E3097B1-8502-D7FE-74C0-62D01519D94D}"/>
                </a:ext>
              </a:extLst>
            </p:cNvPr>
            <p:cNvSpPr/>
            <p:nvPr/>
          </p:nvSpPr>
          <p:spPr>
            <a:xfrm>
              <a:off x="4632050" y="11117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4301;p49">
              <a:extLst>
                <a:ext uri="{FF2B5EF4-FFF2-40B4-BE49-F238E27FC236}">
                  <a16:creationId xmlns:a16="http://schemas.microsoft.com/office/drawing/2014/main" id="{8A2D5A72-B364-CBB2-2D27-6D800E4615F2}"/>
                </a:ext>
              </a:extLst>
            </p:cNvPr>
            <p:cNvSpPr/>
            <p:nvPr/>
          </p:nvSpPr>
          <p:spPr>
            <a:xfrm>
              <a:off x="4413675" y="11309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4302;p49">
              <a:extLst>
                <a:ext uri="{FF2B5EF4-FFF2-40B4-BE49-F238E27FC236}">
                  <a16:creationId xmlns:a16="http://schemas.microsoft.com/office/drawing/2014/main" id="{9CFE9946-354C-8D5B-F850-3575828238B2}"/>
                </a:ext>
              </a:extLst>
            </p:cNvPr>
            <p:cNvSpPr/>
            <p:nvPr/>
          </p:nvSpPr>
          <p:spPr>
            <a:xfrm>
              <a:off x="4466125" y="13932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4303;p49">
              <a:extLst>
                <a:ext uri="{FF2B5EF4-FFF2-40B4-BE49-F238E27FC236}">
                  <a16:creationId xmlns:a16="http://schemas.microsoft.com/office/drawing/2014/main" id="{B0B2E25D-6543-6404-5F85-8C1F1DDA6BDF}"/>
                </a:ext>
              </a:extLst>
            </p:cNvPr>
            <p:cNvSpPr/>
            <p:nvPr/>
          </p:nvSpPr>
          <p:spPr>
            <a:xfrm>
              <a:off x="4413675" y="12273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4304;p49">
              <a:extLst>
                <a:ext uri="{FF2B5EF4-FFF2-40B4-BE49-F238E27FC236}">
                  <a16:creationId xmlns:a16="http://schemas.microsoft.com/office/drawing/2014/main" id="{81CFBF9A-96B4-180F-6B76-45F2C24DBFC6}"/>
                </a:ext>
              </a:extLst>
            </p:cNvPr>
            <p:cNvSpPr/>
            <p:nvPr/>
          </p:nvSpPr>
          <p:spPr>
            <a:xfrm>
              <a:off x="4580675" y="11309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B7D0748F-E5B7-903E-5295-1C6FA8689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7" y="768815"/>
            <a:ext cx="11355800" cy="1430652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B4CC1248-BD21-7961-48C4-312169229098}"/>
              </a:ext>
            </a:extLst>
          </p:cNvPr>
          <p:cNvSpPr/>
          <p:nvPr/>
        </p:nvSpPr>
        <p:spPr>
          <a:xfrm>
            <a:off x="1999779" y="2335180"/>
            <a:ext cx="558800" cy="558800"/>
          </a:xfrm>
          <a:prstGeom prst="ellipse">
            <a:avLst/>
          </a:prstGeom>
          <a:solidFill>
            <a:schemeClr val="accent2"/>
          </a:solidFill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1E866F9-A6E2-9462-B8AD-AF598C0ADA9C}"/>
              </a:ext>
            </a:extLst>
          </p:cNvPr>
          <p:cNvSpPr/>
          <p:nvPr/>
        </p:nvSpPr>
        <p:spPr>
          <a:xfrm>
            <a:off x="1999779" y="3285757"/>
            <a:ext cx="558800" cy="558800"/>
          </a:xfrm>
          <a:prstGeom prst="ellipse">
            <a:avLst/>
          </a:prstGeom>
          <a:solidFill>
            <a:schemeClr val="accent2"/>
          </a:solidFill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154248E-108F-52AD-B983-6019DEBD4DE8}"/>
              </a:ext>
            </a:extLst>
          </p:cNvPr>
          <p:cNvSpPr/>
          <p:nvPr/>
        </p:nvSpPr>
        <p:spPr>
          <a:xfrm>
            <a:off x="2039869" y="4236335"/>
            <a:ext cx="558800" cy="558800"/>
          </a:xfrm>
          <a:prstGeom prst="ellipse">
            <a:avLst/>
          </a:prstGeom>
          <a:solidFill>
            <a:schemeClr val="accent2"/>
          </a:solidFill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074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6" grpId="0" animBg="1"/>
      <p:bldP spid="67" grpId="0" animBg="1"/>
      <p:bldP spid="6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6194"/>
            <a:ext cx="12187592" cy="6855520"/>
          </a:xfrm>
          <a:prstGeom prst="rect">
            <a:avLst/>
          </a:prstGeom>
        </p:spPr>
      </p:pic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93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0202142-C312-4651-B054-B73FC78C6F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1074066"/>
            <a:ext cx="12192000" cy="54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7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378</Words>
  <Application>Microsoft Office PowerPoint</Application>
  <PresentationFormat>Widescreen</PresentationFormat>
  <Paragraphs>74</Paragraphs>
  <Slides>13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等线</vt:lpstr>
      <vt:lpstr>#9Slide02 Noi dung dai</vt:lpstr>
      <vt:lpstr>Arial</vt:lpstr>
      <vt:lpstr>Calibri</vt:lpstr>
      <vt:lpstr>iCiel Cadena</vt:lpstr>
      <vt:lpstr>ITC Avant Garde Std Bk</vt:lpstr>
      <vt:lpstr>UTM Avo</vt:lpstr>
      <vt:lpstr>UTM Guanine</vt:lpstr>
      <vt:lpstr>字魂59号-创粗黑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2022-11-26T13:36:43Z</dcterms:created>
  <dcterms:modified xsi:type="dcterms:W3CDTF">2024-03-11T05:34:33Z</dcterms:modified>
</cp:coreProperties>
</file>