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60" r:id="rId3"/>
    <p:sldId id="290" r:id="rId4"/>
    <p:sldId id="261" r:id="rId5"/>
    <p:sldId id="276" r:id="rId6"/>
    <p:sldId id="258" r:id="rId7"/>
    <p:sldId id="259" r:id="rId8"/>
    <p:sldId id="265" r:id="rId9"/>
    <p:sldId id="3851" r:id="rId10"/>
    <p:sldId id="262" r:id="rId11"/>
    <p:sldId id="266" r:id="rId12"/>
    <p:sldId id="263" r:id="rId13"/>
    <p:sldId id="275" r:id="rId14"/>
    <p:sldId id="285" r:id="rId15"/>
    <p:sldId id="270" r:id="rId16"/>
    <p:sldId id="271" r:id="rId17"/>
    <p:sldId id="379" r:id="rId18"/>
    <p:sldId id="283" r:id="rId19"/>
    <p:sldId id="380" r:id="rId20"/>
    <p:sldId id="3853" r:id="rId21"/>
    <p:sldId id="277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80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728B1-8995-407B-8802-7DCB33131E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AF39B-659A-46DC-BFA1-663B86DC5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8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- Lực sĩ mèo: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Mỗi bên tạ của mèo cân nặng số g là 1 000 + 1 000 + 500 + 500 + 100 = 3 100 g.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Mèo nâng được số gam là 3 100 x 2 = 6 200 g.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- Lực sĩ rùa: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Mỗi bên tạ gồm 1 đĩa tạ nặng 1 000 g, 1 đĩa tạ nặng 500 g và 1 đĩa tạ nặng 100 g.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Mỗi bên tạ của rùa cân nặng số g là 1 000 + 500 + 100 = 1 600 g.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Rùa nâng được số gam là 1 600 x 2 = 3 200 g.</a:t>
            </a: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93450-358B-4D1C-A590-2CEC2E7B4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7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1.sv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5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2CC3EB07-A0B6-3A11-A126-5CF34BB367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4" name="PHẠM DUYÊN 12 - 9Slide.vn">
            <a:extLst>
              <a:ext uri="{FF2B5EF4-FFF2-40B4-BE49-F238E27FC236}">
                <a16:creationId xmlns:a16="http://schemas.microsoft.com/office/drawing/2014/main" id="{7747FCA9-1ABE-A28E-CD21-7225BCC241E3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2DD1B26-347F-74BC-CDCC-ACBBC053A1AE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A6783-DA8F-BB79-A552-131852367C28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PHẠM DUYÊN 13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66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19" y="2420356"/>
            <a:ext cx="1602146" cy="1205616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41" name="PHẠM DUYÊN 11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10109200" y="2417606"/>
            <a:ext cx="2082800" cy="408068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2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8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121F7D9-2EAC-D82C-78E0-38180B24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314B8E1-2A5F-336E-9E2F-9D61B9CE1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B956BE8C-558A-4EA6-9ADD-2476C37E8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81E639A-E34C-D087-B73B-317A826B8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A80818D7-CEBC-6DE0-35D0-C2D4F99B9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0FC3DF-646F-93DC-5930-BDF68F4DC3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77A2876-8AA4-2708-F335-415487300EA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3E3BB6E-D760-AA23-2C2E-CA87F84E77F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10952EB-4B48-D73E-F989-176055DE9C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0730171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BF3CF143-42CE-E7C8-6D43-A164AE68D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15" name="PHẠM DUYÊN 12 - 9Slide.vn">
            <a:extLst>
              <a:ext uri="{FF2B5EF4-FFF2-40B4-BE49-F238E27FC236}">
                <a16:creationId xmlns:a16="http://schemas.microsoft.com/office/drawing/2014/main" id="{F51BB538-D64B-A7A7-EB4C-EC49999E9A1D}"/>
              </a:ext>
            </a:extLst>
          </p:cNvPr>
          <p:cNvGrpSpPr/>
          <p:nvPr userDrawn="1"/>
        </p:nvGrpSpPr>
        <p:grpSpPr>
          <a:xfrm>
            <a:off x="3137551" y="1524000"/>
            <a:ext cx="5916898" cy="3314702"/>
            <a:chOff x="2728407" y="2740859"/>
            <a:chExt cx="6140683" cy="3301991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78DA9BA-3DC6-2A21-AF98-546F27682C9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C54F26D-0F5F-9484-EB40-115F78E3B635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PHẠM DUYÊN 13 - 9Slide.vn">
            <a:extLst>
              <a:ext uri="{FF2B5EF4-FFF2-40B4-BE49-F238E27FC236}">
                <a16:creationId xmlns:a16="http://schemas.microsoft.com/office/drawing/2014/main" id="{278092DB-D0CC-965B-387E-D12DDCB4635C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63297E0C-E700-C3E0-E42B-7C88BD7F7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7B604E6-7DB5-09A8-9211-F72D4A3808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500FA31-DF8E-0EE5-F853-0D9FC723F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30A04A5-B2BD-2672-9839-58781999AA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32728062-9F61-EA74-1CE0-D1B0C3672E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F3FA7658-0864-B126-AD24-221ABBAC7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19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F84D0A-261A-AAD8-8F21-015170D6A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207FAC0A-4A5B-9033-2E3A-A85E84B3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F436FB9E-8550-A5A7-7B64-B7C6B584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E3644E6D-BD77-F954-4E74-BBF822FF3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4CF25B5-4186-8009-6A1F-62AD6D8A09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657BCFC4-5619-1D0A-096A-21D872C5F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1E23938A-BD0D-98EE-82D1-814753CB82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72E8DFD3-BBE8-9EC4-B271-C0D6160294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EAEF7052-82FD-6FB0-0B38-02ABDA80EE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1AC79D6E-2F6B-9BD1-FB4B-7FC603481F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E43D0E38-140F-7EC6-7A43-23450DD086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E835EB66-9CCC-66C7-2423-FABFDF79AAD8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45B57D2-B658-C772-5138-F584FC48886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CFB841A-8F90-F0DF-EA3D-D42D0349884D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B021236A-5614-A04B-3B9E-38A7F3478A7F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B5B3645-788C-78CF-F2AF-4B6297BCA0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924FDCF8-1B5E-5771-FF77-F422257C9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4C4C053E-911E-4F84-D7A5-CF79778708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35" name="PHẠM DUYÊN 14 - 9Slide.vn">
            <a:extLst>
              <a:ext uri="{FF2B5EF4-FFF2-40B4-BE49-F238E27FC236}">
                <a16:creationId xmlns:a16="http://schemas.microsoft.com/office/drawing/2014/main" id="{6AA14473-7C81-D6DB-C0C2-E1FF6E6799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36" name="PHẠM DUYÊN 15 - 9Slide.vn">
            <a:extLst>
              <a:ext uri="{FF2B5EF4-FFF2-40B4-BE49-F238E27FC236}">
                <a16:creationId xmlns:a16="http://schemas.microsoft.com/office/drawing/2014/main" id="{A5DA375B-98E7-F6A2-5809-81B3282D11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37" name="PHẠM DUYÊN 16 - 9Slide.vn">
            <a:extLst>
              <a:ext uri="{FF2B5EF4-FFF2-40B4-BE49-F238E27FC236}">
                <a16:creationId xmlns:a16="http://schemas.microsoft.com/office/drawing/2014/main" id="{B52AD907-354A-7981-823D-BF40A3335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83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18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689B7F1-B3B9-7CE0-CD7D-92D2FCB25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794730"/>
            <a:ext cx="5867399" cy="306327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691C6835-A846-4B28-06F2-7DC336DE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813" b="5667"/>
          <a:stretch/>
        </p:blipFill>
        <p:spPr>
          <a:xfrm>
            <a:off x="9096829" y="4925169"/>
            <a:ext cx="3095171" cy="193283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DA97C1A2-33D0-94DB-B08D-E70ED28364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EC7888D-A892-FDB6-9259-FE1C0872B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1644028C-3CCF-36BF-EF0E-32AFAA444FC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27D74-DEF6-C932-4692-166CE606864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0D70FA-AF61-FA7F-EA96-B55E927B6CBD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0482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99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79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89729AD-2D08-00EB-050B-23B8C50A80DB}"/>
              </a:ext>
            </a:extLst>
          </p:cNvPr>
          <p:cNvSpPr txBox="1"/>
          <p:nvPr userDrawn="1"/>
        </p:nvSpPr>
        <p:spPr>
          <a:xfrm>
            <a:off x="1181100" y="2306320"/>
            <a:ext cx="9829799" cy="228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Nhân số có bốn chữ số</a:t>
            </a:r>
            <a:b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với số có một chữ số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5FD26BD-1795-32F7-C7DA-01F606E519E8}"/>
              </a:ext>
            </a:extLst>
          </p:cNvPr>
          <p:cNvSpPr txBox="1"/>
          <p:nvPr userDrawn="1"/>
        </p:nvSpPr>
        <p:spPr>
          <a:xfrm>
            <a:off x="4419600" y="736660"/>
            <a:ext cx="399115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20">
                <a:ln w="50800" cmpd="thickThin">
                  <a:solidFill>
                    <a:schemeClr val="bg1"/>
                  </a:solidFill>
                </a:ln>
                <a:solidFill>
                  <a:srgbClr val="F67322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56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329735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1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1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8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762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7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0D26B3E-6B6D-A8FE-897E-1B0CD8086AC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5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5.png"/><Relationship Id="rId5" Type="http://schemas.openxmlformats.org/officeDocument/2006/relationships/image" Target="../media/image26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620E16-36EF-0FF2-8E34-A28691E72490}"/>
              </a:ext>
            </a:extLst>
          </p:cNvPr>
          <p:cNvSpPr/>
          <p:nvPr/>
        </p:nvSpPr>
        <p:spPr>
          <a:xfrm>
            <a:off x="1679863" y="145473"/>
            <a:ext cx="9178636" cy="4266795"/>
          </a:xfrm>
          <a:prstGeom prst="roundRect">
            <a:avLst/>
          </a:prstGeom>
          <a:solidFill>
            <a:srgbClr val="CCE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3C8D44-7975-C991-F39F-E13A475E2E97}"/>
              </a:ext>
            </a:extLst>
          </p:cNvPr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26731D1-CB99-5333-7508-3636F8D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869" y="1063718"/>
            <a:ext cx="2261812" cy="768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14868-AA8A-49EB-ACD1-CA4141490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050" y="2032548"/>
            <a:ext cx="8077900" cy="20118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9FD603-54BF-C6FB-AC48-7588F1AC8349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460B3-CADC-B768-90D0-50736FE274B4}"/>
              </a:ext>
            </a:extLst>
          </p:cNvPr>
          <p:cNvSpPr txBox="1"/>
          <p:nvPr/>
        </p:nvSpPr>
        <p:spPr>
          <a:xfrm>
            <a:off x="2714721" y="4222517"/>
            <a:ext cx="7829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Luyện</a:t>
            </a:r>
            <a:r>
              <a:rPr lang="en-US" sz="6600" dirty="0"/>
              <a:t> </a:t>
            </a:r>
            <a:r>
              <a:rPr lang="en-US" sz="6600" dirty="0" err="1"/>
              <a:t>Tập</a:t>
            </a:r>
            <a:r>
              <a:rPr lang="en-US" sz="6600" dirty="0"/>
              <a:t> – Trang 45</a:t>
            </a: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0E9316FB-EF33-CF47-28CB-EBB8D8ED7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048" y="4810126"/>
            <a:ext cx="2280601" cy="22806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453FBC-B750-AEC0-3169-4D6D02B877BE}"/>
              </a:ext>
            </a:extLst>
          </p:cNvPr>
          <p:cNvGrpSpPr/>
          <p:nvPr/>
        </p:nvGrpSpPr>
        <p:grpSpPr>
          <a:xfrm>
            <a:off x="0" y="95463"/>
            <a:ext cx="11953875" cy="1613382"/>
            <a:chOff x="886615" y="57363"/>
            <a:chExt cx="11953875" cy="19524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2565988-662C-4BD7-66F2-3DD94EC20EC4}"/>
                </a:ext>
              </a:extLst>
            </p:cNvPr>
            <p:cNvGrpSpPr/>
            <p:nvPr/>
          </p:nvGrpSpPr>
          <p:grpSpPr>
            <a:xfrm>
              <a:off x="886615" y="57363"/>
              <a:ext cx="11953875" cy="1952412"/>
              <a:chOff x="886615" y="57363"/>
              <a:chExt cx="11953875" cy="1952412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FB171B11-3E60-8AE5-A265-E1B0B930F841}"/>
                  </a:ext>
                </a:extLst>
              </p:cNvPr>
              <p:cNvSpPr/>
              <p:nvPr/>
            </p:nvSpPr>
            <p:spPr>
              <a:xfrm>
                <a:off x="1426717" y="190500"/>
                <a:ext cx="11413773" cy="1819275"/>
              </a:xfrm>
              <a:custGeom>
                <a:avLst/>
                <a:gdLst>
                  <a:gd name="connsiteX0" fmla="*/ 0 w 11413773"/>
                  <a:gd name="connsiteY0" fmla="*/ 303219 h 1819275"/>
                  <a:gd name="connsiteX1" fmla="*/ 303219 w 11413773"/>
                  <a:gd name="connsiteY1" fmla="*/ 0 h 1819275"/>
                  <a:gd name="connsiteX2" fmla="*/ 1194824 w 11413773"/>
                  <a:gd name="connsiteY2" fmla="*/ 0 h 1819275"/>
                  <a:gd name="connsiteX3" fmla="*/ 1546063 w 11413773"/>
                  <a:gd name="connsiteY3" fmla="*/ 0 h 1819275"/>
                  <a:gd name="connsiteX4" fmla="*/ 1897301 w 11413773"/>
                  <a:gd name="connsiteY4" fmla="*/ 0 h 1819275"/>
                  <a:gd name="connsiteX5" fmla="*/ 2356613 w 11413773"/>
                  <a:gd name="connsiteY5" fmla="*/ 0 h 1819275"/>
                  <a:gd name="connsiteX6" fmla="*/ 3032071 w 11413773"/>
                  <a:gd name="connsiteY6" fmla="*/ 0 h 1819275"/>
                  <a:gd name="connsiteX7" fmla="*/ 3815603 w 11413773"/>
                  <a:gd name="connsiteY7" fmla="*/ 0 h 1819275"/>
                  <a:gd name="connsiteX8" fmla="*/ 4166841 w 11413773"/>
                  <a:gd name="connsiteY8" fmla="*/ 0 h 1819275"/>
                  <a:gd name="connsiteX9" fmla="*/ 4518080 w 11413773"/>
                  <a:gd name="connsiteY9" fmla="*/ 0 h 1819275"/>
                  <a:gd name="connsiteX10" fmla="*/ 5085465 w 11413773"/>
                  <a:gd name="connsiteY10" fmla="*/ 0 h 1819275"/>
                  <a:gd name="connsiteX11" fmla="*/ 5652850 w 11413773"/>
                  <a:gd name="connsiteY11" fmla="*/ 0 h 1819275"/>
                  <a:gd name="connsiteX12" fmla="*/ 6328308 w 11413773"/>
                  <a:gd name="connsiteY12" fmla="*/ 0 h 1819275"/>
                  <a:gd name="connsiteX13" fmla="*/ 7219913 w 11413773"/>
                  <a:gd name="connsiteY13" fmla="*/ 0 h 1819275"/>
                  <a:gd name="connsiteX14" fmla="*/ 7571152 w 11413773"/>
                  <a:gd name="connsiteY14" fmla="*/ 0 h 1819275"/>
                  <a:gd name="connsiteX15" fmla="*/ 8030464 w 11413773"/>
                  <a:gd name="connsiteY15" fmla="*/ 0 h 1819275"/>
                  <a:gd name="connsiteX16" fmla="*/ 8922069 w 11413773"/>
                  <a:gd name="connsiteY16" fmla="*/ 0 h 1819275"/>
                  <a:gd name="connsiteX17" fmla="*/ 9597527 w 11413773"/>
                  <a:gd name="connsiteY17" fmla="*/ 0 h 1819275"/>
                  <a:gd name="connsiteX18" fmla="*/ 10489132 w 11413773"/>
                  <a:gd name="connsiteY18" fmla="*/ 0 h 1819275"/>
                  <a:gd name="connsiteX19" fmla="*/ 11110554 w 11413773"/>
                  <a:gd name="connsiteY19" fmla="*/ 0 h 1819275"/>
                  <a:gd name="connsiteX20" fmla="*/ 11413773 w 11413773"/>
                  <a:gd name="connsiteY20" fmla="*/ 303219 h 1819275"/>
                  <a:gd name="connsiteX21" fmla="*/ 11413773 w 11413773"/>
                  <a:gd name="connsiteY21" fmla="*/ 885381 h 1819275"/>
                  <a:gd name="connsiteX22" fmla="*/ 11413773 w 11413773"/>
                  <a:gd name="connsiteY22" fmla="*/ 1516056 h 1819275"/>
                  <a:gd name="connsiteX23" fmla="*/ 11110554 w 11413773"/>
                  <a:gd name="connsiteY23" fmla="*/ 1819275 h 1819275"/>
                  <a:gd name="connsiteX24" fmla="*/ 10543169 w 11413773"/>
                  <a:gd name="connsiteY24" fmla="*/ 1819275 h 1819275"/>
                  <a:gd name="connsiteX25" fmla="*/ 9651564 w 11413773"/>
                  <a:gd name="connsiteY25" fmla="*/ 1819275 h 1819275"/>
                  <a:gd name="connsiteX26" fmla="*/ 9300325 w 11413773"/>
                  <a:gd name="connsiteY26" fmla="*/ 1819275 h 1819275"/>
                  <a:gd name="connsiteX27" fmla="*/ 8408720 w 11413773"/>
                  <a:gd name="connsiteY27" fmla="*/ 1819275 h 1819275"/>
                  <a:gd name="connsiteX28" fmla="*/ 8057482 w 11413773"/>
                  <a:gd name="connsiteY28" fmla="*/ 1819275 h 1819275"/>
                  <a:gd name="connsiteX29" fmla="*/ 7382023 w 11413773"/>
                  <a:gd name="connsiteY29" fmla="*/ 1819275 h 1819275"/>
                  <a:gd name="connsiteX30" fmla="*/ 6922712 w 11413773"/>
                  <a:gd name="connsiteY30" fmla="*/ 1819275 h 1819275"/>
                  <a:gd name="connsiteX31" fmla="*/ 6139180 w 11413773"/>
                  <a:gd name="connsiteY31" fmla="*/ 1819275 h 1819275"/>
                  <a:gd name="connsiteX32" fmla="*/ 5463721 w 11413773"/>
                  <a:gd name="connsiteY32" fmla="*/ 1819275 h 1819275"/>
                  <a:gd name="connsiteX33" fmla="*/ 4896336 w 11413773"/>
                  <a:gd name="connsiteY33" fmla="*/ 1819275 h 1819275"/>
                  <a:gd name="connsiteX34" fmla="*/ 4328951 w 11413773"/>
                  <a:gd name="connsiteY34" fmla="*/ 1819275 h 1819275"/>
                  <a:gd name="connsiteX35" fmla="*/ 3545420 w 11413773"/>
                  <a:gd name="connsiteY35" fmla="*/ 1819275 h 1819275"/>
                  <a:gd name="connsiteX36" fmla="*/ 3086108 w 11413773"/>
                  <a:gd name="connsiteY36" fmla="*/ 1819275 h 1819275"/>
                  <a:gd name="connsiteX37" fmla="*/ 2518723 w 11413773"/>
                  <a:gd name="connsiteY37" fmla="*/ 1819275 h 1819275"/>
                  <a:gd name="connsiteX38" fmla="*/ 1627118 w 11413773"/>
                  <a:gd name="connsiteY38" fmla="*/ 1819275 h 1819275"/>
                  <a:gd name="connsiteX39" fmla="*/ 951659 w 11413773"/>
                  <a:gd name="connsiteY39" fmla="*/ 1819275 h 1819275"/>
                  <a:gd name="connsiteX40" fmla="*/ 303219 w 11413773"/>
                  <a:gd name="connsiteY40" fmla="*/ 1819275 h 1819275"/>
                  <a:gd name="connsiteX41" fmla="*/ 0 w 11413773"/>
                  <a:gd name="connsiteY41" fmla="*/ 1516056 h 1819275"/>
                  <a:gd name="connsiteX42" fmla="*/ 0 w 11413773"/>
                  <a:gd name="connsiteY42" fmla="*/ 933894 h 1819275"/>
                  <a:gd name="connsiteX43" fmla="*/ 0 w 11413773"/>
                  <a:gd name="connsiteY43" fmla="*/ 303219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413773" h="1819275" fill="none" extrusionOk="0">
                    <a:moveTo>
                      <a:pt x="0" y="303219"/>
                    </a:moveTo>
                    <a:cubicBezTo>
                      <a:pt x="15008" y="142249"/>
                      <a:pt x="145666" y="11393"/>
                      <a:pt x="303219" y="0"/>
                    </a:cubicBezTo>
                    <a:cubicBezTo>
                      <a:pt x="679214" y="22121"/>
                      <a:pt x="1000426" y="-11524"/>
                      <a:pt x="1194824" y="0"/>
                    </a:cubicBezTo>
                    <a:cubicBezTo>
                      <a:pt x="1389222" y="11524"/>
                      <a:pt x="1451077" y="-8857"/>
                      <a:pt x="1546063" y="0"/>
                    </a:cubicBezTo>
                    <a:cubicBezTo>
                      <a:pt x="1641049" y="8857"/>
                      <a:pt x="1722768" y="14336"/>
                      <a:pt x="1897301" y="0"/>
                    </a:cubicBezTo>
                    <a:cubicBezTo>
                      <a:pt x="2071834" y="-14336"/>
                      <a:pt x="2162665" y="-5239"/>
                      <a:pt x="2356613" y="0"/>
                    </a:cubicBezTo>
                    <a:cubicBezTo>
                      <a:pt x="2550561" y="5239"/>
                      <a:pt x="2738086" y="16619"/>
                      <a:pt x="3032071" y="0"/>
                    </a:cubicBezTo>
                    <a:cubicBezTo>
                      <a:pt x="3326056" y="-16619"/>
                      <a:pt x="3474865" y="33593"/>
                      <a:pt x="3815603" y="0"/>
                    </a:cubicBezTo>
                    <a:cubicBezTo>
                      <a:pt x="4156341" y="-33593"/>
                      <a:pt x="4083153" y="-1357"/>
                      <a:pt x="4166841" y="0"/>
                    </a:cubicBezTo>
                    <a:cubicBezTo>
                      <a:pt x="4250529" y="1357"/>
                      <a:pt x="4418144" y="4874"/>
                      <a:pt x="4518080" y="0"/>
                    </a:cubicBezTo>
                    <a:cubicBezTo>
                      <a:pt x="4618016" y="-4874"/>
                      <a:pt x="4869010" y="13570"/>
                      <a:pt x="5085465" y="0"/>
                    </a:cubicBezTo>
                    <a:cubicBezTo>
                      <a:pt x="5301920" y="-13570"/>
                      <a:pt x="5381061" y="-3826"/>
                      <a:pt x="5652850" y="0"/>
                    </a:cubicBezTo>
                    <a:cubicBezTo>
                      <a:pt x="5924639" y="3826"/>
                      <a:pt x="6080465" y="-20451"/>
                      <a:pt x="6328308" y="0"/>
                    </a:cubicBezTo>
                    <a:cubicBezTo>
                      <a:pt x="6576151" y="20451"/>
                      <a:pt x="6945098" y="-11857"/>
                      <a:pt x="7219913" y="0"/>
                    </a:cubicBezTo>
                    <a:cubicBezTo>
                      <a:pt x="7494729" y="11857"/>
                      <a:pt x="7469858" y="12078"/>
                      <a:pt x="7571152" y="0"/>
                    </a:cubicBezTo>
                    <a:cubicBezTo>
                      <a:pt x="7672446" y="-12078"/>
                      <a:pt x="7895433" y="1644"/>
                      <a:pt x="8030464" y="0"/>
                    </a:cubicBezTo>
                    <a:cubicBezTo>
                      <a:pt x="8165495" y="-1644"/>
                      <a:pt x="8538714" y="-24555"/>
                      <a:pt x="8922069" y="0"/>
                    </a:cubicBezTo>
                    <a:cubicBezTo>
                      <a:pt x="9305425" y="24555"/>
                      <a:pt x="9406063" y="18971"/>
                      <a:pt x="9597527" y="0"/>
                    </a:cubicBezTo>
                    <a:cubicBezTo>
                      <a:pt x="9788991" y="-18971"/>
                      <a:pt x="10254886" y="-27558"/>
                      <a:pt x="10489132" y="0"/>
                    </a:cubicBezTo>
                    <a:cubicBezTo>
                      <a:pt x="10723379" y="27558"/>
                      <a:pt x="10954538" y="-431"/>
                      <a:pt x="11110554" y="0"/>
                    </a:cubicBezTo>
                    <a:cubicBezTo>
                      <a:pt x="11290080" y="11713"/>
                      <a:pt x="11399858" y="119258"/>
                      <a:pt x="11413773" y="303219"/>
                    </a:cubicBezTo>
                    <a:cubicBezTo>
                      <a:pt x="11389556" y="557450"/>
                      <a:pt x="11407824" y="682469"/>
                      <a:pt x="11413773" y="885381"/>
                    </a:cubicBezTo>
                    <a:cubicBezTo>
                      <a:pt x="11419722" y="1088293"/>
                      <a:pt x="11399087" y="1389101"/>
                      <a:pt x="11413773" y="1516056"/>
                    </a:cubicBezTo>
                    <a:cubicBezTo>
                      <a:pt x="11432248" y="1700609"/>
                      <a:pt x="11245539" y="1805861"/>
                      <a:pt x="11110554" y="1819275"/>
                    </a:cubicBezTo>
                    <a:cubicBezTo>
                      <a:pt x="10905610" y="1814126"/>
                      <a:pt x="10757385" y="1822213"/>
                      <a:pt x="10543169" y="1819275"/>
                    </a:cubicBezTo>
                    <a:cubicBezTo>
                      <a:pt x="10328954" y="1816337"/>
                      <a:pt x="10056011" y="1841430"/>
                      <a:pt x="9651564" y="1819275"/>
                    </a:cubicBezTo>
                    <a:cubicBezTo>
                      <a:pt x="9247117" y="1797120"/>
                      <a:pt x="9406564" y="1809942"/>
                      <a:pt x="9300325" y="1819275"/>
                    </a:cubicBezTo>
                    <a:cubicBezTo>
                      <a:pt x="9194086" y="1828608"/>
                      <a:pt x="8743588" y="1839561"/>
                      <a:pt x="8408720" y="1819275"/>
                    </a:cubicBezTo>
                    <a:cubicBezTo>
                      <a:pt x="8073853" y="1798989"/>
                      <a:pt x="8195120" y="1814090"/>
                      <a:pt x="8057482" y="1819275"/>
                    </a:cubicBezTo>
                    <a:cubicBezTo>
                      <a:pt x="7919844" y="1824460"/>
                      <a:pt x="7658273" y="1788093"/>
                      <a:pt x="7382023" y="1819275"/>
                    </a:cubicBezTo>
                    <a:cubicBezTo>
                      <a:pt x="7105773" y="1850457"/>
                      <a:pt x="7069339" y="1834144"/>
                      <a:pt x="6922712" y="1819275"/>
                    </a:cubicBezTo>
                    <a:cubicBezTo>
                      <a:pt x="6776085" y="1804406"/>
                      <a:pt x="6477890" y="1803836"/>
                      <a:pt x="6139180" y="1819275"/>
                    </a:cubicBezTo>
                    <a:cubicBezTo>
                      <a:pt x="5800470" y="1834714"/>
                      <a:pt x="5773161" y="1802585"/>
                      <a:pt x="5463721" y="1819275"/>
                    </a:cubicBezTo>
                    <a:cubicBezTo>
                      <a:pt x="5154281" y="1835965"/>
                      <a:pt x="5119574" y="1813653"/>
                      <a:pt x="4896336" y="1819275"/>
                    </a:cubicBezTo>
                    <a:cubicBezTo>
                      <a:pt x="4673099" y="1824897"/>
                      <a:pt x="4511636" y="1816247"/>
                      <a:pt x="4328951" y="1819275"/>
                    </a:cubicBezTo>
                    <a:cubicBezTo>
                      <a:pt x="4146266" y="1822303"/>
                      <a:pt x="3816166" y="1822502"/>
                      <a:pt x="3545420" y="1819275"/>
                    </a:cubicBezTo>
                    <a:cubicBezTo>
                      <a:pt x="3274674" y="1816048"/>
                      <a:pt x="3202741" y="1813959"/>
                      <a:pt x="3086108" y="1819275"/>
                    </a:cubicBezTo>
                    <a:cubicBezTo>
                      <a:pt x="2969475" y="1824591"/>
                      <a:pt x="2795237" y="1810260"/>
                      <a:pt x="2518723" y="1819275"/>
                    </a:cubicBezTo>
                    <a:cubicBezTo>
                      <a:pt x="2242210" y="1828290"/>
                      <a:pt x="1914673" y="1814463"/>
                      <a:pt x="1627118" y="1819275"/>
                    </a:cubicBezTo>
                    <a:cubicBezTo>
                      <a:pt x="1339563" y="1824087"/>
                      <a:pt x="1137660" y="1827198"/>
                      <a:pt x="951659" y="1819275"/>
                    </a:cubicBezTo>
                    <a:cubicBezTo>
                      <a:pt x="765658" y="1811352"/>
                      <a:pt x="599168" y="1793559"/>
                      <a:pt x="303219" y="1819275"/>
                    </a:cubicBezTo>
                    <a:cubicBezTo>
                      <a:pt x="116430" y="1785832"/>
                      <a:pt x="16122" y="1656193"/>
                      <a:pt x="0" y="1516056"/>
                    </a:cubicBezTo>
                    <a:cubicBezTo>
                      <a:pt x="-6164" y="1395590"/>
                      <a:pt x="25003" y="1142139"/>
                      <a:pt x="0" y="933894"/>
                    </a:cubicBezTo>
                    <a:cubicBezTo>
                      <a:pt x="-25003" y="725649"/>
                      <a:pt x="2313" y="455213"/>
                      <a:pt x="0" y="303219"/>
                    </a:cubicBezTo>
                    <a:close/>
                  </a:path>
                  <a:path w="11413773" h="1819275" stroke="0" extrusionOk="0">
                    <a:moveTo>
                      <a:pt x="0" y="303219"/>
                    </a:moveTo>
                    <a:cubicBezTo>
                      <a:pt x="-8874" y="137980"/>
                      <a:pt x="134849" y="7077"/>
                      <a:pt x="303219" y="0"/>
                    </a:cubicBezTo>
                    <a:cubicBezTo>
                      <a:pt x="485323" y="-27148"/>
                      <a:pt x="725264" y="-14714"/>
                      <a:pt x="978677" y="0"/>
                    </a:cubicBezTo>
                    <a:cubicBezTo>
                      <a:pt x="1232090" y="14714"/>
                      <a:pt x="1392757" y="3193"/>
                      <a:pt x="1654136" y="0"/>
                    </a:cubicBezTo>
                    <a:cubicBezTo>
                      <a:pt x="1915515" y="-3193"/>
                      <a:pt x="2009534" y="12040"/>
                      <a:pt x="2329594" y="0"/>
                    </a:cubicBezTo>
                    <a:cubicBezTo>
                      <a:pt x="2649654" y="-12040"/>
                      <a:pt x="2900315" y="23717"/>
                      <a:pt x="3221199" y="0"/>
                    </a:cubicBezTo>
                    <a:cubicBezTo>
                      <a:pt x="3542083" y="-23717"/>
                      <a:pt x="3492662" y="2845"/>
                      <a:pt x="3680511" y="0"/>
                    </a:cubicBezTo>
                    <a:cubicBezTo>
                      <a:pt x="3868360" y="-2845"/>
                      <a:pt x="4262352" y="-11254"/>
                      <a:pt x="4464043" y="0"/>
                    </a:cubicBezTo>
                    <a:cubicBezTo>
                      <a:pt x="4665734" y="11254"/>
                      <a:pt x="4963627" y="34068"/>
                      <a:pt x="5247575" y="0"/>
                    </a:cubicBezTo>
                    <a:cubicBezTo>
                      <a:pt x="5531523" y="-34068"/>
                      <a:pt x="5835213" y="-22417"/>
                      <a:pt x="6031107" y="0"/>
                    </a:cubicBezTo>
                    <a:cubicBezTo>
                      <a:pt x="6227001" y="22417"/>
                      <a:pt x="6500527" y="-7499"/>
                      <a:pt x="6706565" y="0"/>
                    </a:cubicBezTo>
                    <a:cubicBezTo>
                      <a:pt x="6912603" y="7499"/>
                      <a:pt x="6915393" y="-11692"/>
                      <a:pt x="7057803" y="0"/>
                    </a:cubicBezTo>
                    <a:cubicBezTo>
                      <a:pt x="7200213" y="11692"/>
                      <a:pt x="7667688" y="20489"/>
                      <a:pt x="7841335" y="0"/>
                    </a:cubicBezTo>
                    <a:cubicBezTo>
                      <a:pt x="8014982" y="-20489"/>
                      <a:pt x="8103564" y="-13476"/>
                      <a:pt x="8300647" y="0"/>
                    </a:cubicBezTo>
                    <a:cubicBezTo>
                      <a:pt x="8497730" y="13476"/>
                      <a:pt x="8574622" y="-1114"/>
                      <a:pt x="8651885" y="0"/>
                    </a:cubicBezTo>
                    <a:cubicBezTo>
                      <a:pt x="8729148" y="1114"/>
                      <a:pt x="9317547" y="29305"/>
                      <a:pt x="9543490" y="0"/>
                    </a:cubicBezTo>
                    <a:cubicBezTo>
                      <a:pt x="9769434" y="-29305"/>
                      <a:pt x="9979928" y="-15119"/>
                      <a:pt x="10218949" y="0"/>
                    </a:cubicBezTo>
                    <a:cubicBezTo>
                      <a:pt x="10457970" y="15119"/>
                      <a:pt x="10736249" y="-21288"/>
                      <a:pt x="11110554" y="0"/>
                    </a:cubicBezTo>
                    <a:cubicBezTo>
                      <a:pt x="11275019" y="39207"/>
                      <a:pt x="11419478" y="143459"/>
                      <a:pt x="11413773" y="303219"/>
                    </a:cubicBezTo>
                    <a:cubicBezTo>
                      <a:pt x="11409529" y="458104"/>
                      <a:pt x="11420909" y="771756"/>
                      <a:pt x="11413773" y="909638"/>
                    </a:cubicBezTo>
                    <a:cubicBezTo>
                      <a:pt x="11406637" y="1047520"/>
                      <a:pt x="11392627" y="1214827"/>
                      <a:pt x="11413773" y="1516056"/>
                    </a:cubicBezTo>
                    <a:cubicBezTo>
                      <a:pt x="11407908" y="1681675"/>
                      <a:pt x="11271466" y="1807998"/>
                      <a:pt x="11110554" y="1819275"/>
                    </a:cubicBezTo>
                    <a:cubicBezTo>
                      <a:pt x="10867355" y="1823765"/>
                      <a:pt x="10687963" y="1822303"/>
                      <a:pt x="10435096" y="1819275"/>
                    </a:cubicBezTo>
                    <a:cubicBezTo>
                      <a:pt x="10182229" y="1816247"/>
                      <a:pt x="9909279" y="1797831"/>
                      <a:pt x="9759637" y="1819275"/>
                    </a:cubicBezTo>
                    <a:cubicBezTo>
                      <a:pt x="9609995" y="1840719"/>
                      <a:pt x="9498035" y="1824551"/>
                      <a:pt x="9408399" y="1819275"/>
                    </a:cubicBezTo>
                    <a:cubicBezTo>
                      <a:pt x="9318763" y="1813999"/>
                      <a:pt x="8832010" y="1801705"/>
                      <a:pt x="8516794" y="1819275"/>
                    </a:cubicBezTo>
                    <a:cubicBezTo>
                      <a:pt x="8201579" y="1836845"/>
                      <a:pt x="8073475" y="1806866"/>
                      <a:pt x="7949409" y="1819275"/>
                    </a:cubicBezTo>
                    <a:cubicBezTo>
                      <a:pt x="7825343" y="1831684"/>
                      <a:pt x="7728843" y="1826082"/>
                      <a:pt x="7598170" y="1819275"/>
                    </a:cubicBezTo>
                    <a:cubicBezTo>
                      <a:pt x="7467497" y="1812468"/>
                      <a:pt x="7243325" y="1844178"/>
                      <a:pt x="6922712" y="1819275"/>
                    </a:cubicBezTo>
                    <a:cubicBezTo>
                      <a:pt x="6602099" y="1794372"/>
                      <a:pt x="6463666" y="1824854"/>
                      <a:pt x="6139180" y="1819275"/>
                    </a:cubicBezTo>
                    <a:cubicBezTo>
                      <a:pt x="5814694" y="1813696"/>
                      <a:pt x="5636488" y="1824713"/>
                      <a:pt x="5463721" y="1819275"/>
                    </a:cubicBezTo>
                    <a:cubicBezTo>
                      <a:pt x="5290954" y="1813837"/>
                      <a:pt x="5012136" y="1826881"/>
                      <a:pt x="4680190" y="1819275"/>
                    </a:cubicBezTo>
                    <a:cubicBezTo>
                      <a:pt x="4348244" y="1811669"/>
                      <a:pt x="4159899" y="1850779"/>
                      <a:pt x="4004731" y="1819275"/>
                    </a:cubicBezTo>
                    <a:cubicBezTo>
                      <a:pt x="3849563" y="1787771"/>
                      <a:pt x="3649691" y="1820898"/>
                      <a:pt x="3545420" y="1819275"/>
                    </a:cubicBezTo>
                    <a:cubicBezTo>
                      <a:pt x="3441149" y="1817652"/>
                      <a:pt x="2888648" y="1813127"/>
                      <a:pt x="2653814" y="1819275"/>
                    </a:cubicBezTo>
                    <a:cubicBezTo>
                      <a:pt x="2418980" y="1825423"/>
                      <a:pt x="2009208" y="1792514"/>
                      <a:pt x="1762209" y="1819275"/>
                    </a:cubicBezTo>
                    <a:cubicBezTo>
                      <a:pt x="1515210" y="1846036"/>
                      <a:pt x="845597" y="1862782"/>
                      <a:pt x="303219" y="1819275"/>
                    </a:cubicBezTo>
                    <a:cubicBezTo>
                      <a:pt x="117366" y="1811481"/>
                      <a:pt x="-3731" y="1688344"/>
                      <a:pt x="0" y="1516056"/>
                    </a:cubicBezTo>
                    <a:cubicBezTo>
                      <a:pt x="-13654" y="1388098"/>
                      <a:pt x="-2239" y="1044028"/>
                      <a:pt x="0" y="897509"/>
                    </a:cubicBezTo>
                    <a:cubicBezTo>
                      <a:pt x="2239" y="750990"/>
                      <a:pt x="-26192" y="555902"/>
                      <a:pt x="0" y="30321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custGeom>
                        <a:avLst/>
                        <a:gdLst>
                          <a:gd name="connsiteX0" fmla="*/ 0 w 11413773"/>
                          <a:gd name="connsiteY0" fmla="*/ 250566 h 1503364"/>
                          <a:gd name="connsiteX1" fmla="*/ 250566 w 11413773"/>
                          <a:gd name="connsiteY1" fmla="*/ 0 h 1503364"/>
                          <a:gd name="connsiteX2" fmla="*/ 1150859 w 11413773"/>
                          <a:gd name="connsiteY2" fmla="*/ 0 h 1503364"/>
                          <a:gd name="connsiteX3" fmla="*/ 1505520 w 11413773"/>
                          <a:gd name="connsiteY3" fmla="*/ 0 h 1503364"/>
                          <a:gd name="connsiteX4" fmla="*/ 1860181 w 11413773"/>
                          <a:gd name="connsiteY4" fmla="*/ 0 h 1503364"/>
                          <a:gd name="connsiteX5" fmla="*/ 2323968 w 11413773"/>
                          <a:gd name="connsiteY5" fmla="*/ 0 h 1503364"/>
                          <a:gd name="connsiteX6" fmla="*/ 3006008 w 11413773"/>
                          <a:gd name="connsiteY6" fmla="*/ 0 h 1503364"/>
                          <a:gd name="connsiteX7" fmla="*/ 3797174 w 11413773"/>
                          <a:gd name="connsiteY7" fmla="*/ 0 h 1503364"/>
                          <a:gd name="connsiteX8" fmla="*/ 4151835 w 11413773"/>
                          <a:gd name="connsiteY8" fmla="*/ 0 h 1503364"/>
                          <a:gd name="connsiteX9" fmla="*/ 4506496 w 11413773"/>
                          <a:gd name="connsiteY9" fmla="*/ 0 h 1503364"/>
                          <a:gd name="connsiteX10" fmla="*/ 5079410 w 11413773"/>
                          <a:gd name="connsiteY10" fmla="*/ 0 h 1503364"/>
                          <a:gd name="connsiteX11" fmla="*/ 5652323 w 11413773"/>
                          <a:gd name="connsiteY11" fmla="*/ 0 h 1503364"/>
                          <a:gd name="connsiteX12" fmla="*/ 6334363 w 11413773"/>
                          <a:gd name="connsiteY12" fmla="*/ 0 h 1503364"/>
                          <a:gd name="connsiteX13" fmla="*/ 7234656 w 11413773"/>
                          <a:gd name="connsiteY13" fmla="*/ 0 h 1503364"/>
                          <a:gd name="connsiteX14" fmla="*/ 7589317 w 11413773"/>
                          <a:gd name="connsiteY14" fmla="*/ 0 h 1503364"/>
                          <a:gd name="connsiteX15" fmla="*/ 8053104 w 11413773"/>
                          <a:gd name="connsiteY15" fmla="*/ 0 h 1503364"/>
                          <a:gd name="connsiteX16" fmla="*/ 8953397 w 11413773"/>
                          <a:gd name="connsiteY16" fmla="*/ 0 h 1503364"/>
                          <a:gd name="connsiteX17" fmla="*/ 9635437 w 11413773"/>
                          <a:gd name="connsiteY17" fmla="*/ 0 h 1503364"/>
                          <a:gd name="connsiteX18" fmla="*/ 10535730 w 11413773"/>
                          <a:gd name="connsiteY18" fmla="*/ 0 h 1503364"/>
                          <a:gd name="connsiteX19" fmla="*/ 11163207 w 11413773"/>
                          <a:gd name="connsiteY19" fmla="*/ 0 h 1503364"/>
                          <a:gd name="connsiteX20" fmla="*/ 11413773 w 11413773"/>
                          <a:gd name="connsiteY20" fmla="*/ 250566 h 1503364"/>
                          <a:gd name="connsiteX21" fmla="*/ 11413773 w 11413773"/>
                          <a:gd name="connsiteY21" fmla="*/ 731637 h 1503364"/>
                          <a:gd name="connsiteX22" fmla="*/ 11413773 w 11413773"/>
                          <a:gd name="connsiteY22" fmla="*/ 1252798 h 1503364"/>
                          <a:gd name="connsiteX23" fmla="*/ 11163207 w 11413773"/>
                          <a:gd name="connsiteY23" fmla="*/ 1503364 h 1503364"/>
                          <a:gd name="connsiteX24" fmla="*/ 10590293 w 11413773"/>
                          <a:gd name="connsiteY24" fmla="*/ 1503364 h 1503364"/>
                          <a:gd name="connsiteX25" fmla="*/ 9690000 w 11413773"/>
                          <a:gd name="connsiteY25" fmla="*/ 1503364 h 1503364"/>
                          <a:gd name="connsiteX26" fmla="*/ 9335340 w 11413773"/>
                          <a:gd name="connsiteY26" fmla="*/ 1503364 h 1503364"/>
                          <a:gd name="connsiteX27" fmla="*/ 8435047 w 11413773"/>
                          <a:gd name="connsiteY27" fmla="*/ 1503364 h 1503364"/>
                          <a:gd name="connsiteX28" fmla="*/ 8080386 w 11413773"/>
                          <a:gd name="connsiteY28" fmla="*/ 1503364 h 1503364"/>
                          <a:gd name="connsiteX29" fmla="*/ 7398346 w 11413773"/>
                          <a:gd name="connsiteY29" fmla="*/ 1503364 h 1503364"/>
                          <a:gd name="connsiteX30" fmla="*/ 6934559 w 11413773"/>
                          <a:gd name="connsiteY30" fmla="*/ 1503364 h 1503364"/>
                          <a:gd name="connsiteX31" fmla="*/ 6143392 w 11413773"/>
                          <a:gd name="connsiteY31" fmla="*/ 1503364 h 1503364"/>
                          <a:gd name="connsiteX32" fmla="*/ 5461352 w 11413773"/>
                          <a:gd name="connsiteY32" fmla="*/ 1503364 h 1503364"/>
                          <a:gd name="connsiteX33" fmla="*/ 4888438 w 11413773"/>
                          <a:gd name="connsiteY33" fmla="*/ 1503364 h 1503364"/>
                          <a:gd name="connsiteX34" fmla="*/ 4315525 w 11413773"/>
                          <a:gd name="connsiteY34" fmla="*/ 1503364 h 1503364"/>
                          <a:gd name="connsiteX35" fmla="*/ 3524358 w 11413773"/>
                          <a:gd name="connsiteY35" fmla="*/ 1503364 h 1503364"/>
                          <a:gd name="connsiteX36" fmla="*/ 3060571 w 11413773"/>
                          <a:gd name="connsiteY36" fmla="*/ 1503364 h 1503364"/>
                          <a:gd name="connsiteX37" fmla="*/ 2487657 w 11413773"/>
                          <a:gd name="connsiteY37" fmla="*/ 1503364 h 1503364"/>
                          <a:gd name="connsiteX38" fmla="*/ 1587365 w 11413773"/>
                          <a:gd name="connsiteY38" fmla="*/ 1503364 h 1503364"/>
                          <a:gd name="connsiteX39" fmla="*/ 905324 w 11413773"/>
                          <a:gd name="connsiteY39" fmla="*/ 1503364 h 1503364"/>
                          <a:gd name="connsiteX40" fmla="*/ 250566 w 11413773"/>
                          <a:gd name="connsiteY40" fmla="*/ 1503364 h 1503364"/>
                          <a:gd name="connsiteX41" fmla="*/ 0 w 11413773"/>
                          <a:gd name="connsiteY41" fmla="*/ 1252798 h 1503364"/>
                          <a:gd name="connsiteX42" fmla="*/ 0 w 11413773"/>
                          <a:gd name="connsiteY42" fmla="*/ 771727 h 1503364"/>
                          <a:gd name="connsiteX43" fmla="*/ 0 w 11413773"/>
                          <a:gd name="connsiteY43" fmla="*/ 250566 h 1503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11413773" h="1503364" fill="none" extrusionOk="0">
                            <a:moveTo>
                              <a:pt x="0" y="250566"/>
                            </a:moveTo>
                            <a:cubicBezTo>
                              <a:pt x="17261" y="119649"/>
                              <a:pt x="124494" y="14155"/>
                              <a:pt x="250566" y="0"/>
                            </a:cubicBezTo>
                            <a:cubicBezTo>
                              <a:pt x="602938" y="-10045"/>
                              <a:pt x="883709" y="11278"/>
                              <a:pt x="1150859" y="0"/>
                            </a:cubicBezTo>
                            <a:cubicBezTo>
                              <a:pt x="1418009" y="-11278"/>
                              <a:pt x="1370230" y="14587"/>
                              <a:pt x="1505520" y="0"/>
                            </a:cubicBezTo>
                            <a:cubicBezTo>
                              <a:pt x="1640810" y="-14587"/>
                              <a:pt x="1783516" y="1312"/>
                              <a:pt x="1860181" y="0"/>
                            </a:cubicBezTo>
                            <a:cubicBezTo>
                              <a:pt x="1936846" y="-1312"/>
                              <a:pt x="2149718" y="-20058"/>
                              <a:pt x="2323968" y="0"/>
                            </a:cubicBezTo>
                            <a:cubicBezTo>
                              <a:pt x="2498218" y="20058"/>
                              <a:pt x="2800112" y="-23459"/>
                              <a:pt x="3006008" y="0"/>
                            </a:cubicBezTo>
                            <a:cubicBezTo>
                              <a:pt x="3211904" y="23459"/>
                              <a:pt x="3545058" y="-6720"/>
                              <a:pt x="3797174" y="0"/>
                            </a:cubicBezTo>
                            <a:cubicBezTo>
                              <a:pt x="4049290" y="6720"/>
                              <a:pt x="3996912" y="-15619"/>
                              <a:pt x="4151835" y="0"/>
                            </a:cubicBezTo>
                            <a:cubicBezTo>
                              <a:pt x="4306758" y="15619"/>
                              <a:pt x="4364017" y="15741"/>
                              <a:pt x="4506496" y="0"/>
                            </a:cubicBezTo>
                            <a:cubicBezTo>
                              <a:pt x="4648975" y="-15741"/>
                              <a:pt x="4795620" y="27501"/>
                              <a:pt x="5079410" y="0"/>
                            </a:cubicBezTo>
                            <a:cubicBezTo>
                              <a:pt x="5363200" y="-27501"/>
                              <a:pt x="5388660" y="16867"/>
                              <a:pt x="5652323" y="0"/>
                            </a:cubicBezTo>
                            <a:cubicBezTo>
                              <a:pt x="5915986" y="-16867"/>
                              <a:pt x="6151082" y="30479"/>
                              <a:pt x="6334363" y="0"/>
                            </a:cubicBezTo>
                            <a:cubicBezTo>
                              <a:pt x="6517644" y="-30479"/>
                              <a:pt x="6825528" y="-13179"/>
                              <a:pt x="7234656" y="0"/>
                            </a:cubicBezTo>
                            <a:cubicBezTo>
                              <a:pt x="7643784" y="13179"/>
                              <a:pt x="7487057" y="8778"/>
                              <a:pt x="7589317" y="0"/>
                            </a:cubicBezTo>
                            <a:cubicBezTo>
                              <a:pt x="7691577" y="-8778"/>
                              <a:pt x="7897573" y="-12944"/>
                              <a:pt x="8053104" y="0"/>
                            </a:cubicBezTo>
                            <a:cubicBezTo>
                              <a:pt x="8208635" y="12944"/>
                              <a:pt x="8539042" y="-4487"/>
                              <a:pt x="8953397" y="0"/>
                            </a:cubicBezTo>
                            <a:cubicBezTo>
                              <a:pt x="9367752" y="4487"/>
                              <a:pt x="9478823" y="32722"/>
                              <a:pt x="9635437" y="0"/>
                            </a:cubicBezTo>
                            <a:cubicBezTo>
                              <a:pt x="9792051" y="-32722"/>
                              <a:pt x="10306951" y="42139"/>
                              <a:pt x="10535730" y="0"/>
                            </a:cubicBezTo>
                            <a:cubicBezTo>
                              <a:pt x="10764509" y="-42139"/>
                              <a:pt x="11024088" y="6781"/>
                              <a:pt x="11163207" y="0"/>
                            </a:cubicBezTo>
                            <a:cubicBezTo>
                              <a:pt x="11305927" y="4210"/>
                              <a:pt x="11400159" y="96040"/>
                              <a:pt x="11413773" y="250566"/>
                            </a:cubicBezTo>
                            <a:cubicBezTo>
                              <a:pt x="11423760" y="478783"/>
                              <a:pt x="11421906" y="532653"/>
                              <a:pt x="11413773" y="731637"/>
                            </a:cubicBezTo>
                            <a:cubicBezTo>
                              <a:pt x="11405640" y="930621"/>
                              <a:pt x="11424093" y="1079293"/>
                              <a:pt x="11413773" y="1252798"/>
                            </a:cubicBezTo>
                            <a:cubicBezTo>
                              <a:pt x="11429695" y="1405910"/>
                              <a:pt x="11272553" y="1491371"/>
                              <a:pt x="11163207" y="1503364"/>
                            </a:cubicBezTo>
                            <a:cubicBezTo>
                              <a:pt x="11031970" y="1511056"/>
                              <a:pt x="10728700" y="1482654"/>
                              <a:pt x="10590293" y="1503364"/>
                            </a:cubicBezTo>
                            <a:cubicBezTo>
                              <a:pt x="10451886" y="1524074"/>
                              <a:pt x="9992509" y="1494178"/>
                              <a:pt x="9690000" y="1503364"/>
                            </a:cubicBezTo>
                            <a:cubicBezTo>
                              <a:pt x="9387491" y="1512550"/>
                              <a:pt x="9497294" y="1511058"/>
                              <a:pt x="9335340" y="1503364"/>
                            </a:cubicBezTo>
                            <a:cubicBezTo>
                              <a:pt x="9173386" y="1495670"/>
                              <a:pt x="8845898" y="1486327"/>
                              <a:pt x="8435047" y="1503364"/>
                            </a:cubicBezTo>
                            <a:cubicBezTo>
                              <a:pt x="8024196" y="1520401"/>
                              <a:pt x="8191996" y="1520596"/>
                              <a:pt x="8080386" y="1503364"/>
                            </a:cubicBezTo>
                            <a:cubicBezTo>
                              <a:pt x="7968776" y="1486132"/>
                              <a:pt x="7644677" y="1522752"/>
                              <a:pt x="7398346" y="1503364"/>
                            </a:cubicBezTo>
                            <a:cubicBezTo>
                              <a:pt x="7152015" y="1483976"/>
                              <a:pt x="7125810" y="1522128"/>
                              <a:pt x="6934559" y="1503364"/>
                            </a:cubicBezTo>
                            <a:cubicBezTo>
                              <a:pt x="6743308" y="1484600"/>
                              <a:pt x="6308680" y="1484998"/>
                              <a:pt x="6143392" y="1503364"/>
                            </a:cubicBezTo>
                            <a:cubicBezTo>
                              <a:pt x="5978104" y="1521730"/>
                              <a:pt x="5618326" y="1473407"/>
                              <a:pt x="5461352" y="1503364"/>
                            </a:cubicBezTo>
                            <a:cubicBezTo>
                              <a:pt x="5304378" y="1533321"/>
                              <a:pt x="5011095" y="1517405"/>
                              <a:pt x="4888438" y="1503364"/>
                            </a:cubicBezTo>
                            <a:cubicBezTo>
                              <a:pt x="4765781" y="1489323"/>
                              <a:pt x="4497699" y="1497011"/>
                              <a:pt x="4315525" y="1503364"/>
                            </a:cubicBezTo>
                            <a:cubicBezTo>
                              <a:pt x="4133351" y="1509717"/>
                              <a:pt x="3805057" y="1481901"/>
                              <a:pt x="3524358" y="1503364"/>
                            </a:cubicBezTo>
                            <a:cubicBezTo>
                              <a:pt x="3243659" y="1524827"/>
                              <a:pt x="3167840" y="1491101"/>
                              <a:pt x="3060571" y="1503364"/>
                            </a:cubicBezTo>
                            <a:cubicBezTo>
                              <a:pt x="2953302" y="1515627"/>
                              <a:pt x="2723981" y="1485353"/>
                              <a:pt x="2487657" y="1503364"/>
                            </a:cubicBezTo>
                            <a:cubicBezTo>
                              <a:pt x="2251333" y="1521375"/>
                              <a:pt x="1778766" y="1528003"/>
                              <a:pt x="1587365" y="1503364"/>
                            </a:cubicBezTo>
                            <a:cubicBezTo>
                              <a:pt x="1395964" y="1478725"/>
                              <a:pt x="1065626" y="1471664"/>
                              <a:pt x="905324" y="1503364"/>
                            </a:cubicBezTo>
                            <a:cubicBezTo>
                              <a:pt x="745022" y="1535064"/>
                              <a:pt x="559761" y="1532723"/>
                              <a:pt x="250566" y="1503364"/>
                            </a:cubicBezTo>
                            <a:cubicBezTo>
                              <a:pt x="95129" y="1473853"/>
                              <a:pt x="7180" y="1379013"/>
                              <a:pt x="0" y="1252798"/>
                            </a:cubicBezTo>
                            <a:cubicBezTo>
                              <a:pt x="-22854" y="1150357"/>
                              <a:pt x="-16734" y="967474"/>
                              <a:pt x="0" y="771727"/>
                            </a:cubicBezTo>
                            <a:cubicBezTo>
                              <a:pt x="16734" y="575980"/>
                              <a:pt x="16280" y="472542"/>
                              <a:pt x="0" y="250566"/>
                            </a:cubicBezTo>
                            <a:close/>
                          </a:path>
                          <a:path w="11413773" h="1503364" stroke="0" extrusionOk="0">
                            <a:moveTo>
                              <a:pt x="0" y="250566"/>
                            </a:moveTo>
                            <a:cubicBezTo>
                              <a:pt x="-33379" y="120547"/>
                              <a:pt x="108385" y="29616"/>
                              <a:pt x="250566" y="0"/>
                            </a:cubicBezTo>
                            <a:cubicBezTo>
                              <a:pt x="490960" y="-6170"/>
                              <a:pt x="759957" y="-19312"/>
                              <a:pt x="932606" y="0"/>
                            </a:cubicBezTo>
                            <a:cubicBezTo>
                              <a:pt x="1105255" y="19312"/>
                              <a:pt x="1321954" y="-2212"/>
                              <a:pt x="1614646" y="0"/>
                            </a:cubicBezTo>
                            <a:cubicBezTo>
                              <a:pt x="1907338" y="2212"/>
                              <a:pt x="2003814" y="22357"/>
                              <a:pt x="2296686" y="0"/>
                            </a:cubicBezTo>
                            <a:cubicBezTo>
                              <a:pt x="2589558" y="-22357"/>
                              <a:pt x="3004075" y="43219"/>
                              <a:pt x="3196979" y="0"/>
                            </a:cubicBezTo>
                            <a:cubicBezTo>
                              <a:pt x="3389883" y="-43219"/>
                              <a:pt x="3536148" y="-1271"/>
                              <a:pt x="3660766" y="0"/>
                            </a:cubicBezTo>
                            <a:cubicBezTo>
                              <a:pt x="3785384" y="1271"/>
                              <a:pt x="4290032" y="-30228"/>
                              <a:pt x="4451933" y="0"/>
                            </a:cubicBezTo>
                            <a:cubicBezTo>
                              <a:pt x="4613834" y="30228"/>
                              <a:pt x="4892147" y="-11740"/>
                              <a:pt x="5243099" y="0"/>
                            </a:cubicBezTo>
                            <a:cubicBezTo>
                              <a:pt x="5594051" y="11740"/>
                              <a:pt x="5656427" y="-24200"/>
                              <a:pt x="6034266" y="0"/>
                            </a:cubicBezTo>
                            <a:cubicBezTo>
                              <a:pt x="6412105" y="24200"/>
                              <a:pt x="6494420" y="-26034"/>
                              <a:pt x="6716306" y="0"/>
                            </a:cubicBezTo>
                            <a:cubicBezTo>
                              <a:pt x="6938192" y="26034"/>
                              <a:pt x="6947071" y="13079"/>
                              <a:pt x="7070967" y="0"/>
                            </a:cubicBezTo>
                            <a:cubicBezTo>
                              <a:pt x="7194863" y="-13079"/>
                              <a:pt x="7515057" y="22363"/>
                              <a:pt x="7862133" y="0"/>
                            </a:cubicBezTo>
                            <a:cubicBezTo>
                              <a:pt x="8209209" y="-22363"/>
                              <a:pt x="8123366" y="-19105"/>
                              <a:pt x="8325920" y="0"/>
                            </a:cubicBezTo>
                            <a:cubicBezTo>
                              <a:pt x="8528474" y="19105"/>
                              <a:pt x="8540624" y="-9675"/>
                              <a:pt x="8680581" y="0"/>
                            </a:cubicBezTo>
                            <a:cubicBezTo>
                              <a:pt x="8820538" y="9675"/>
                              <a:pt x="9204673" y="7114"/>
                              <a:pt x="9580874" y="0"/>
                            </a:cubicBezTo>
                            <a:cubicBezTo>
                              <a:pt x="9957075" y="-7114"/>
                              <a:pt x="10022486" y="8852"/>
                              <a:pt x="10262914" y="0"/>
                            </a:cubicBezTo>
                            <a:cubicBezTo>
                              <a:pt x="10503342" y="-8852"/>
                              <a:pt x="10811297" y="-20788"/>
                              <a:pt x="11163207" y="0"/>
                            </a:cubicBezTo>
                            <a:cubicBezTo>
                              <a:pt x="11299935" y="21662"/>
                              <a:pt x="11419203" y="119514"/>
                              <a:pt x="11413773" y="250566"/>
                            </a:cubicBezTo>
                            <a:cubicBezTo>
                              <a:pt x="11388925" y="397314"/>
                              <a:pt x="11409821" y="617794"/>
                              <a:pt x="11413773" y="751682"/>
                            </a:cubicBezTo>
                            <a:cubicBezTo>
                              <a:pt x="11417725" y="885570"/>
                              <a:pt x="11427343" y="1121670"/>
                              <a:pt x="11413773" y="1252798"/>
                            </a:cubicBezTo>
                            <a:cubicBezTo>
                              <a:pt x="11395814" y="1385534"/>
                              <a:pt x="11292639" y="1487955"/>
                              <a:pt x="11163207" y="1503364"/>
                            </a:cubicBezTo>
                            <a:cubicBezTo>
                              <a:pt x="10981072" y="1475493"/>
                              <a:pt x="10722682" y="1512346"/>
                              <a:pt x="10481167" y="1503364"/>
                            </a:cubicBezTo>
                            <a:cubicBezTo>
                              <a:pt x="10239652" y="1494382"/>
                              <a:pt x="10091570" y="1530888"/>
                              <a:pt x="9799127" y="1503364"/>
                            </a:cubicBezTo>
                            <a:cubicBezTo>
                              <a:pt x="9506684" y="1475840"/>
                              <a:pt x="9532755" y="1509986"/>
                              <a:pt x="9444466" y="1503364"/>
                            </a:cubicBezTo>
                            <a:cubicBezTo>
                              <a:pt x="9356177" y="1496742"/>
                              <a:pt x="8823325" y="1492248"/>
                              <a:pt x="8544173" y="1503364"/>
                            </a:cubicBezTo>
                            <a:cubicBezTo>
                              <a:pt x="8265021" y="1514480"/>
                              <a:pt x="8189362" y="1525511"/>
                              <a:pt x="7971260" y="1503364"/>
                            </a:cubicBezTo>
                            <a:cubicBezTo>
                              <a:pt x="7753158" y="1481217"/>
                              <a:pt x="7693028" y="1490938"/>
                              <a:pt x="7616599" y="1503364"/>
                            </a:cubicBezTo>
                            <a:cubicBezTo>
                              <a:pt x="7540170" y="1515790"/>
                              <a:pt x="7126519" y="1515049"/>
                              <a:pt x="6934559" y="1503364"/>
                            </a:cubicBezTo>
                            <a:cubicBezTo>
                              <a:pt x="6742599" y="1491679"/>
                              <a:pt x="6441632" y="1476180"/>
                              <a:pt x="6143392" y="1503364"/>
                            </a:cubicBezTo>
                            <a:cubicBezTo>
                              <a:pt x="5845152" y="1530548"/>
                              <a:pt x="5662489" y="1522527"/>
                              <a:pt x="5461352" y="1503364"/>
                            </a:cubicBezTo>
                            <a:cubicBezTo>
                              <a:pt x="5260215" y="1484201"/>
                              <a:pt x="4868260" y="1512139"/>
                              <a:pt x="4670186" y="1503364"/>
                            </a:cubicBezTo>
                            <a:cubicBezTo>
                              <a:pt x="4472112" y="1494589"/>
                              <a:pt x="4279515" y="1492643"/>
                              <a:pt x="3988146" y="1503364"/>
                            </a:cubicBezTo>
                            <a:cubicBezTo>
                              <a:pt x="3696777" y="1514085"/>
                              <a:pt x="3670477" y="1493943"/>
                              <a:pt x="3524358" y="1503364"/>
                            </a:cubicBezTo>
                            <a:cubicBezTo>
                              <a:pt x="3378239" y="1512785"/>
                              <a:pt x="3020943" y="1498078"/>
                              <a:pt x="2624065" y="1503364"/>
                            </a:cubicBezTo>
                            <a:cubicBezTo>
                              <a:pt x="2227187" y="1508650"/>
                              <a:pt x="2057231" y="1462642"/>
                              <a:pt x="1723773" y="1503364"/>
                            </a:cubicBezTo>
                            <a:cubicBezTo>
                              <a:pt x="1390315" y="1544086"/>
                              <a:pt x="673718" y="1506174"/>
                              <a:pt x="250566" y="1503364"/>
                            </a:cubicBezTo>
                            <a:cubicBezTo>
                              <a:pt x="83941" y="1491395"/>
                              <a:pt x="-17431" y="1413724"/>
                              <a:pt x="0" y="1252798"/>
                            </a:cubicBezTo>
                            <a:cubicBezTo>
                              <a:pt x="10023" y="1073382"/>
                              <a:pt x="23661" y="879327"/>
                              <a:pt x="0" y="741660"/>
                            </a:cubicBezTo>
                            <a:cubicBezTo>
                              <a:pt x="-23661" y="603993"/>
                              <a:pt x="21530" y="431809"/>
                              <a:pt x="0" y="25056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6C43FAE-E846-91FA-3043-EB3294A89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F5321B-A159-A26A-EF5F-1B4415708C33}"/>
                </a:ext>
              </a:extLst>
            </p:cNvPr>
            <p:cNvSpPr/>
            <p:nvPr/>
          </p:nvSpPr>
          <p:spPr>
            <a:xfrm>
              <a:off x="1669948" y="2889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4C31B7-2C55-48F2-913F-18CD5569D487}"/>
              </a:ext>
            </a:extLst>
          </p:cNvPr>
          <p:cNvSpPr txBox="1"/>
          <p:nvPr/>
        </p:nvSpPr>
        <p:spPr>
          <a:xfrm>
            <a:off x="1390650" y="323850"/>
            <a:ext cx="10172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Một sư đoàn có 4 trung đoàn, mỗi trung đoàn có 1</a:t>
            </a:r>
            <a:r>
              <a:rPr lang="en-US" sz="280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80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300 người. Sau đó sư đoàn được bổ sung thêm 450 người. Hỏi lúc này, sư đoàn có tất cả bao nhiêu người?</a:t>
            </a:r>
            <a:endParaRPr lang="en-US" sz="28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FFFE0A-8258-4307-AF07-324626A0C4E7}"/>
              </a:ext>
            </a:extLst>
          </p:cNvPr>
          <p:cNvSpPr/>
          <p:nvPr/>
        </p:nvSpPr>
        <p:spPr>
          <a:xfrm>
            <a:off x="5882221" y="2862927"/>
            <a:ext cx="6248400" cy="3256218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15072F-728D-46F4-9732-F6D93E5FC4DE}"/>
              </a:ext>
            </a:extLst>
          </p:cNvPr>
          <p:cNvSpPr txBox="1"/>
          <p:nvPr/>
        </p:nvSpPr>
        <p:spPr>
          <a:xfrm>
            <a:off x="6096000" y="3010602"/>
            <a:ext cx="60937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giải:</a:t>
            </a:r>
            <a:endParaRPr lang="en-US" sz="2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có số người là: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x 4 = 5 200 (người)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thêm 450 người, sư đoàn có số người là: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+ 450 = 5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(người)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5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E177FB-D1E6-EF0C-A298-72608C1395B4}"/>
              </a:ext>
            </a:extLst>
          </p:cNvPr>
          <p:cNvSpPr/>
          <p:nvPr/>
        </p:nvSpPr>
        <p:spPr>
          <a:xfrm>
            <a:off x="413942" y="2862927"/>
            <a:ext cx="4935898" cy="3256218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6FDAD-3025-6473-7949-4A5A2705245D}"/>
              </a:ext>
            </a:extLst>
          </p:cNvPr>
          <p:cNvSpPr txBox="1"/>
          <p:nvPr/>
        </p:nvSpPr>
        <p:spPr>
          <a:xfrm>
            <a:off x="1390650" y="2905780"/>
            <a:ext cx="288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vi-VN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9FDAA-6B81-F7BA-32A7-A789745C926E}"/>
              </a:ext>
            </a:extLst>
          </p:cNvPr>
          <p:cNvSpPr txBox="1"/>
          <p:nvPr/>
        </p:nvSpPr>
        <p:spPr>
          <a:xfrm>
            <a:off x="549014" y="3471853"/>
            <a:ext cx="467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5CFD8D-9BA7-3DCE-31C3-D1DDE389F948}"/>
              </a:ext>
            </a:extLst>
          </p:cNvPr>
          <p:cNvCxnSpPr/>
          <p:nvPr/>
        </p:nvCxnSpPr>
        <p:spPr>
          <a:xfrm>
            <a:off x="2244436" y="734400"/>
            <a:ext cx="3851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CF683D-DEFB-B9AF-0894-FAF25E90B6F2}"/>
              </a:ext>
            </a:extLst>
          </p:cNvPr>
          <p:cNvCxnSpPr>
            <a:cxnSpLocks/>
          </p:cNvCxnSpPr>
          <p:nvPr/>
        </p:nvCxnSpPr>
        <p:spPr>
          <a:xfrm>
            <a:off x="6477000" y="751661"/>
            <a:ext cx="47860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3F3472-2551-3E68-5DAE-6A305E905F0F}"/>
              </a:ext>
            </a:extLst>
          </p:cNvPr>
          <p:cNvSpPr txBox="1"/>
          <p:nvPr/>
        </p:nvSpPr>
        <p:spPr>
          <a:xfrm>
            <a:off x="549014" y="3995073"/>
            <a:ext cx="487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1 300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B589C5-F7D1-FAEB-5F7E-B7DD8CB4CD57}"/>
              </a:ext>
            </a:extLst>
          </p:cNvPr>
          <p:cNvCxnSpPr>
            <a:cxnSpLocks/>
          </p:cNvCxnSpPr>
          <p:nvPr/>
        </p:nvCxnSpPr>
        <p:spPr>
          <a:xfrm>
            <a:off x="5219142" y="1183387"/>
            <a:ext cx="40264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757017-444B-4EB5-115B-21D679F17B6C}"/>
              </a:ext>
            </a:extLst>
          </p:cNvPr>
          <p:cNvSpPr txBox="1"/>
          <p:nvPr/>
        </p:nvSpPr>
        <p:spPr>
          <a:xfrm>
            <a:off x="547282" y="4583082"/>
            <a:ext cx="487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450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71E601-B0B5-C20B-F939-58EFF51A7951}"/>
              </a:ext>
            </a:extLst>
          </p:cNvPr>
          <p:cNvCxnSpPr>
            <a:cxnSpLocks/>
          </p:cNvCxnSpPr>
          <p:nvPr/>
        </p:nvCxnSpPr>
        <p:spPr>
          <a:xfrm>
            <a:off x="2942825" y="1597044"/>
            <a:ext cx="40264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70845EE-4E80-9748-2482-6C958903FF5E}"/>
              </a:ext>
            </a:extLst>
          </p:cNvPr>
          <p:cNvSpPr txBox="1"/>
          <p:nvPr/>
        </p:nvSpPr>
        <p:spPr>
          <a:xfrm>
            <a:off x="547282" y="5260956"/>
            <a:ext cx="487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….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B778BC17-AF4D-7B86-F967-C19D46610838}"/>
              </a:ext>
            </a:extLst>
          </p:cNvPr>
          <p:cNvSpPr/>
          <p:nvPr/>
        </p:nvSpPr>
        <p:spPr>
          <a:xfrm>
            <a:off x="6330627" y="2010701"/>
            <a:ext cx="2675794" cy="1669143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B1458F">
                  <a:lumMod val="50000"/>
                </a:srgb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1181F3-3BC5-3A2A-798D-4B169FE9FDBD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" grpId="0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D22840D-A019-8E10-D009-5D2A180AE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8" y="828298"/>
            <a:ext cx="4476307" cy="4476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23C3C-83BB-E403-4F71-FD8AED6B97C5}"/>
              </a:ext>
            </a:extLst>
          </p:cNvPr>
          <p:cNvSpPr txBox="1"/>
          <p:nvPr/>
        </p:nvSpPr>
        <p:spPr>
          <a:xfrm>
            <a:off x="351906" y="0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Thu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hoạch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B59D5A5A-F9B2-FCE4-191D-E079057FDA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49" y="2138095"/>
            <a:ext cx="2344356" cy="2344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F7A40-FDDF-3938-4DFE-D1F3253897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1" y="1553395"/>
            <a:ext cx="947117" cy="1520456"/>
          </a:xfrm>
          <a:prstGeom prst="rect">
            <a:avLst/>
          </a:prstGeom>
        </p:spPr>
      </p:pic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010DB463-6769-0FB5-FCB6-3F6C61913E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7" y="4184912"/>
            <a:ext cx="2344356" cy="2344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D98DD-52C1-BCD9-C8E9-BDB3404F82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8" y="3672417"/>
            <a:ext cx="947117" cy="1520456"/>
          </a:xfrm>
          <a:prstGeom prst="rect">
            <a:avLst/>
          </a:prstGeom>
        </p:spPr>
      </p:pic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D159739A-BCE8-B69E-549C-9122785135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78" y="2487249"/>
            <a:ext cx="2344356" cy="2344356"/>
          </a:xfrm>
          <a:prstGeom prst="rect">
            <a:avLst/>
          </a:prstGeom>
        </p:spPr>
      </p:pic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6D3CBA61-CDC6-0E30-2CE9-C454E43684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36" y="4541711"/>
            <a:ext cx="2344356" cy="2344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DB46BB-ECBC-D2B6-66A6-EE5857BC9D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33" y="4074480"/>
            <a:ext cx="947117" cy="152045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B43BB8E-88C6-0528-B397-D71F9DCDAE2D}"/>
              </a:ext>
            </a:extLst>
          </p:cNvPr>
          <p:cNvSpPr/>
          <p:nvPr/>
        </p:nvSpPr>
        <p:spPr>
          <a:xfrm>
            <a:off x="6314944" y="4772028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9274E4-AF65-4C59-930C-9C512E579861}"/>
              </a:ext>
            </a:extLst>
          </p:cNvPr>
          <p:cNvSpPr/>
          <p:nvPr/>
        </p:nvSpPr>
        <p:spPr>
          <a:xfrm>
            <a:off x="8789823" y="5148609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DB3824-7CE8-42E4-9931-3E0B186A6B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21" y="1534345"/>
            <a:ext cx="947117" cy="1520456"/>
          </a:xfrm>
          <a:prstGeom prst="rect">
            <a:avLst/>
          </a:prstGeom>
        </p:spPr>
      </p:pic>
      <p:pic>
        <p:nvPicPr>
          <p:cNvPr id="17" name="Picture 16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2A8314FC-50AE-4451-B28B-C32116035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2633" y="2630632"/>
            <a:ext cx="4398818" cy="4398818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8FDA0017-0B17-40D5-A110-A3D7251BA66D}"/>
              </a:ext>
            </a:extLst>
          </p:cNvPr>
          <p:cNvSpPr/>
          <p:nvPr/>
        </p:nvSpPr>
        <p:spPr>
          <a:xfrm>
            <a:off x="7060280" y="522788"/>
            <a:ext cx="4122573" cy="2762124"/>
          </a:xfrm>
          <a:custGeom>
            <a:avLst/>
            <a:gdLst>
              <a:gd name="connsiteX0" fmla="*/ 372176 w 4122573"/>
              <a:gd name="connsiteY0" fmla="*/ 918789 h 2762124"/>
              <a:gd name="connsiteX1" fmla="*/ 536602 w 4122573"/>
              <a:gd name="connsiteY1" fmla="*/ 441620 h 2762124"/>
              <a:gd name="connsiteX2" fmla="*/ 1336496 w 4122573"/>
              <a:gd name="connsiteY2" fmla="*/ 332605 h 2762124"/>
              <a:gd name="connsiteX3" fmla="*/ 2142974 w 4122573"/>
              <a:gd name="connsiteY3" fmla="*/ 219435 h 2762124"/>
              <a:gd name="connsiteX4" fmla="*/ 2457225 w 4122573"/>
              <a:gd name="connsiteY4" fmla="*/ 12787 h 2762124"/>
              <a:gd name="connsiteX5" fmla="*/ 2846961 w 4122573"/>
              <a:gd name="connsiteY5" fmla="*/ 158630 h 2762124"/>
              <a:gd name="connsiteX6" fmla="*/ 3384231 w 4122573"/>
              <a:gd name="connsiteY6" fmla="*/ 44117 h 2762124"/>
              <a:gd name="connsiteX7" fmla="*/ 3656684 w 4122573"/>
              <a:gd name="connsiteY7" fmla="*/ 356518 h 2762124"/>
              <a:gd name="connsiteX8" fmla="*/ 4006339 w 4122573"/>
              <a:gd name="connsiteY8" fmla="*/ 659712 h 2762124"/>
              <a:gd name="connsiteX9" fmla="*/ 3990688 w 4122573"/>
              <a:gd name="connsiteY9" fmla="*/ 988482 h 2762124"/>
              <a:gd name="connsiteX10" fmla="*/ 4105013 w 4122573"/>
              <a:gd name="connsiteY10" fmla="*/ 1491163 h 2762124"/>
              <a:gd name="connsiteX11" fmla="*/ 3569461 w 4122573"/>
              <a:gd name="connsiteY11" fmla="*/ 1931185 h 2762124"/>
              <a:gd name="connsiteX12" fmla="*/ 3377742 w 4122573"/>
              <a:gd name="connsiteY12" fmla="*/ 2308227 h 2762124"/>
              <a:gd name="connsiteX13" fmla="*/ 2725001 w 4122573"/>
              <a:gd name="connsiteY13" fmla="*/ 2353879 h 2762124"/>
              <a:gd name="connsiteX14" fmla="*/ 2258540 w 4122573"/>
              <a:gd name="connsiteY14" fmla="*/ 2756113 h 2762124"/>
              <a:gd name="connsiteX15" fmla="*/ 1572685 w 4122573"/>
              <a:gd name="connsiteY15" fmla="*/ 2510591 h 2762124"/>
              <a:gd name="connsiteX16" fmla="*/ 553875 w 4122573"/>
              <a:gd name="connsiteY16" fmla="*/ 2268010 h 2762124"/>
              <a:gd name="connsiteX17" fmla="*/ 105927 w 4122573"/>
              <a:gd name="connsiteY17" fmla="*/ 1998064 h 2762124"/>
              <a:gd name="connsiteX18" fmla="*/ 201643 w 4122573"/>
              <a:gd name="connsiteY18" fmla="*/ 1633681 h 2762124"/>
              <a:gd name="connsiteX19" fmla="*/ -478 w 4122573"/>
              <a:gd name="connsiteY19" fmla="*/ 1259835 h 2762124"/>
              <a:gd name="connsiteX20" fmla="*/ 368645 w 4122573"/>
              <a:gd name="connsiteY20" fmla="*/ 927549 h 2762124"/>
              <a:gd name="connsiteX21" fmla="*/ 372176 w 4122573"/>
              <a:gd name="connsiteY21" fmla="*/ 918789 h 2762124"/>
              <a:gd name="connsiteX0" fmla="*/ 3174633 w 4122573"/>
              <a:gd name="connsiteY0" fmla="*/ 2793060 h 2762124"/>
              <a:gd name="connsiteX1" fmla="*/ 3097907 w 4122573"/>
              <a:gd name="connsiteY1" fmla="*/ 2869786 h 2762124"/>
              <a:gd name="connsiteX2" fmla="*/ 3021181 w 4122573"/>
              <a:gd name="connsiteY2" fmla="*/ 2793060 h 2762124"/>
              <a:gd name="connsiteX3" fmla="*/ 3097907 w 4122573"/>
              <a:gd name="connsiteY3" fmla="*/ 2716334 h 2762124"/>
              <a:gd name="connsiteX4" fmla="*/ 3174633 w 4122573"/>
              <a:gd name="connsiteY4" fmla="*/ 2793060 h 2762124"/>
              <a:gd name="connsiteX0" fmla="*/ 3239357 w 4122573"/>
              <a:gd name="connsiteY0" fmla="*/ 2776712 h 2762124"/>
              <a:gd name="connsiteX1" fmla="*/ 3085906 w 4122573"/>
              <a:gd name="connsiteY1" fmla="*/ 2930163 h 2762124"/>
              <a:gd name="connsiteX2" fmla="*/ 2932455 w 4122573"/>
              <a:gd name="connsiteY2" fmla="*/ 2776712 h 2762124"/>
              <a:gd name="connsiteX3" fmla="*/ 3085906 w 4122573"/>
              <a:gd name="connsiteY3" fmla="*/ 2623261 h 2762124"/>
              <a:gd name="connsiteX4" fmla="*/ 3239357 w 4122573"/>
              <a:gd name="connsiteY4" fmla="*/ 2776712 h 2762124"/>
              <a:gd name="connsiteX0" fmla="*/ 3213269 w 4122573"/>
              <a:gd name="connsiteY0" fmla="*/ 2636668 h 2762124"/>
              <a:gd name="connsiteX1" fmla="*/ 2983092 w 4122573"/>
              <a:gd name="connsiteY1" fmla="*/ 2866845 h 2762124"/>
              <a:gd name="connsiteX2" fmla="*/ 2752915 w 4122573"/>
              <a:gd name="connsiteY2" fmla="*/ 2636668 h 2762124"/>
              <a:gd name="connsiteX3" fmla="*/ 2983092 w 4122573"/>
              <a:gd name="connsiteY3" fmla="*/ 2406491 h 2762124"/>
              <a:gd name="connsiteX4" fmla="*/ 3213269 w 4122573"/>
              <a:gd name="connsiteY4" fmla="*/ 2636668 h 2762124"/>
              <a:gd name="connsiteX0" fmla="*/ 447852 w 4122573"/>
              <a:gd name="connsiteY0" fmla="*/ 1673706 h 2762124"/>
              <a:gd name="connsiteX1" fmla="*/ 206128 w 4122573"/>
              <a:gd name="connsiteY1" fmla="*/ 1622747 h 2762124"/>
              <a:gd name="connsiteX2" fmla="*/ 661138 w 4122573"/>
              <a:gd name="connsiteY2" fmla="*/ 2231374 h 2762124"/>
              <a:gd name="connsiteX3" fmla="*/ 555402 w 4122573"/>
              <a:gd name="connsiteY3" fmla="*/ 2255734 h 2762124"/>
              <a:gd name="connsiteX4" fmla="*/ 1572494 w 4122573"/>
              <a:gd name="connsiteY4" fmla="*/ 2499338 h 2762124"/>
              <a:gd name="connsiteX5" fmla="*/ 1508747 w 4122573"/>
              <a:gd name="connsiteY5" fmla="*/ 2388086 h 2762124"/>
              <a:gd name="connsiteX6" fmla="*/ 2750958 w 4122573"/>
              <a:gd name="connsiteY6" fmla="*/ 2221911 h 2762124"/>
              <a:gd name="connsiteX7" fmla="*/ 2725478 w 4122573"/>
              <a:gd name="connsiteY7" fmla="*/ 2343969 h 2762124"/>
              <a:gd name="connsiteX8" fmla="*/ 3256928 w 4122573"/>
              <a:gd name="connsiteY8" fmla="*/ 1467634 h 2762124"/>
              <a:gd name="connsiteX9" fmla="*/ 3567170 w 4122573"/>
              <a:gd name="connsiteY9" fmla="*/ 1923896 h 2762124"/>
              <a:gd name="connsiteX10" fmla="*/ 3988780 w 4122573"/>
              <a:gd name="connsiteY10" fmla="*/ 981704 h 2762124"/>
              <a:gd name="connsiteX11" fmla="*/ 3850597 w 4122573"/>
              <a:gd name="connsiteY11" fmla="*/ 1152803 h 2762124"/>
              <a:gd name="connsiteX12" fmla="*/ 3657256 w 4122573"/>
              <a:gd name="connsiteY12" fmla="*/ 346927 h 2762124"/>
              <a:gd name="connsiteX13" fmla="*/ 3664509 w 4122573"/>
              <a:gd name="connsiteY13" fmla="*/ 427745 h 2762124"/>
              <a:gd name="connsiteX14" fmla="*/ 2774911 w 4122573"/>
              <a:gd name="connsiteY14" fmla="*/ 252683 h 2762124"/>
              <a:gd name="connsiteX15" fmla="*/ 2845720 w 4122573"/>
              <a:gd name="connsiteY15" fmla="*/ 149615 h 2762124"/>
              <a:gd name="connsiteX16" fmla="*/ 2112914 w 4122573"/>
              <a:gd name="connsiteY16" fmla="*/ 301787 h 2762124"/>
              <a:gd name="connsiteX17" fmla="*/ 2147173 w 4122573"/>
              <a:gd name="connsiteY17" fmla="*/ 212913 h 2762124"/>
              <a:gd name="connsiteX18" fmla="*/ 1336019 w 4122573"/>
              <a:gd name="connsiteY18" fmla="*/ 331966 h 2762124"/>
              <a:gd name="connsiteX19" fmla="*/ 1460077 w 4122573"/>
              <a:gd name="connsiteY19" fmla="*/ 418154 h 2762124"/>
              <a:gd name="connsiteX20" fmla="*/ 393839 w 4122573"/>
              <a:gd name="connsiteY20" fmla="*/ 1009517 h 2762124"/>
              <a:gd name="connsiteX21" fmla="*/ 372176 w 4122573"/>
              <a:gd name="connsiteY21" fmla="*/ 918789 h 27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22573" h="2762124" fill="none" extrusionOk="0">
                <a:moveTo>
                  <a:pt x="372176" y="918789"/>
                </a:moveTo>
                <a:cubicBezTo>
                  <a:pt x="346883" y="794224"/>
                  <a:pt x="387122" y="603549"/>
                  <a:pt x="536602" y="441620"/>
                </a:cubicBezTo>
                <a:cubicBezTo>
                  <a:pt x="787310" y="256905"/>
                  <a:pt x="1124316" y="203608"/>
                  <a:pt x="1336496" y="332605"/>
                </a:cubicBezTo>
                <a:cubicBezTo>
                  <a:pt x="1505284" y="72155"/>
                  <a:pt x="1913574" y="10969"/>
                  <a:pt x="2142974" y="219435"/>
                </a:cubicBezTo>
                <a:cubicBezTo>
                  <a:pt x="2191969" y="104983"/>
                  <a:pt x="2306475" y="11311"/>
                  <a:pt x="2457225" y="12787"/>
                </a:cubicBezTo>
                <a:cubicBezTo>
                  <a:pt x="2602965" y="-41659"/>
                  <a:pt x="2768310" y="21448"/>
                  <a:pt x="2846961" y="158630"/>
                </a:cubicBezTo>
                <a:cubicBezTo>
                  <a:pt x="2982687" y="23245"/>
                  <a:pt x="3184220" y="-19957"/>
                  <a:pt x="3384231" y="44117"/>
                </a:cubicBezTo>
                <a:cubicBezTo>
                  <a:pt x="3558209" y="86666"/>
                  <a:pt x="3624080" y="222778"/>
                  <a:pt x="3656684" y="356518"/>
                </a:cubicBezTo>
                <a:cubicBezTo>
                  <a:pt x="3844681" y="422421"/>
                  <a:pt x="3913834" y="493658"/>
                  <a:pt x="4006339" y="659712"/>
                </a:cubicBezTo>
                <a:cubicBezTo>
                  <a:pt x="4042459" y="773478"/>
                  <a:pt x="4024215" y="885381"/>
                  <a:pt x="3990688" y="988482"/>
                </a:cubicBezTo>
                <a:cubicBezTo>
                  <a:pt x="4106369" y="1125608"/>
                  <a:pt x="4174794" y="1325317"/>
                  <a:pt x="4105013" y="1491163"/>
                </a:cubicBezTo>
                <a:cubicBezTo>
                  <a:pt x="4053518" y="1669929"/>
                  <a:pt x="3853367" y="1964541"/>
                  <a:pt x="3569461" y="1931185"/>
                </a:cubicBezTo>
                <a:cubicBezTo>
                  <a:pt x="3548920" y="2053110"/>
                  <a:pt x="3459768" y="2192531"/>
                  <a:pt x="3377742" y="2308227"/>
                </a:cubicBezTo>
                <a:cubicBezTo>
                  <a:pt x="3218377" y="2463219"/>
                  <a:pt x="2926406" y="2481374"/>
                  <a:pt x="2725001" y="2353879"/>
                </a:cubicBezTo>
                <a:cubicBezTo>
                  <a:pt x="2629171" y="2533480"/>
                  <a:pt x="2485099" y="2645432"/>
                  <a:pt x="2258540" y="2756113"/>
                </a:cubicBezTo>
                <a:cubicBezTo>
                  <a:pt x="2049426" y="2794092"/>
                  <a:pt x="1706612" y="2685075"/>
                  <a:pt x="1572685" y="2510591"/>
                </a:cubicBezTo>
                <a:cubicBezTo>
                  <a:pt x="1292122" y="2769137"/>
                  <a:pt x="822815" y="2514750"/>
                  <a:pt x="553875" y="2268010"/>
                </a:cubicBezTo>
                <a:cubicBezTo>
                  <a:pt x="330626" y="2260001"/>
                  <a:pt x="186005" y="2156833"/>
                  <a:pt x="105927" y="1998064"/>
                </a:cubicBezTo>
                <a:cubicBezTo>
                  <a:pt x="30307" y="1865944"/>
                  <a:pt x="103896" y="1732784"/>
                  <a:pt x="201643" y="1633681"/>
                </a:cubicBezTo>
                <a:cubicBezTo>
                  <a:pt x="68415" y="1559858"/>
                  <a:pt x="12222" y="1400199"/>
                  <a:pt x="-478" y="1259835"/>
                </a:cubicBezTo>
                <a:cubicBezTo>
                  <a:pt x="41579" y="1056181"/>
                  <a:pt x="197098" y="945082"/>
                  <a:pt x="368645" y="927549"/>
                </a:cubicBezTo>
                <a:cubicBezTo>
                  <a:pt x="369693" y="924548"/>
                  <a:pt x="371462" y="921489"/>
                  <a:pt x="372176" y="918789"/>
                </a:cubicBezTo>
                <a:close/>
              </a:path>
              <a:path w="4122573" h="2762124" fill="none" extrusionOk="0">
                <a:moveTo>
                  <a:pt x="3174633" y="2793060"/>
                </a:moveTo>
                <a:cubicBezTo>
                  <a:pt x="3167481" y="2838235"/>
                  <a:pt x="3142733" y="2867622"/>
                  <a:pt x="3097907" y="2869786"/>
                </a:cubicBezTo>
                <a:cubicBezTo>
                  <a:pt x="3050634" y="2869112"/>
                  <a:pt x="3030296" y="2830449"/>
                  <a:pt x="3021181" y="2793060"/>
                </a:cubicBezTo>
                <a:cubicBezTo>
                  <a:pt x="3022586" y="2752257"/>
                  <a:pt x="3062156" y="2727077"/>
                  <a:pt x="3097907" y="2716334"/>
                </a:cubicBezTo>
                <a:cubicBezTo>
                  <a:pt x="3141743" y="2710296"/>
                  <a:pt x="3176113" y="2753656"/>
                  <a:pt x="3174633" y="2793060"/>
                </a:cubicBezTo>
                <a:close/>
              </a:path>
              <a:path w="4122573" h="2762124" fill="none" extrusionOk="0">
                <a:moveTo>
                  <a:pt x="3239357" y="2776712"/>
                </a:moveTo>
                <a:cubicBezTo>
                  <a:pt x="3242224" y="2865586"/>
                  <a:pt x="3176876" y="2917321"/>
                  <a:pt x="3085906" y="2930163"/>
                </a:cubicBezTo>
                <a:cubicBezTo>
                  <a:pt x="3011635" y="2912432"/>
                  <a:pt x="2943843" y="2865988"/>
                  <a:pt x="2932455" y="2776712"/>
                </a:cubicBezTo>
                <a:cubicBezTo>
                  <a:pt x="2914917" y="2682958"/>
                  <a:pt x="3010752" y="2606275"/>
                  <a:pt x="3085906" y="2623261"/>
                </a:cubicBezTo>
                <a:cubicBezTo>
                  <a:pt x="3182196" y="2624303"/>
                  <a:pt x="3225984" y="2693994"/>
                  <a:pt x="3239357" y="2776712"/>
                </a:cubicBezTo>
                <a:close/>
              </a:path>
              <a:path w="4122573" h="2762124" fill="none" extrusionOk="0">
                <a:moveTo>
                  <a:pt x="3213269" y="2636668"/>
                </a:moveTo>
                <a:cubicBezTo>
                  <a:pt x="3191397" y="2743521"/>
                  <a:pt x="3115632" y="2874365"/>
                  <a:pt x="2983092" y="2866845"/>
                </a:cubicBezTo>
                <a:cubicBezTo>
                  <a:pt x="2878614" y="2870864"/>
                  <a:pt x="2784107" y="2755232"/>
                  <a:pt x="2752915" y="2636668"/>
                </a:cubicBezTo>
                <a:cubicBezTo>
                  <a:pt x="2739818" y="2521783"/>
                  <a:pt x="2828536" y="2396404"/>
                  <a:pt x="2983092" y="2406491"/>
                </a:cubicBezTo>
                <a:cubicBezTo>
                  <a:pt x="3112364" y="2392369"/>
                  <a:pt x="3219848" y="2503038"/>
                  <a:pt x="3213269" y="2636668"/>
                </a:cubicBezTo>
                <a:close/>
              </a:path>
              <a:path w="4122573" h="2762124" fill="none" extrusionOk="0">
                <a:moveTo>
                  <a:pt x="447852" y="1673706"/>
                </a:moveTo>
                <a:cubicBezTo>
                  <a:pt x="356458" y="1666934"/>
                  <a:pt x="276037" y="1655589"/>
                  <a:pt x="206128" y="1622747"/>
                </a:cubicBezTo>
                <a:moveTo>
                  <a:pt x="661138" y="2231374"/>
                </a:moveTo>
                <a:cubicBezTo>
                  <a:pt x="624863" y="2244015"/>
                  <a:pt x="593921" y="2255105"/>
                  <a:pt x="555402" y="2255734"/>
                </a:cubicBezTo>
                <a:moveTo>
                  <a:pt x="1572494" y="2499338"/>
                </a:moveTo>
                <a:cubicBezTo>
                  <a:pt x="1545932" y="2465262"/>
                  <a:pt x="1527265" y="2437146"/>
                  <a:pt x="1508747" y="2388086"/>
                </a:cubicBezTo>
                <a:moveTo>
                  <a:pt x="2750958" y="2221911"/>
                </a:moveTo>
                <a:cubicBezTo>
                  <a:pt x="2749968" y="2257169"/>
                  <a:pt x="2736890" y="2303195"/>
                  <a:pt x="2725478" y="2343969"/>
                </a:cubicBezTo>
                <a:moveTo>
                  <a:pt x="3256928" y="1467634"/>
                </a:moveTo>
                <a:cubicBezTo>
                  <a:pt x="3436314" y="1500922"/>
                  <a:pt x="3578632" y="1717541"/>
                  <a:pt x="3567170" y="1923896"/>
                </a:cubicBezTo>
                <a:moveTo>
                  <a:pt x="3988780" y="981704"/>
                </a:moveTo>
                <a:cubicBezTo>
                  <a:pt x="3965566" y="1051093"/>
                  <a:pt x="3893555" y="1111927"/>
                  <a:pt x="3850597" y="1152803"/>
                </a:cubicBezTo>
                <a:moveTo>
                  <a:pt x="3657256" y="346927"/>
                </a:moveTo>
                <a:cubicBezTo>
                  <a:pt x="3659823" y="375881"/>
                  <a:pt x="3664386" y="399103"/>
                  <a:pt x="3664509" y="427745"/>
                </a:cubicBezTo>
                <a:moveTo>
                  <a:pt x="2774911" y="252683"/>
                </a:moveTo>
                <a:cubicBezTo>
                  <a:pt x="2796968" y="214272"/>
                  <a:pt x="2819435" y="188983"/>
                  <a:pt x="2845720" y="149615"/>
                </a:cubicBezTo>
                <a:moveTo>
                  <a:pt x="2112914" y="301787"/>
                </a:moveTo>
                <a:cubicBezTo>
                  <a:pt x="2118988" y="270520"/>
                  <a:pt x="2136434" y="236255"/>
                  <a:pt x="2147173" y="212913"/>
                </a:cubicBezTo>
                <a:moveTo>
                  <a:pt x="1336019" y="331966"/>
                </a:moveTo>
                <a:cubicBezTo>
                  <a:pt x="1379072" y="356972"/>
                  <a:pt x="1425096" y="373072"/>
                  <a:pt x="1460077" y="418154"/>
                </a:cubicBezTo>
                <a:moveTo>
                  <a:pt x="393839" y="1009517"/>
                </a:moveTo>
                <a:cubicBezTo>
                  <a:pt x="384367" y="978848"/>
                  <a:pt x="378058" y="948318"/>
                  <a:pt x="372176" y="918789"/>
                </a:cubicBezTo>
              </a:path>
              <a:path w="4122573" h="2762124" stroke="0" extrusionOk="0">
                <a:moveTo>
                  <a:pt x="372176" y="918789"/>
                </a:moveTo>
                <a:cubicBezTo>
                  <a:pt x="358993" y="790307"/>
                  <a:pt x="382505" y="570329"/>
                  <a:pt x="536602" y="441620"/>
                </a:cubicBezTo>
                <a:cubicBezTo>
                  <a:pt x="754034" y="157616"/>
                  <a:pt x="1080773" y="147498"/>
                  <a:pt x="1336496" y="332605"/>
                </a:cubicBezTo>
                <a:cubicBezTo>
                  <a:pt x="1425961" y="90483"/>
                  <a:pt x="1905149" y="-13421"/>
                  <a:pt x="2142974" y="219435"/>
                </a:cubicBezTo>
                <a:cubicBezTo>
                  <a:pt x="2202438" y="93282"/>
                  <a:pt x="2333043" y="2775"/>
                  <a:pt x="2457225" y="12787"/>
                </a:cubicBezTo>
                <a:cubicBezTo>
                  <a:pt x="2589855" y="-1085"/>
                  <a:pt x="2768630" y="16147"/>
                  <a:pt x="2846961" y="158630"/>
                </a:cubicBezTo>
                <a:cubicBezTo>
                  <a:pt x="2992662" y="-9601"/>
                  <a:pt x="3194758" y="-72682"/>
                  <a:pt x="3384231" y="44117"/>
                </a:cubicBezTo>
                <a:cubicBezTo>
                  <a:pt x="3543881" y="102061"/>
                  <a:pt x="3606824" y="226100"/>
                  <a:pt x="3656684" y="356518"/>
                </a:cubicBezTo>
                <a:cubicBezTo>
                  <a:pt x="3815940" y="363519"/>
                  <a:pt x="3957242" y="532604"/>
                  <a:pt x="4006339" y="659712"/>
                </a:cubicBezTo>
                <a:cubicBezTo>
                  <a:pt x="4023698" y="758352"/>
                  <a:pt x="4051339" y="902606"/>
                  <a:pt x="3990688" y="988482"/>
                </a:cubicBezTo>
                <a:cubicBezTo>
                  <a:pt x="4109966" y="1167903"/>
                  <a:pt x="4198038" y="1317618"/>
                  <a:pt x="4105013" y="1491163"/>
                </a:cubicBezTo>
                <a:cubicBezTo>
                  <a:pt x="3986364" y="1685907"/>
                  <a:pt x="3822722" y="1938229"/>
                  <a:pt x="3569461" y="1931185"/>
                </a:cubicBezTo>
                <a:cubicBezTo>
                  <a:pt x="3573677" y="2085579"/>
                  <a:pt x="3530497" y="2215444"/>
                  <a:pt x="3377742" y="2308227"/>
                </a:cubicBezTo>
                <a:cubicBezTo>
                  <a:pt x="3161763" y="2472654"/>
                  <a:pt x="2956992" y="2420607"/>
                  <a:pt x="2725001" y="2353879"/>
                </a:cubicBezTo>
                <a:cubicBezTo>
                  <a:pt x="2685313" y="2590494"/>
                  <a:pt x="2501930" y="2735039"/>
                  <a:pt x="2258540" y="2756113"/>
                </a:cubicBezTo>
                <a:cubicBezTo>
                  <a:pt x="2006325" y="2836189"/>
                  <a:pt x="1779936" y="2750736"/>
                  <a:pt x="1572685" y="2510591"/>
                </a:cubicBezTo>
                <a:cubicBezTo>
                  <a:pt x="1229954" y="2707896"/>
                  <a:pt x="821371" y="2608759"/>
                  <a:pt x="553875" y="2268010"/>
                </a:cubicBezTo>
                <a:cubicBezTo>
                  <a:pt x="364613" y="2329252"/>
                  <a:pt x="164310" y="2216393"/>
                  <a:pt x="105927" y="1998064"/>
                </a:cubicBezTo>
                <a:cubicBezTo>
                  <a:pt x="52230" y="1841905"/>
                  <a:pt x="94581" y="1734220"/>
                  <a:pt x="201643" y="1633681"/>
                </a:cubicBezTo>
                <a:cubicBezTo>
                  <a:pt x="47313" y="1564164"/>
                  <a:pt x="-24229" y="1382511"/>
                  <a:pt x="-478" y="1259835"/>
                </a:cubicBezTo>
                <a:cubicBezTo>
                  <a:pt x="49956" y="1041240"/>
                  <a:pt x="167722" y="945067"/>
                  <a:pt x="368645" y="927549"/>
                </a:cubicBezTo>
                <a:cubicBezTo>
                  <a:pt x="369008" y="924272"/>
                  <a:pt x="370742" y="921916"/>
                  <a:pt x="372176" y="918789"/>
                </a:cubicBezTo>
                <a:close/>
              </a:path>
              <a:path w="4122573" h="2762124" stroke="0" extrusionOk="0">
                <a:moveTo>
                  <a:pt x="3174633" y="2793060"/>
                </a:moveTo>
                <a:cubicBezTo>
                  <a:pt x="3183859" y="2844048"/>
                  <a:pt x="3141196" y="2866904"/>
                  <a:pt x="3097907" y="2869786"/>
                </a:cubicBezTo>
                <a:cubicBezTo>
                  <a:pt x="3064811" y="2870730"/>
                  <a:pt x="3023246" y="2837076"/>
                  <a:pt x="3021181" y="2793060"/>
                </a:cubicBezTo>
                <a:cubicBezTo>
                  <a:pt x="3022101" y="2747413"/>
                  <a:pt x="3049555" y="2726793"/>
                  <a:pt x="3097907" y="2716334"/>
                </a:cubicBezTo>
                <a:cubicBezTo>
                  <a:pt x="3140810" y="2713863"/>
                  <a:pt x="3183265" y="2752865"/>
                  <a:pt x="3174633" y="2793060"/>
                </a:cubicBezTo>
                <a:close/>
              </a:path>
              <a:path w="4122573" h="2762124" stroke="0" extrusionOk="0">
                <a:moveTo>
                  <a:pt x="3239357" y="2776712"/>
                </a:moveTo>
                <a:cubicBezTo>
                  <a:pt x="3246169" y="2874054"/>
                  <a:pt x="3169409" y="2933010"/>
                  <a:pt x="3085906" y="2930163"/>
                </a:cubicBezTo>
                <a:cubicBezTo>
                  <a:pt x="3004375" y="2925693"/>
                  <a:pt x="2943551" y="2849532"/>
                  <a:pt x="2932455" y="2776712"/>
                </a:cubicBezTo>
                <a:cubicBezTo>
                  <a:pt x="2938531" y="2701661"/>
                  <a:pt x="2978583" y="2634608"/>
                  <a:pt x="3085906" y="2623261"/>
                </a:cubicBezTo>
                <a:cubicBezTo>
                  <a:pt x="3169776" y="2632902"/>
                  <a:pt x="3226500" y="2684382"/>
                  <a:pt x="3239357" y="2776712"/>
                </a:cubicBezTo>
                <a:close/>
              </a:path>
              <a:path w="4122573" h="2762124" stroke="0" extrusionOk="0">
                <a:moveTo>
                  <a:pt x="3213269" y="2636668"/>
                </a:moveTo>
                <a:cubicBezTo>
                  <a:pt x="3217073" y="2779941"/>
                  <a:pt x="3108175" y="2881287"/>
                  <a:pt x="2983092" y="2866845"/>
                </a:cubicBezTo>
                <a:cubicBezTo>
                  <a:pt x="2833089" y="2863352"/>
                  <a:pt x="2756491" y="2758939"/>
                  <a:pt x="2752915" y="2636668"/>
                </a:cubicBezTo>
                <a:cubicBezTo>
                  <a:pt x="2776038" y="2487949"/>
                  <a:pt x="2841245" y="2374949"/>
                  <a:pt x="2983092" y="2406491"/>
                </a:cubicBezTo>
                <a:cubicBezTo>
                  <a:pt x="3123692" y="2379513"/>
                  <a:pt x="3222638" y="2500171"/>
                  <a:pt x="3213269" y="2636668"/>
                </a:cubicBezTo>
                <a:close/>
              </a:path>
              <a:path w="4122573" h="2762124" fill="none" stroke="0" extrusionOk="0">
                <a:moveTo>
                  <a:pt x="447852" y="1673706"/>
                </a:moveTo>
                <a:cubicBezTo>
                  <a:pt x="363269" y="1687624"/>
                  <a:pt x="302046" y="1652858"/>
                  <a:pt x="206128" y="1622747"/>
                </a:cubicBezTo>
                <a:moveTo>
                  <a:pt x="661138" y="2231374"/>
                </a:moveTo>
                <a:cubicBezTo>
                  <a:pt x="624319" y="2245714"/>
                  <a:pt x="598465" y="2248431"/>
                  <a:pt x="555402" y="2255734"/>
                </a:cubicBezTo>
                <a:moveTo>
                  <a:pt x="1572494" y="2499338"/>
                </a:moveTo>
                <a:cubicBezTo>
                  <a:pt x="1549855" y="2466851"/>
                  <a:pt x="1525544" y="2423707"/>
                  <a:pt x="1508747" y="2388086"/>
                </a:cubicBezTo>
                <a:moveTo>
                  <a:pt x="2750958" y="2221911"/>
                </a:moveTo>
                <a:cubicBezTo>
                  <a:pt x="2755690" y="2256830"/>
                  <a:pt x="2741443" y="2298294"/>
                  <a:pt x="2725478" y="2343969"/>
                </a:cubicBezTo>
                <a:moveTo>
                  <a:pt x="3256928" y="1467634"/>
                </a:moveTo>
                <a:cubicBezTo>
                  <a:pt x="3412150" y="1524432"/>
                  <a:pt x="3603728" y="1735482"/>
                  <a:pt x="3567170" y="1923896"/>
                </a:cubicBezTo>
                <a:moveTo>
                  <a:pt x="3988780" y="981704"/>
                </a:moveTo>
                <a:cubicBezTo>
                  <a:pt x="3956501" y="1058387"/>
                  <a:pt x="3926931" y="1092767"/>
                  <a:pt x="3850597" y="1152803"/>
                </a:cubicBezTo>
                <a:moveTo>
                  <a:pt x="3657256" y="346927"/>
                </a:moveTo>
                <a:cubicBezTo>
                  <a:pt x="3661821" y="373486"/>
                  <a:pt x="3663829" y="403342"/>
                  <a:pt x="3664509" y="427745"/>
                </a:cubicBezTo>
                <a:moveTo>
                  <a:pt x="2774911" y="252683"/>
                </a:moveTo>
                <a:cubicBezTo>
                  <a:pt x="2791991" y="215810"/>
                  <a:pt x="2817917" y="191811"/>
                  <a:pt x="2845720" y="149615"/>
                </a:cubicBezTo>
                <a:moveTo>
                  <a:pt x="2112914" y="301787"/>
                </a:moveTo>
                <a:cubicBezTo>
                  <a:pt x="2113026" y="273498"/>
                  <a:pt x="2137767" y="239060"/>
                  <a:pt x="2147173" y="212913"/>
                </a:cubicBezTo>
                <a:moveTo>
                  <a:pt x="1336019" y="331966"/>
                </a:moveTo>
                <a:cubicBezTo>
                  <a:pt x="1378487" y="355339"/>
                  <a:pt x="1424527" y="383931"/>
                  <a:pt x="1460077" y="418154"/>
                </a:cubicBezTo>
                <a:moveTo>
                  <a:pt x="393839" y="1009517"/>
                </a:moveTo>
                <a:cubicBezTo>
                  <a:pt x="385289" y="976834"/>
                  <a:pt x="377585" y="950764"/>
                  <a:pt x="372176" y="918789"/>
                </a:cubicBezTo>
              </a:path>
            </a:pathLst>
          </a:custGeom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cloudCallout">
                    <a:avLst>
                      <a:gd name="adj1" fmla="val 25145"/>
                      <a:gd name="adj2" fmla="val 511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8CCFD3-7BD2-9BA2-F6A8-CF161808D559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733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31158 L -0.07786 -0.41158 C -0.09414 -0.43426 -0.11849 -0.4463 -0.14401 -0.4463 C -0.17291 -0.4463 -0.19622 -0.43426 -0.2125 -0.41158 L -0.2901 -0.31158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-673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36736 L -0.11145 -0.50579 C -0.13463 -0.5368 -0.1694 -0.55347 -0.20586 -0.55347 C -0.24739 -0.55347 -0.28059 -0.5368 -0.30377 -0.50579 L -0.41497 -0.3673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55" y="-93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49FF979-A779-C18D-2B02-1D3A6DAAA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86" y="2344356"/>
            <a:ext cx="4398818" cy="43988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D22840D-A019-8E10-D009-5D2A180AE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8" y="828297"/>
            <a:ext cx="4476307" cy="4476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23C3C-83BB-E403-4F71-FD8AED6B97C5}"/>
              </a:ext>
            </a:extLst>
          </p:cNvPr>
          <p:cNvSpPr txBox="1"/>
          <p:nvPr/>
        </p:nvSpPr>
        <p:spPr>
          <a:xfrm>
            <a:off x="351906" y="0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Thu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hoạch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B59D5A5A-F9B2-FCE4-191D-E079057FDA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49" y="2138095"/>
            <a:ext cx="2344356" cy="2344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F7A40-FDDF-3938-4DFE-D1F3253897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8" y="1553395"/>
            <a:ext cx="947117" cy="1520456"/>
          </a:xfrm>
          <a:prstGeom prst="rect">
            <a:avLst/>
          </a:prstGeom>
        </p:spPr>
      </p:pic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010DB463-6769-0FB5-FCB6-3F6C61913E8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7" y="4184912"/>
            <a:ext cx="2344356" cy="2344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D98DD-52C1-BCD9-C8E9-BDB3404F820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40" y="1545995"/>
            <a:ext cx="947117" cy="1520456"/>
          </a:xfrm>
          <a:prstGeom prst="rect">
            <a:avLst/>
          </a:prstGeom>
        </p:spPr>
      </p:pic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D159739A-BCE8-B69E-549C-9122785135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78" y="2487249"/>
            <a:ext cx="2344356" cy="2344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7FED11-4905-F829-6C15-0481C9DCE2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59" y="1545995"/>
            <a:ext cx="947117" cy="1520456"/>
          </a:xfrm>
          <a:prstGeom prst="rect">
            <a:avLst/>
          </a:prstGeom>
        </p:spPr>
      </p:pic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6D3CBA61-CDC6-0E30-2CE9-C454E43684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36" y="4541711"/>
            <a:ext cx="2344356" cy="2344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DB46BB-ECBC-D2B6-66A6-EE5857BC9D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33" y="4074480"/>
            <a:ext cx="947117" cy="152045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B9274E4-AF65-4C59-930C-9C512E579861}"/>
              </a:ext>
            </a:extLst>
          </p:cNvPr>
          <p:cNvSpPr/>
          <p:nvPr/>
        </p:nvSpPr>
        <p:spPr>
          <a:xfrm>
            <a:off x="8789823" y="5148609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070AB6B8-9984-BBC1-0E57-5848E3AB4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6412" y="60993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889CA9-C17A-FB4A-7F62-22F36AC1AE0E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9674 -0.367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49FF979-A779-C18D-2B02-1D3A6DAAA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7283" y="1545995"/>
            <a:ext cx="4398818" cy="43988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D22840D-A019-8E10-D009-5D2A180AE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8" y="828297"/>
            <a:ext cx="4476307" cy="4476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23C3C-83BB-E403-4F71-FD8AED6B97C5}"/>
              </a:ext>
            </a:extLst>
          </p:cNvPr>
          <p:cNvSpPr txBox="1"/>
          <p:nvPr/>
        </p:nvSpPr>
        <p:spPr>
          <a:xfrm>
            <a:off x="351906" y="0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Thu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hoạch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1F7A40-FDDF-3938-4DFE-D1F3253897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8" y="1553395"/>
            <a:ext cx="947117" cy="1520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D98DD-52C1-BCD9-C8E9-BDB3404F82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40" y="1545995"/>
            <a:ext cx="947117" cy="1520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7FED11-4905-F829-6C15-0481C9DCE2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59" y="1545995"/>
            <a:ext cx="947117" cy="1520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DB46BB-ECBC-D2B6-66A6-EE5857BC9D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64" y="1553395"/>
            <a:ext cx="947117" cy="15204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BE91DFE6-2CBC-53AB-FF21-D430A33655EB}"/>
              </a:ext>
            </a:extLst>
          </p:cNvPr>
          <p:cNvSpPr/>
          <p:nvPr/>
        </p:nvSpPr>
        <p:spPr>
          <a:xfrm>
            <a:off x="7279355" y="666876"/>
            <a:ext cx="4122573" cy="2762124"/>
          </a:xfrm>
          <a:custGeom>
            <a:avLst/>
            <a:gdLst>
              <a:gd name="connsiteX0" fmla="*/ 372176 w 4122573"/>
              <a:gd name="connsiteY0" fmla="*/ 918789 h 2762124"/>
              <a:gd name="connsiteX1" fmla="*/ 536602 w 4122573"/>
              <a:gd name="connsiteY1" fmla="*/ 441620 h 2762124"/>
              <a:gd name="connsiteX2" fmla="*/ 1336496 w 4122573"/>
              <a:gd name="connsiteY2" fmla="*/ 332605 h 2762124"/>
              <a:gd name="connsiteX3" fmla="*/ 2142974 w 4122573"/>
              <a:gd name="connsiteY3" fmla="*/ 219435 h 2762124"/>
              <a:gd name="connsiteX4" fmla="*/ 2457225 w 4122573"/>
              <a:gd name="connsiteY4" fmla="*/ 12787 h 2762124"/>
              <a:gd name="connsiteX5" fmla="*/ 2846961 w 4122573"/>
              <a:gd name="connsiteY5" fmla="*/ 158630 h 2762124"/>
              <a:gd name="connsiteX6" fmla="*/ 3384231 w 4122573"/>
              <a:gd name="connsiteY6" fmla="*/ 44117 h 2762124"/>
              <a:gd name="connsiteX7" fmla="*/ 3656684 w 4122573"/>
              <a:gd name="connsiteY7" fmla="*/ 356518 h 2762124"/>
              <a:gd name="connsiteX8" fmla="*/ 4006339 w 4122573"/>
              <a:gd name="connsiteY8" fmla="*/ 659712 h 2762124"/>
              <a:gd name="connsiteX9" fmla="*/ 3990688 w 4122573"/>
              <a:gd name="connsiteY9" fmla="*/ 988482 h 2762124"/>
              <a:gd name="connsiteX10" fmla="*/ 4105013 w 4122573"/>
              <a:gd name="connsiteY10" fmla="*/ 1491163 h 2762124"/>
              <a:gd name="connsiteX11" fmla="*/ 3569461 w 4122573"/>
              <a:gd name="connsiteY11" fmla="*/ 1931185 h 2762124"/>
              <a:gd name="connsiteX12" fmla="*/ 3377742 w 4122573"/>
              <a:gd name="connsiteY12" fmla="*/ 2308227 h 2762124"/>
              <a:gd name="connsiteX13" fmla="*/ 2725001 w 4122573"/>
              <a:gd name="connsiteY13" fmla="*/ 2353879 h 2762124"/>
              <a:gd name="connsiteX14" fmla="*/ 2258540 w 4122573"/>
              <a:gd name="connsiteY14" fmla="*/ 2756113 h 2762124"/>
              <a:gd name="connsiteX15" fmla="*/ 1572685 w 4122573"/>
              <a:gd name="connsiteY15" fmla="*/ 2510591 h 2762124"/>
              <a:gd name="connsiteX16" fmla="*/ 553875 w 4122573"/>
              <a:gd name="connsiteY16" fmla="*/ 2268010 h 2762124"/>
              <a:gd name="connsiteX17" fmla="*/ 105927 w 4122573"/>
              <a:gd name="connsiteY17" fmla="*/ 1998064 h 2762124"/>
              <a:gd name="connsiteX18" fmla="*/ 201643 w 4122573"/>
              <a:gd name="connsiteY18" fmla="*/ 1633681 h 2762124"/>
              <a:gd name="connsiteX19" fmla="*/ -478 w 4122573"/>
              <a:gd name="connsiteY19" fmla="*/ 1259835 h 2762124"/>
              <a:gd name="connsiteX20" fmla="*/ 368645 w 4122573"/>
              <a:gd name="connsiteY20" fmla="*/ 927549 h 2762124"/>
              <a:gd name="connsiteX21" fmla="*/ 372176 w 4122573"/>
              <a:gd name="connsiteY21" fmla="*/ 918789 h 2762124"/>
              <a:gd name="connsiteX0" fmla="*/ 1279157 w 4122573"/>
              <a:gd name="connsiteY0" fmla="*/ 3107390 h 2762124"/>
              <a:gd name="connsiteX1" fmla="*/ 1202431 w 4122573"/>
              <a:gd name="connsiteY1" fmla="*/ 3184116 h 2762124"/>
              <a:gd name="connsiteX2" fmla="*/ 1125705 w 4122573"/>
              <a:gd name="connsiteY2" fmla="*/ 3107390 h 2762124"/>
              <a:gd name="connsiteX3" fmla="*/ 1202431 w 4122573"/>
              <a:gd name="connsiteY3" fmla="*/ 3030664 h 2762124"/>
              <a:gd name="connsiteX4" fmla="*/ 1279157 w 4122573"/>
              <a:gd name="connsiteY4" fmla="*/ 3107390 h 2762124"/>
              <a:gd name="connsiteX0" fmla="*/ 1402108 w 4122573"/>
              <a:gd name="connsiteY0" fmla="*/ 3014474 h 2762124"/>
              <a:gd name="connsiteX1" fmla="*/ 1248657 w 4122573"/>
              <a:gd name="connsiteY1" fmla="*/ 3167925 h 2762124"/>
              <a:gd name="connsiteX2" fmla="*/ 1095206 w 4122573"/>
              <a:gd name="connsiteY2" fmla="*/ 3014474 h 2762124"/>
              <a:gd name="connsiteX3" fmla="*/ 1248657 w 4122573"/>
              <a:gd name="connsiteY3" fmla="*/ 2861023 h 2762124"/>
              <a:gd name="connsiteX4" fmla="*/ 1402108 w 4122573"/>
              <a:gd name="connsiteY4" fmla="*/ 3014474 h 2762124"/>
              <a:gd name="connsiteX0" fmla="*/ 1593411 w 4122573"/>
              <a:gd name="connsiteY0" fmla="*/ 2784170 h 2762124"/>
              <a:gd name="connsiteX1" fmla="*/ 1363234 w 4122573"/>
              <a:gd name="connsiteY1" fmla="*/ 3014347 h 2762124"/>
              <a:gd name="connsiteX2" fmla="*/ 1133057 w 4122573"/>
              <a:gd name="connsiteY2" fmla="*/ 2784170 h 2762124"/>
              <a:gd name="connsiteX3" fmla="*/ 1363234 w 4122573"/>
              <a:gd name="connsiteY3" fmla="*/ 2553993 h 2762124"/>
              <a:gd name="connsiteX4" fmla="*/ 1593411 w 4122573"/>
              <a:gd name="connsiteY4" fmla="*/ 2784170 h 2762124"/>
              <a:gd name="connsiteX0" fmla="*/ 447852 w 4122573"/>
              <a:gd name="connsiteY0" fmla="*/ 1673706 h 2762124"/>
              <a:gd name="connsiteX1" fmla="*/ 206128 w 4122573"/>
              <a:gd name="connsiteY1" fmla="*/ 1622747 h 2762124"/>
              <a:gd name="connsiteX2" fmla="*/ 661138 w 4122573"/>
              <a:gd name="connsiteY2" fmla="*/ 2231374 h 2762124"/>
              <a:gd name="connsiteX3" fmla="*/ 555402 w 4122573"/>
              <a:gd name="connsiteY3" fmla="*/ 2255734 h 2762124"/>
              <a:gd name="connsiteX4" fmla="*/ 1572494 w 4122573"/>
              <a:gd name="connsiteY4" fmla="*/ 2499338 h 2762124"/>
              <a:gd name="connsiteX5" fmla="*/ 1508747 w 4122573"/>
              <a:gd name="connsiteY5" fmla="*/ 2388086 h 2762124"/>
              <a:gd name="connsiteX6" fmla="*/ 2750958 w 4122573"/>
              <a:gd name="connsiteY6" fmla="*/ 2221911 h 2762124"/>
              <a:gd name="connsiteX7" fmla="*/ 2725478 w 4122573"/>
              <a:gd name="connsiteY7" fmla="*/ 2343969 h 2762124"/>
              <a:gd name="connsiteX8" fmla="*/ 3256928 w 4122573"/>
              <a:gd name="connsiteY8" fmla="*/ 1467634 h 2762124"/>
              <a:gd name="connsiteX9" fmla="*/ 3567170 w 4122573"/>
              <a:gd name="connsiteY9" fmla="*/ 1923896 h 2762124"/>
              <a:gd name="connsiteX10" fmla="*/ 3988780 w 4122573"/>
              <a:gd name="connsiteY10" fmla="*/ 981704 h 2762124"/>
              <a:gd name="connsiteX11" fmla="*/ 3850597 w 4122573"/>
              <a:gd name="connsiteY11" fmla="*/ 1152803 h 2762124"/>
              <a:gd name="connsiteX12" fmla="*/ 3657256 w 4122573"/>
              <a:gd name="connsiteY12" fmla="*/ 346927 h 2762124"/>
              <a:gd name="connsiteX13" fmla="*/ 3664509 w 4122573"/>
              <a:gd name="connsiteY13" fmla="*/ 427745 h 2762124"/>
              <a:gd name="connsiteX14" fmla="*/ 2774911 w 4122573"/>
              <a:gd name="connsiteY14" fmla="*/ 252683 h 2762124"/>
              <a:gd name="connsiteX15" fmla="*/ 2845720 w 4122573"/>
              <a:gd name="connsiteY15" fmla="*/ 149615 h 2762124"/>
              <a:gd name="connsiteX16" fmla="*/ 2112914 w 4122573"/>
              <a:gd name="connsiteY16" fmla="*/ 301787 h 2762124"/>
              <a:gd name="connsiteX17" fmla="*/ 2147173 w 4122573"/>
              <a:gd name="connsiteY17" fmla="*/ 212913 h 2762124"/>
              <a:gd name="connsiteX18" fmla="*/ 1336019 w 4122573"/>
              <a:gd name="connsiteY18" fmla="*/ 331966 h 2762124"/>
              <a:gd name="connsiteX19" fmla="*/ 1460077 w 4122573"/>
              <a:gd name="connsiteY19" fmla="*/ 418154 h 2762124"/>
              <a:gd name="connsiteX20" fmla="*/ 393839 w 4122573"/>
              <a:gd name="connsiteY20" fmla="*/ 1009517 h 2762124"/>
              <a:gd name="connsiteX21" fmla="*/ 372176 w 4122573"/>
              <a:gd name="connsiteY21" fmla="*/ 918789 h 27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22573" h="2762124" fill="none" extrusionOk="0">
                <a:moveTo>
                  <a:pt x="372176" y="918789"/>
                </a:moveTo>
                <a:cubicBezTo>
                  <a:pt x="346883" y="794224"/>
                  <a:pt x="387122" y="603549"/>
                  <a:pt x="536602" y="441620"/>
                </a:cubicBezTo>
                <a:cubicBezTo>
                  <a:pt x="787310" y="256905"/>
                  <a:pt x="1124316" y="203608"/>
                  <a:pt x="1336496" y="332605"/>
                </a:cubicBezTo>
                <a:cubicBezTo>
                  <a:pt x="1505284" y="72155"/>
                  <a:pt x="1913574" y="10969"/>
                  <a:pt x="2142974" y="219435"/>
                </a:cubicBezTo>
                <a:cubicBezTo>
                  <a:pt x="2191969" y="104983"/>
                  <a:pt x="2306475" y="11311"/>
                  <a:pt x="2457225" y="12787"/>
                </a:cubicBezTo>
                <a:cubicBezTo>
                  <a:pt x="2602965" y="-41659"/>
                  <a:pt x="2768310" y="21448"/>
                  <a:pt x="2846961" y="158630"/>
                </a:cubicBezTo>
                <a:cubicBezTo>
                  <a:pt x="2982687" y="23245"/>
                  <a:pt x="3184220" y="-19957"/>
                  <a:pt x="3384231" y="44117"/>
                </a:cubicBezTo>
                <a:cubicBezTo>
                  <a:pt x="3558209" y="86666"/>
                  <a:pt x="3624080" y="222778"/>
                  <a:pt x="3656684" y="356518"/>
                </a:cubicBezTo>
                <a:cubicBezTo>
                  <a:pt x="3844681" y="422421"/>
                  <a:pt x="3913834" y="493658"/>
                  <a:pt x="4006339" y="659712"/>
                </a:cubicBezTo>
                <a:cubicBezTo>
                  <a:pt x="4042459" y="773478"/>
                  <a:pt x="4024215" y="885381"/>
                  <a:pt x="3990688" y="988482"/>
                </a:cubicBezTo>
                <a:cubicBezTo>
                  <a:pt x="4106369" y="1125608"/>
                  <a:pt x="4174794" y="1325317"/>
                  <a:pt x="4105013" y="1491163"/>
                </a:cubicBezTo>
                <a:cubicBezTo>
                  <a:pt x="4053518" y="1669929"/>
                  <a:pt x="3853367" y="1964541"/>
                  <a:pt x="3569461" y="1931185"/>
                </a:cubicBezTo>
                <a:cubicBezTo>
                  <a:pt x="3548920" y="2053110"/>
                  <a:pt x="3459768" y="2192531"/>
                  <a:pt x="3377742" y="2308227"/>
                </a:cubicBezTo>
                <a:cubicBezTo>
                  <a:pt x="3218377" y="2463219"/>
                  <a:pt x="2926406" y="2481374"/>
                  <a:pt x="2725001" y="2353879"/>
                </a:cubicBezTo>
                <a:cubicBezTo>
                  <a:pt x="2629171" y="2533480"/>
                  <a:pt x="2485099" y="2645432"/>
                  <a:pt x="2258540" y="2756113"/>
                </a:cubicBezTo>
                <a:cubicBezTo>
                  <a:pt x="2049426" y="2794092"/>
                  <a:pt x="1706612" y="2685075"/>
                  <a:pt x="1572685" y="2510591"/>
                </a:cubicBezTo>
                <a:cubicBezTo>
                  <a:pt x="1292122" y="2769137"/>
                  <a:pt x="822815" y="2514750"/>
                  <a:pt x="553875" y="2268010"/>
                </a:cubicBezTo>
                <a:cubicBezTo>
                  <a:pt x="330626" y="2260001"/>
                  <a:pt x="186005" y="2156833"/>
                  <a:pt x="105927" y="1998064"/>
                </a:cubicBezTo>
                <a:cubicBezTo>
                  <a:pt x="30307" y="1865944"/>
                  <a:pt x="103896" y="1732784"/>
                  <a:pt x="201643" y="1633681"/>
                </a:cubicBezTo>
                <a:cubicBezTo>
                  <a:pt x="68415" y="1559858"/>
                  <a:pt x="12222" y="1400199"/>
                  <a:pt x="-478" y="1259835"/>
                </a:cubicBezTo>
                <a:cubicBezTo>
                  <a:pt x="41579" y="1056181"/>
                  <a:pt x="197098" y="945082"/>
                  <a:pt x="368645" y="927549"/>
                </a:cubicBezTo>
                <a:cubicBezTo>
                  <a:pt x="369693" y="924548"/>
                  <a:pt x="371462" y="921489"/>
                  <a:pt x="372176" y="918789"/>
                </a:cubicBezTo>
                <a:close/>
              </a:path>
              <a:path w="4122573" h="2762124" fill="none" extrusionOk="0">
                <a:moveTo>
                  <a:pt x="1279157" y="3107390"/>
                </a:moveTo>
                <a:cubicBezTo>
                  <a:pt x="1272005" y="3152565"/>
                  <a:pt x="1247257" y="3181952"/>
                  <a:pt x="1202431" y="3184116"/>
                </a:cubicBezTo>
                <a:cubicBezTo>
                  <a:pt x="1155158" y="3183442"/>
                  <a:pt x="1134820" y="3144779"/>
                  <a:pt x="1125705" y="3107390"/>
                </a:cubicBezTo>
                <a:cubicBezTo>
                  <a:pt x="1127110" y="3066587"/>
                  <a:pt x="1166680" y="3041407"/>
                  <a:pt x="1202431" y="3030664"/>
                </a:cubicBezTo>
                <a:cubicBezTo>
                  <a:pt x="1246267" y="3024626"/>
                  <a:pt x="1280637" y="3067986"/>
                  <a:pt x="1279157" y="3107390"/>
                </a:cubicBezTo>
                <a:close/>
              </a:path>
              <a:path w="4122573" h="2762124" fill="none" extrusionOk="0">
                <a:moveTo>
                  <a:pt x="1402108" y="3014474"/>
                </a:moveTo>
                <a:cubicBezTo>
                  <a:pt x="1404975" y="3103348"/>
                  <a:pt x="1339627" y="3155083"/>
                  <a:pt x="1248657" y="3167925"/>
                </a:cubicBezTo>
                <a:cubicBezTo>
                  <a:pt x="1174386" y="3150194"/>
                  <a:pt x="1106594" y="3103750"/>
                  <a:pt x="1095206" y="3014474"/>
                </a:cubicBezTo>
                <a:cubicBezTo>
                  <a:pt x="1077668" y="2920720"/>
                  <a:pt x="1173503" y="2844037"/>
                  <a:pt x="1248657" y="2861023"/>
                </a:cubicBezTo>
                <a:cubicBezTo>
                  <a:pt x="1344947" y="2862065"/>
                  <a:pt x="1388735" y="2931756"/>
                  <a:pt x="1402108" y="3014474"/>
                </a:cubicBezTo>
                <a:close/>
              </a:path>
              <a:path w="4122573" h="2762124" fill="none" extrusionOk="0">
                <a:moveTo>
                  <a:pt x="1593411" y="2784170"/>
                </a:moveTo>
                <a:cubicBezTo>
                  <a:pt x="1571539" y="2891023"/>
                  <a:pt x="1495774" y="3021867"/>
                  <a:pt x="1363234" y="3014347"/>
                </a:cubicBezTo>
                <a:cubicBezTo>
                  <a:pt x="1258756" y="3018366"/>
                  <a:pt x="1164249" y="2902734"/>
                  <a:pt x="1133057" y="2784170"/>
                </a:cubicBezTo>
                <a:cubicBezTo>
                  <a:pt x="1119960" y="2669285"/>
                  <a:pt x="1208678" y="2543906"/>
                  <a:pt x="1363234" y="2553993"/>
                </a:cubicBezTo>
                <a:cubicBezTo>
                  <a:pt x="1492506" y="2539871"/>
                  <a:pt x="1599990" y="2650540"/>
                  <a:pt x="1593411" y="2784170"/>
                </a:cubicBezTo>
                <a:close/>
              </a:path>
              <a:path w="4122573" h="2762124" fill="none" extrusionOk="0">
                <a:moveTo>
                  <a:pt x="447852" y="1673706"/>
                </a:moveTo>
                <a:cubicBezTo>
                  <a:pt x="356458" y="1666934"/>
                  <a:pt x="276037" y="1655589"/>
                  <a:pt x="206128" y="1622747"/>
                </a:cubicBezTo>
                <a:moveTo>
                  <a:pt x="661138" y="2231374"/>
                </a:moveTo>
                <a:cubicBezTo>
                  <a:pt x="624863" y="2244015"/>
                  <a:pt x="593921" y="2255105"/>
                  <a:pt x="555402" y="2255734"/>
                </a:cubicBezTo>
                <a:moveTo>
                  <a:pt x="1572494" y="2499338"/>
                </a:moveTo>
                <a:cubicBezTo>
                  <a:pt x="1545932" y="2465262"/>
                  <a:pt x="1527265" y="2437146"/>
                  <a:pt x="1508747" y="2388086"/>
                </a:cubicBezTo>
                <a:moveTo>
                  <a:pt x="2750958" y="2221911"/>
                </a:moveTo>
                <a:cubicBezTo>
                  <a:pt x="2749968" y="2257169"/>
                  <a:pt x="2736890" y="2303195"/>
                  <a:pt x="2725478" y="2343969"/>
                </a:cubicBezTo>
                <a:moveTo>
                  <a:pt x="3256928" y="1467634"/>
                </a:moveTo>
                <a:cubicBezTo>
                  <a:pt x="3436314" y="1500922"/>
                  <a:pt x="3578632" y="1717541"/>
                  <a:pt x="3567170" y="1923896"/>
                </a:cubicBezTo>
                <a:moveTo>
                  <a:pt x="3988780" y="981704"/>
                </a:moveTo>
                <a:cubicBezTo>
                  <a:pt x="3965566" y="1051093"/>
                  <a:pt x="3893555" y="1111927"/>
                  <a:pt x="3850597" y="1152803"/>
                </a:cubicBezTo>
                <a:moveTo>
                  <a:pt x="3657256" y="346927"/>
                </a:moveTo>
                <a:cubicBezTo>
                  <a:pt x="3659823" y="375881"/>
                  <a:pt x="3664386" y="399103"/>
                  <a:pt x="3664509" y="427745"/>
                </a:cubicBezTo>
                <a:moveTo>
                  <a:pt x="2774911" y="252683"/>
                </a:moveTo>
                <a:cubicBezTo>
                  <a:pt x="2796968" y="214272"/>
                  <a:pt x="2819435" y="188983"/>
                  <a:pt x="2845720" y="149615"/>
                </a:cubicBezTo>
                <a:moveTo>
                  <a:pt x="2112914" y="301787"/>
                </a:moveTo>
                <a:cubicBezTo>
                  <a:pt x="2118988" y="270520"/>
                  <a:pt x="2136434" y="236255"/>
                  <a:pt x="2147173" y="212913"/>
                </a:cubicBezTo>
                <a:moveTo>
                  <a:pt x="1336019" y="331966"/>
                </a:moveTo>
                <a:cubicBezTo>
                  <a:pt x="1379072" y="356972"/>
                  <a:pt x="1425096" y="373072"/>
                  <a:pt x="1460077" y="418154"/>
                </a:cubicBezTo>
                <a:moveTo>
                  <a:pt x="393839" y="1009517"/>
                </a:moveTo>
                <a:cubicBezTo>
                  <a:pt x="384367" y="978848"/>
                  <a:pt x="378058" y="948318"/>
                  <a:pt x="372176" y="918789"/>
                </a:cubicBezTo>
              </a:path>
              <a:path w="4122573" h="2762124" stroke="0" extrusionOk="0">
                <a:moveTo>
                  <a:pt x="372176" y="918789"/>
                </a:moveTo>
                <a:cubicBezTo>
                  <a:pt x="358993" y="790307"/>
                  <a:pt x="382505" y="570329"/>
                  <a:pt x="536602" y="441620"/>
                </a:cubicBezTo>
                <a:cubicBezTo>
                  <a:pt x="754034" y="157616"/>
                  <a:pt x="1080773" y="147498"/>
                  <a:pt x="1336496" y="332605"/>
                </a:cubicBezTo>
                <a:cubicBezTo>
                  <a:pt x="1425961" y="90483"/>
                  <a:pt x="1905149" y="-13421"/>
                  <a:pt x="2142974" y="219435"/>
                </a:cubicBezTo>
                <a:cubicBezTo>
                  <a:pt x="2202438" y="93282"/>
                  <a:pt x="2333043" y="2775"/>
                  <a:pt x="2457225" y="12787"/>
                </a:cubicBezTo>
                <a:cubicBezTo>
                  <a:pt x="2589855" y="-1085"/>
                  <a:pt x="2768630" y="16147"/>
                  <a:pt x="2846961" y="158630"/>
                </a:cubicBezTo>
                <a:cubicBezTo>
                  <a:pt x="2992662" y="-9601"/>
                  <a:pt x="3194758" y="-72682"/>
                  <a:pt x="3384231" y="44117"/>
                </a:cubicBezTo>
                <a:cubicBezTo>
                  <a:pt x="3543881" y="102061"/>
                  <a:pt x="3606824" y="226100"/>
                  <a:pt x="3656684" y="356518"/>
                </a:cubicBezTo>
                <a:cubicBezTo>
                  <a:pt x="3815940" y="363519"/>
                  <a:pt x="3957242" y="532604"/>
                  <a:pt x="4006339" y="659712"/>
                </a:cubicBezTo>
                <a:cubicBezTo>
                  <a:pt x="4023698" y="758352"/>
                  <a:pt x="4051339" y="902606"/>
                  <a:pt x="3990688" y="988482"/>
                </a:cubicBezTo>
                <a:cubicBezTo>
                  <a:pt x="4109966" y="1167903"/>
                  <a:pt x="4198038" y="1317618"/>
                  <a:pt x="4105013" y="1491163"/>
                </a:cubicBezTo>
                <a:cubicBezTo>
                  <a:pt x="3986364" y="1685907"/>
                  <a:pt x="3822722" y="1938229"/>
                  <a:pt x="3569461" y="1931185"/>
                </a:cubicBezTo>
                <a:cubicBezTo>
                  <a:pt x="3573677" y="2085579"/>
                  <a:pt x="3530497" y="2215444"/>
                  <a:pt x="3377742" y="2308227"/>
                </a:cubicBezTo>
                <a:cubicBezTo>
                  <a:pt x="3161763" y="2472654"/>
                  <a:pt x="2956992" y="2420607"/>
                  <a:pt x="2725001" y="2353879"/>
                </a:cubicBezTo>
                <a:cubicBezTo>
                  <a:pt x="2685313" y="2590494"/>
                  <a:pt x="2501930" y="2735039"/>
                  <a:pt x="2258540" y="2756113"/>
                </a:cubicBezTo>
                <a:cubicBezTo>
                  <a:pt x="2006325" y="2836189"/>
                  <a:pt x="1779936" y="2750736"/>
                  <a:pt x="1572685" y="2510591"/>
                </a:cubicBezTo>
                <a:cubicBezTo>
                  <a:pt x="1229954" y="2707896"/>
                  <a:pt x="821371" y="2608759"/>
                  <a:pt x="553875" y="2268010"/>
                </a:cubicBezTo>
                <a:cubicBezTo>
                  <a:pt x="364613" y="2329252"/>
                  <a:pt x="164310" y="2216393"/>
                  <a:pt x="105927" y="1998064"/>
                </a:cubicBezTo>
                <a:cubicBezTo>
                  <a:pt x="52230" y="1841905"/>
                  <a:pt x="94581" y="1734220"/>
                  <a:pt x="201643" y="1633681"/>
                </a:cubicBezTo>
                <a:cubicBezTo>
                  <a:pt x="47313" y="1564164"/>
                  <a:pt x="-24229" y="1382511"/>
                  <a:pt x="-478" y="1259835"/>
                </a:cubicBezTo>
                <a:cubicBezTo>
                  <a:pt x="49956" y="1041240"/>
                  <a:pt x="167722" y="945067"/>
                  <a:pt x="368645" y="927549"/>
                </a:cubicBezTo>
                <a:cubicBezTo>
                  <a:pt x="369008" y="924272"/>
                  <a:pt x="370742" y="921916"/>
                  <a:pt x="372176" y="918789"/>
                </a:cubicBezTo>
                <a:close/>
              </a:path>
              <a:path w="4122573" h="2762124" stroke="0" extrusionOk="0">
                <a:moveTo>
                  <a:pt x="1279157" y="3107390"/>
                </a:moveTo>
                <a:cubicBezTo>
                  <a:pt x="1288383" y="3158378"/>
                  <a:pt x="1245720" y="3181234"/>
                  <a:pt x="1202431" y="3184116"/>
                </a:cubicBezTo>
                <a:cubicBezTo>
                  <a:pt x="1169335" y="3185060"/>
                  <a:pt x="1127770" y="3151406"/>
                  <a:pt x="1125705" y="3107390"/>
                </a:cubicBezTo>
                <a:cubicBezTo>
                  <a:pt x="1126625" y="3061743"/>
                  <a:pt x="1154079" y="3041123"/>
                  <a:pt x="1202431" y="3030664"/>
                </a:cubicBezTo>
                <a:cubicBezTo>
                  <a:pt x="1245334" y="3028193"/>
                  <a:pt x="1287789" y="3067195"/>
                  <a:pt x="1279157" y="3107390"/>
                </a:cubicBezTo>
                <a:close/>
              </a:path>
              <a:path w="4122573" h="2762124" stroke="0" extrusionOk="0">
                <a:moveTo>
                  <a:pt x="1402108" y="3014474"/>
                </a:moveTo>
                <a:cubicBezTo>
                  <a:pt x="1408920" y="3111816"/>
                  <a:pt x="1332160" y="3170772"/>
                  <a:pt x="1248657" y="3167925"/>
                </a:cubicBezTo>
                <a:cubicBezTo>
                  <a:pt x="1167126" y="3163455"/>
                  <a:pt x="1106302" y="3087294"/>
                  <a:pt x="1095206" y="3014474"/>
                </a:cubicBezTo>
                <a:cubicBezTo>
                  <a:pt x="1101282" y="2939423"/>
                  <a:pt x="1141334" y="2872370"/>
                  <a:pt x="1248657" y="2861023"/>
                </a:cubicBezTo>
                <a:cubicBezTo>
                  <a:pt x="1332527" y="2870664"/>
                  <a:pt x="1389251" y="2922144"/>
                  <a:pt x="1402108" y="3014474"/>
                </a:cubicBezTo>
                <a:close/>
              </a:path>
              <a:path w="4122573" h="2762124" stroke="0" extrusionOk="0">
                <a:moveTo>
                  <a:pt x="1593411" y="2784170"/>
                </a:moveTo>
                <a:cubicBezTo>
                  <a:pt x="1597215" y="2927443"/>
                  <a:pt x="1488317" y="3028789"/>
                  <a:pt x="1363234" y="3014347"/>
                </a:cubicBezTo>
                <a:cubicBezTo>
                  <a:pt x="1213231" y="3010854"/>
                  <a:pt x="1136633" y="2906441"/>
                  <a:pt x="1133057" y="2784170"/>
                </a:cubicBezTo>
                <a:cubicBezTo>
                  <a:pt x="1156180" y="2635451"/>
                  <a:pt x="1221387" y="2522451"/>
                  <a:pt x="1363234" y="2553993"/>
                </a:cubicBezTo>
                <a:cubicBezTo>
                  <a:pt x="1503834" y="2527015"/>
                  <a:pt x="1602780" y="2647673"/>
                  <a:pt x="1593411" y="2784170"/>
                </a:cubicBezTo>
                <a:close/>
              </a:path>
              <a:path w="4122573" h="2762124" fill="none" stroke="0" extrusionOk="0">
                <a:moveTo>
                  <a:pt x="447852" y="1673706"/>
                </a:moveTo>
                <a:cubicBezTo>
                  <a:pt x="363269" y="1687624"/>
                  <a:pt x="302046" y="1652858"/>
                  <a:pt x="206128" y="1622747"/>
                </a:cubicBezTo>
                <a:moveTo>
                  <a:pt x="661138" y="2231374"/>
                </a:moveTo>
                <a:cubicBezTo>
                  <a:pt x="624319" y="2245714"/>
                  <a:pt x="598465" y="2248431"/>
                  <a:pt x="555402" y="2255734"/>
                </a:cubicBezTo>
                <a:moveTo>
                  <a:pt x="1572494" y="2499338"/>
                </a:moveTo>
                <a:cubicBezTo>
                  <a:pt x="1549855" y="2466851"/>
                  <a:pt x="1525544" y="2423707"/>
                  <a:pt x="1508747" y="2388086"/>
                </a:cubicBezTo>
                <a:moveTo>
                  <a:pt x="2750958" y="2221911"/>
                </a:moveTo>
                <a:cubicBezTo>
                  <a:pt x="2755690" y="2256830"/>
                  <a:pt x="2741443" y="2298294"/>
                  <a:pt x="2725478" y="2343969"/>
                </a:cubicBezTo>
                <a:moveTo>
                  <a:pt x="3256928" y="1467634"/>
                </a:moveTo>
                <a:cubicBezTo>
                  <a:pt x="3412150" y="1524432"/>
                  <a:pt x="3603728" y="1735482"/>
                  <a:pt x="3567170" y="1923896"/>
                </a:cubicBezTo>
                <a:moveTo>
                  <a:pt x="3988780" y="981704"/>
                </a:moveTo>
                <a:cubicBezTo>
                  <a:pt x="3956501" y="1058387"/>
                  <a:pt x="3926931" y="1092767"/>
                  <a:pt x="3850597" y="1152803"/>
                </a:cubicBezTo>
                <a:moveTo>
                  <a:pt x="3657256" y="346927"/>
                </a:moveTo>
                <a:cubicBezTo>
                  <a:pt x="3661821" y="373486"/>
                  <a:pt x="3663829" y="403342"/>
                  <a:pt x="3664509" y="427745"/>
                </a:cubicBezTo>
                <a:moveTo>
                  <a:pt x="2774911" y="252683"/>
                </a:moveTo>
                <a:cubicBezTo>
                  <a:pt x="2791991" y="215810"/>
                  <a:pt x="2817917" y="191811"/>
                  <a:pt x="2845720" y="149615"/>
                </a:cubicBezTo>
                <a:moveTo>
                  <a:pt x="2112914" y="301787"/>
                </a:moveTo>
                <a:cubicBezTo>
                  <a:pt x="2113026" y="273498"/>
                  <a:pt x="2137767" y="239060"/>
                  <a:pt x="2147173" y="212913"/>
                </a:cubicBezTo>
                <a:moveTo>
                  <a:pt x="1336019" y="331966"/>
                </a:moveTo>
                <a:cubicBezTo>
                  <a:pt x="1378487" y="355339"/>
                  <a:pt x="1424527" y="383931"/>
                  <a:pt x="1460077" y="418154"/>
                </a:cubicBezTo>
                <a:moveTo>
                  <a:pt x="393839" y="1009517"/>
                </a:moveTo>
                <a:cubicBezTo>
                  <a:pt x="385289" y="976834"/>
                  <a:pt x="377585" y="950764"/>
                  <a:pt x="372176" y="918789"/>
                </a:cubicBezTo>
              </a:path>
            </a:pathLst>
          </a:custGeom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cloud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1234C-4970-4A5F-8E62-C563CB7BB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1002" y="117881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0FBEE3-0BF4-C140-BFD7-9B1643BCAC19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0262EA-A216-9031-32CF-69BF283F51BF}"/>
              </a:ext>
            </a:extLst>
          </p:cNvPr>
          <p:cNvSpPr txBox="1"/>
          <p:nvPr/>
        </p:nvSpPr>
        <p:spPr>
          <a:xfrm>
            <a:off x="1" y="0"/>
            <a:ext cx="6794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Thu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hoạch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quả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E255C2C-D988-8817-6EDE-ADF71006C4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20" y="2159906"/>
            <a:ext cx="4287980" cy="449926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C4B50BD9-D09E-5FA1-20EE-9CE7171A850F}"/>
              </a:ext>
            </a:extLst>
          </p:cNvPr>
          <p:cNvSpPr/>
          <p:nvPr/>
        </p:nvSpPr>
        <p:spPr>
          <a:xfrm>
            <a:off x="5943599" y="661719"/>
            <a:ext cx="5476009" cy="3086100"/>
          </a:xfrm>
          <a:custGeom>
            <a:avLst/>
            <a:gdLst>
              <a:gd name="connsiteX0" fmla="*/ 536575 w 5943600"/>
              <a:gd name="connsiteY0" fmla="*/ 1026556 h 3086100"/>
              <a:gd name="connsiteX1" fmla="*/ 773631 w 5943600"/>
              <a:gd name="connsiteY1" fmla="*/ 493418 h 3086100"/>
              <a:gd name="connsiteX2" fmla="*/ 1926854 w 5943600"/>
              <a:gd name="connsiteY2" fmla="*/ 371617 h 3086100"/>
              <a:gd name="connsiteX3" fmla="*/ 3089571 w 5943600"/>
              <a:gd name="connsiteY3" fmla="*/ 245173 h 3086100"/>
              <a:gd name="connsiteX4" fmla="*/ 3542633 w 5943600"/>
              <a:gd name="connsiteY4" fmla="*/ 14287 h 3086100"/>
              <a:gd name="connsiteX5" fmla="*/ 4104523 w 5943600"/>
              <a:gd name="connsiteY5" fmla="*/ 177236 h 3086100"/>
              <a:gd name="connsiteX6" fmla="*/ 4879117 w 5943600"/>
              <a:gd name="connsiteY6" fmla="*/ 49291 h 3086100"/>
              <a:gd name="connsiteX7" fmla="*/ 5271918 w 5943600"/>
              <a:gd name="connsiteY7" fmla="*/ 398335 h 3086100"/>
              <a:gd name="connsiteX8" fmla="*/ 5776023 w 5943600"/>
              <a:gd name="connsiteY8" fmla="*/ 737092 h 3086100"/>
              <a:gd name="connsiteX9" fmla="*/ 5753459 w 5943600"/>
              <a:gd name="connsiteY9" fmla="*/ 1104423 h 3086100"/>
              <a:gd name="connsiteX10" fmla="*/ 5918284 w 5943600"/>
              <a:gd name="connsiteY10" fmla="*/ 1666065 h 3086100"/>
              <a:gd name="connsiteX11" fmla="*/ 5146167 w 5943600"/>
              <a:gd name="connsiteY11" fmla="*/ 2157698 h 3086100"/>
              <a:gd name="connsiteX12" fmla="*/ 4869762 w 5943600"/>
              <a:gd name="connsiteY12" fmla="*/ 2578965 h 3086100"/>
              <a:gd name="connsiteX13" fmla="*/ 3928692 w 5943600"/>
              <a:gd name="connsiteY13" fmla="*/ 2629971 h 3086100"/>
              <a:gd name="connsiteX14" fmla="*/ 3256184 w 5943600"/>
              <a:gd name="connsiteY14" fmla="*/ 3079384 h 3086100"/>
              <a:gd name="connsiteX15" fmla="*/ 2267373 w 5943600"/>
              <a:gd name="connsiteY15" fmla="*/ 2805064 h 3086100"/>
              <a:gd name="connsiteX16" fmla="*/ 798533 w 5943600"/>
              <a:gd name="connsiteY16" fmla="*/ 2534031 h 3086100"/>
              <a:gd name="connsiteX17" fmla="*/ 152717 w 5943600"/>
              <a:gd name="connsiteY17" fmla="*/ 2232421 h 3086100"/>
              <a:gd name="connsiteX18" fmla="*/ 290713 w 5943600"/>
              <a:gd name="connsiteY18" fmla="*/ 1825299 h 3086100"/>
              <a:gd name="connsiteX19" fmla="*/ -688 w 5943600"/>
              <a:gd name="connsiteY19" fmla="*/ 1407604 h 3086100"/>
              <a:gd name="connsiteX20" fmla="*/ 531484 w 5943600"/>
              <a:gd name="connsiteY20" fmla="*/ 1036343 h 3086100"/>
              <a:gd name="connsiteX21" fmla="*/ 536575 w 5943600"/>
              <a:gd name="connsiteY21" fmla="*/ 1026556 h 3086100"/>
              <a:gd name="connsiteX0" fmla="*/ -231069 w 5943600"/>
              <a:gd name="connsiteY0" fmla="*/ 2380803 h 3086100"/>
              <a:gd name="connsiteX1" fmla="*/ -316794 w 5943600"/>
              <a:gd name="connsiteY1" fmla="*/ 2466528 h 3086100"/>
              <a:gd name="connsiteX2" fmla="*/ -402519 w 5943600"/>
              <a:gd name="connsiteY2" fmla="*/ 2380803 h 3086100"/>
              <a:gd name="connsiteX3" fmla="*/ -316794 w 5943600"/>
              <a:gd name="connsiteY3" fmla="*/ 2295078 h 3086100"/>
              <a:gd name="connsiteX4" fmla="*/ -231069 w 5943600"/>
              <a:gd name="connsiteY4" fmla="*/ 2380803 h 3086100"/>
              <a:gd name="connsiteX0" fmla="*/ 6142 w 5943600"/>
              <a:gd name="connsiteY0" fmla="*/ 2342213 h 3086100"/>
              <a:gd name="connsiteX1" fmla="*/ -165308 w 5943600"/>
              <a:gd name="connsiteY1" fmla="*/ 2513663 h 3086100"/>
              <a:gd name="connsiteX2" fmla="*/ -336758 w 5943600"/>
              <a:gd name="connsiteY2" fmla="*/ 2342213 h 3086100"/>
              <a:gd name="connsiteX3" fmla="*/ -165308 w 5943600"/>
              <a:gd name="connsiteY3" fmla="*/ 2170763 h 3086100"/>
              <a:gd name="connsiteX4" fmla="*/ 6142 w 5943600"/>
              <a:gd name="connsiteY4" fmla="*/ 2342213 h 3086100"/>
              <a:gd name="connsiteX0" fmla="*/ 409496 w 5943600"/>
              <a:gd name="connsiteY0" fmla="*/ 2261298 h 3086100"/>
              <a:gd name="connsiteX1" fmla="*/ 152321 w 5943600"/>
              <a:gd name="connsiteY1" fmla="*/ 2518473 h 3086100"/>
              <a:gd name="connsiteX2" fmla="*/ -104854 w 5943600"/>
              <a:gd name="connsiteY2" fmla="*/ 2261298 h 3086100"/>
              <a:gd name="connsiteX3" fmla="*/ 152321 w 5943600"/>
              <a:gd name="connsiteY3" fmla="*/ 2004123 h 3086100"/>
              <a:gd name="connsiteX4" fmla="*/ 409496 w 5943600"/>
              <a:gd name="connsiteY4" fmla="*/ 2261298 h 3086100"/>
              <a:gd name="connsiteX0" fmla="*/ 645678 w 5943600"/>
              <a:gd name="connsiteY0" fmla="*/ 1870019 h 3086100"/>
              <a:gd name="connsiteX1" fmla="*/ 297180 w 5943600"/>
              <a:gd name="connsiteY1" fmla="*/ 1813083 h 3086100"/>
              <a:gd name="connsiteX2" fmla="*/ 953177 w 5943600"/>
              <a:gd name="connsiteY2" fmla="*/ 2493097 h 3086100"/>
              <a:gd name="connsiteX3" fmla="*/ 800735 w 5943600"/>
              <a:gd name="connsiteY3" fmla="*/ 2520315 h 3086100"/>
              <a:gd name="connsiteX4" fmla="*/ 2267098 w 5943600"/>
              <a:gd name="connsiteY4" fmla="*/ 2792491 h 3086100"/>
              <a:gd name="connsiteX5" fmla="*/ 2175192 w 5943600"/>
              <a:gd name="connsiteY5" fmla="*/ 2668190 h 3086100"/>
              <a:gd name="connsiteX6" fmla="*/ 3966114 w 5943600"/>
              <a:gd name="connsiteY6" fmla="*/ 2482524 h 3086100"/>
              <a:gd name="connsiteX7" fmla="*/ 3929380 w 5943600"/>
              <a:gd name="connsiteY7" fmla="*/ 2618898 h 3086100"/>
              <a:gd name="connsiteX8" fmla="*/ 4695581 w 5943600"/>
              <a:gd name="connsiteY8" fmla="*/ 1639776 h 3086100"/>
              <a:gd name="connsiteX9" fmla="*/ 5142865 w 5943600"/>
              <a:gd name="connsiteY9" fmla="*/ 2149554 h 3086100"/>
              <a:gd name="connsiteX10" fmla="*/ 5750708 w 5943600"/>
              <a:gd name="connsiteY10" fmla="*/ 1096851 h 3086100"/>
              <a:gd name="connsiteX11" fmla="*/ 5551487 w 5943600"/>
              <a:gd name="connsiteY11" fmla="*/ 1288018 h 3086100"/>
              <a:gd name="connsiteX12" fmla="*/ 5272743 w 5943600"/>
              <a:gd name="connsiteY12" fmla="*/ 387619 h 3086100"/>
              <a:gd name="connsiteX13" fmla="*/ 5283200 w 5943600"/>
              <a:gd name="connsiteY13" fmla="*/ 477916 h 3086100"/>
              <a:gd name="connsiteX14" fmla="*/ 4000648 w 5943600"/>
              <a:gd name="connsiteY14" fmla="*/ 282321 h 3086100"/>
              <a:gd name="connsiteX15" fmla="*/ 4102735 w 5943600"/>
              <a:gd name="connsiteY15" fmla="*/ 167163 h 3086100"/>
              <a:gd name="connsiteX16" fmla="*/ 3046232 w 5943600"/>
              <a:gd name="connsiteY16" fmla="*/ 337185 h 3086100"/>
              <a:gd name="connsiteX17" fmla="*/ 3095625 w 5943600"/>
              <a:gd name="connsiteY17" fmla="*/ 237886 h 3086100"/>
              <a:gd name="connsiteX18" fmla="*/ 1926166 w 5943600"/>
              <a:gd name="connsiteY18" fmla="*/ 370903 h 3086100"/>
              <a:gd name="connsiteX19" fmla="*/ 2105025 w 5943600"/>
              <a:gd name="connsiteY19" fmla="*/ 467201 h 3086100"/>
              <a:gd name="connsiteX20" fmla="*/ 567806 w 5943600"/>
              <a:gd name="connsiteY20" fmla="*/ 1127926 h 3086100"/>
              <a:gd name="connsiteX21" fmla="*/ 536575 w 5943600"/>
              <a:gd name="connsiteY21" fmla="*/ 1026556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43600" h="3086100" fill="none" extrusionOk="0">
                <a:moveTo>
                  <a:pt x="536575" y="1026556"/>
                </a:moveTo>
                <a:cubicBezTo>
                  <a:pt x="503560" y="824945"/>
                  <a:pt x="584817" y="649100"/>
                  <a:pt x="773631" y="493418"/>
                </a:cubicBezTo>
                <a:cubicBezTo>
                  <a:pt x="1106447" y="285092"/>
                  <a:pt x="1498807" y="279494"/>
                  <a:pt x="1926854" y="371617"/>
                </a:cubicBezTo>
                <a:cubicBezTo>
                  <a:pt x="2237595" y="71810"/>
                  <a:pt x="2753843" y="-3613"/>
                  <a:pt x="3089571" y="245173"/>
                </a:cubicBezTo>
                <a:cubicBezTo>
                  <a:pt x="3188954" y="165282"/>
                  <a:pt x="3346499" y="5711"/>
                  <a:pt x="3542633" y="14287"/>
                </a:cubicBezTo>
                <a:cubicBezTo>
                  <a:pt x="3791124" y="-11699"/>
                  <a:pt x="3978125" y="98699"/>
                  <a:pt x="4104523" y="177236"/>
                </a:cubicBezTo>
                <a:cubicBezTo>
                  <a:pt x="4355331" y="-3018"/>
                  <a:pt x="4556574" y="-77626"/>
                  <a:pt x="4879117" y="49291"/>
                </a:cubicBezTo>
                <a:cubicBezTo>
                  <a:pt x="5050242" y="114709"/>
                  <a:pt x="5228300" y="239911"/>
                  <a:pt x="5271918" y="398335"/>
                </a:cubicBezTo>
                <a:cubicBezTo>
                  <a:pt x="5535765" y="408592"/>
                  <a:pt x="5695513" y="554304"/>
                  <a:pt x="5776023" y="737092"/>
                </a:cubicBezTo>
                <a:cubicBezTo>
                  <a:pt x="5822768" y="852797"/>
                  <a:pt x="5815182" y="991500"/>
                  <a:pt x="5753459" y="1104423"/>
                </a:cubicBezTo>
                <a:cubicBezTo>
                  <a:pt x="5920766" y="1249738"/>
                  <a:pt x="5994166" y="1475983"/>
                  <a:pt x="5918284" y="1666065"/>
                </a:cubicBezTo>
                <a:cubicBezTo>
                  <a:pt x="5767750" y="1925717"/>
                  <a:pt x="5545282" y="2071612"/>
                  <a:pt x="5146167" y="2157698"/>
                </a:cubicBezTo>
                <a:cubicBezTo>
                  <a:pt x="5181463" y="2343215"/>
                  <a:pt x="5051411" y="2474289"/>
                  <a:pt x="4869762" y="2578965"/>
                </a:cubicBezTo>
                <a:cubicBezTo>
                  <a:pt x="4624388" y="2703480"/>
                  <a:pt x="4200908" y="2769744"/>
                  <a:pt x="3928692" y="2629971"/>
                </a:cubicBezTo>
                <a:cubicBezTo>
                  <a:pt x="3815524" y="2847038"/>
                  <a:pt x="3579599" y="3010590"/>
                  <a:pt x="3256184" y="3079384"/>
                </a:cubicBezTo>
                <a:cubicBezTo>
                  <a:pt x="2865536" y="3143035"/>
                  <a:pt x="2539454" y="3078098"/>
                  <a:pt x="2267373" y="2805064"/>
                </a:cubicBezTo>
                <a:cubicBezTo>
                  <a:pt x="1784973" y="3124001"/>
                  <a:pt x="1130494" y="2969079"/>
                  <a:pt x="798533" y="2534031"/>
                </a:cubicBezTo>
                <a:cubicBezTo>
                  <a:pt x="520137" y="2583175"/>
                  <a:pt x="212524" y="2431227"/>
                  <a:pt x="152717" y="2232421"/>
                </a:cubicBezTo>
                <a:cubicBezTo>
                  <a:pt x="107269" y="2081790"/>
                  <a:pt x="125281" y="1937725"/>
                  <a:pt x="290713" y="1825299"/>
                </a:cubicBezTo>
                <a:cubicBezTo>
                  <a:pt x="75817" y="1726643"/>
                  <a:pt x="-60342" y="1582964"/>
                  <a:pt x="-688" y="1407604"/>
                </a:cubicBezTo>
                <a:cubicBezTo>
                  <a:pt x="14223" y="1169709"/>
                  <a:pt x="263824" y="1073635"/>
                  <a:pt x="531484" y="1036343"/>
                </a:cubicBezTo>
                <a:cubicBezTo>
                  <a:pt x="532656" y="1033244"/>
                  <a:pt x="534170" y="1030182"/>
                  <a:pt x="536575" y="1026556"/>
                </a:cubicBezTo>
                <a:close/>
              </a:path>
              <a:path w="5943600" h="3086100" fill="none" extrusionOk="0">
                <a:moveTo>
                  <a:pt x="-231069" y="2380803"/>
                </a:moveTo>
                <a:cubicBezTo>
                  <a:pt x="-232392" y="2425595"/>
                  <a:pt x="-267985" y="2473302"/>
                  <a:pt x="-316794" y="2466528"/>
                </a:cubicBezTo>
                <a:cubicBezTo>
                  <a:pt x="-365224" y="2466148"/>
                  <a:pt x="-403597" y="2435459"/>
                  <a:pt x="-402519" y="2380803"/>
                </a:cubicBezTo>
                <a:cubicBezTo>
                  <a:pt x="-405675" y="2338557"/>
                  <a:pt x="-357460" y="2299394"/>
                  <a:pt x="-316794" y="2295078"/>
                </a:cubicBezTo>
                <a:cubicBezTo>
                  <a:pt x="-275890" y="2286941"/>
                  <a:pt x="-231588" y="2336751"/>
                  <a:pt x="-231069" y="2380803"/>
                </a:cubicBezTo>
                <a:close/>
              </a:path>
              <a:path w="5943600" h="3086100" fill="none" extrusionOk="0">
                <a:moveTo>
                  <a:pt x="6142" y="2342213"/>
                </a:moveTo>
                <a:cubicBezTo>
                  <a:pt x="-1474" y="2438383"/>
                  <a:pt x="-76095" y="2523355"/>
                  <a:pt x="-165308" y="2513663"/>
                </a:cubicBezTo>
                <a:cubicBezTo>
                  <a:pt x="-248051" y="2493713"/>
                  <a:pt x="-331169" y="2438146"/>
                  <a:pt x="-336758" y="2342213"/>
                </a:cubicBezTo>
                <a:cubicBezTo>
                  <a:pt x="-337628" y="2257817"/>
                  <a:pt x="-250101" y="2164029"/>
                  <a:pt x="-165308" y="2170763"/>
                </a:cubicBezTo>
                <a:cubicBezTo>
                  <a:pt x="-70250" y="2186518"/>
                  <a:pt x="9304" y="2266613"/>
                  <a:pt x="6142" y="2342213"/>
                </a:cubicBezTo>
                <a:close/>
              </a:path>
              <a:path w="5943600" h="3086100" fill="none" extrusionOk="0">
                <a:moveTo>
                  <a:pt x="409496" y="2261298"/>
                </a:moveTo>
                <a:cubicBezTo>
                  <a:pt x="413116" y="2402678"/>
                  <a:pt x="268049" y="2514509"/>
                  <a:pt x="152321" y="2518473"/>
                </a:cubicBezTo>
                <a:cubicBezTo>
                  <a:pt x="26432" y="2516070"/>
                  <a:pt x="-108716" y="2425350"/>
                  <a:pt x="-104854" y="2261298"/>
                </a:cubicBezTo>
                <a:cubicBezTo>
                  <a:pt x="-100886" y="2114091"/>
                  <a:pt x="38588" y="1985642"/>
                  <a:pt x="152321" y="2004123"/>
                </a:cubicBezTo>
                <a:cubicBezTo>
                  <a:pt x="289760" y="2000582"/>
                  <a:pt x="406798" y="2131226"/>
                  <a:pt x="409496" y="2261298"/>
                </a:cubicBezTo>
                <a:close/>
              </a:path>
              <a:path w="5943600" h="3086100" fill="none" extrusionOk="0">
                <a:moveTo>
                  <a:pt x="645678" y="1870019"/>
                </a:moveTo>
                <a:cubicBezTo>
                  <a:pt x="536951" y="1877008"/>
                  <a:pt x="399217" y="1849705"/>
                  <a:pt x="297180" y="1813083"/>
                </a:cubicBezTo>
                <a:moveTo>
                  <a:pt x="953177" y="2493097"/>
                </a:moveTo>
                <a:cubicBezTo>
                  <a:pt x="909099" y="2511123"/>
                  <a:pt x="851375" y="2515953"/>
                  <a:pt x="800735" y="2520315"/>
                </a:cubicBezTo>
                <a:moveTo>
                  <a:pt x="2267098" y="2792491"/>
                </a:moveTo>
                <a:cubicBezTo>
                  <a:pt x="2221784" y="2757013"/>
                  <a:pt x="2193942" y="2709908"/>
                  <a:pt x="2175192" y="2668190"/>
                </a:cubicBezTo>
                <a:moveTo>
                  <a:pt x="3966114" y="2482524"/>
                </a:moveTo>
                <a:cubicBezTo>
                  <a:pt x="3960533" y="2529864"/>
                  <a:pt x="3946291" y="2577432"/>
                  <a:pt x="3929380" y="2618898"/>
                </a:cubicBezTo>
                <a:moveTo>
                  <a:pt x="4695581" y="1639776"/>
                </a:moveTo>
                <a:cubicBezTo>
                  <a:pt x="4945150" y="1743616"/>
                  <a:pt x="5128098" y="1934299"/>
                  <a:pt x="5142865" y="2149554"/>
                </a:cubicBezTo>
                <a:moveTo>
                  <a:pt x="5750708" y="1096851"/>
                </a:moveTo>
                <a:cubicBezTo>
                  <a:pt x="5697949" y="1163905"/>
                  <a:pt x="5643796" y="1244814"/>
                  <a:pt x="5551487" y="1288018"/>
                </a:cubicBezTo>
                <a:moveTo>
                  <a:pt x="5272743" y="387619"/>
                </a:moveTo>
                <a:cubicBezTo>
                  <a:pt x="5287328" y="420195"/>
                  <a:pt x="5283611" y="448286"/>
                  <a:pt x="5283200" y="477916"/>
                </a:cubicBezTo>
                <a:moveTo>
                  <a:pt x="4000648" y="282321"/>
                </a:moveTo>
                <a:cubicBezTo>
                  <a:pt x="4032385" y="229399"/>
                  <a:pt x="4061372" y="203872"/>
                  <a:pt x="4102735" y="167163"/>
                </a:cubicBezTo>
                <a:moveTo>
                  <a:pt x="3046232" y="337185"/>
                </a:moveTo>
                <a:cubicBezTo>
                  <a:pt x="3062003" y="303920"/>
                  <a:pt x="3073202" y="275439"/>
                  <a:pt x="3095625" y="237886"/>
                </a:cubicBezTo>
                <a:moveTo>
                  <a:pt x="1926166" y="370903"/>
                </a:moveTo>
                <a:cubicBezTo>
                  <a:pt x="1993496" y="397775"/>
                  <a:pt x="2056408" y="433550"/>
                  <a:pt x="2105025" y="467201"/>
                </a:cubicBezTo>
                <a:moveTo>
                  <a:pt x="567806" y="1127926"/>
                </a:moveTo>
                <a:cubicBezTo>
                  <a:pt x="554506" y="1095818"/>
                  <a:pt x="543313" y="1058717"/>
                  <a:pt x="536575" y="1026556"/>
                </a:cubicBezTo>
              </a:path>
              <a:path w="5943600" h="3086100" stroke="0" extrusionOk="0">
                <a:moveTo>
                  <a:pt x="536575" y="1026556"/>
                </a:moveTo>
                <a:cubicBezTo>
                  <a:pt x="466619" y="866544"/>
                  <a:pt x="566427" y="650435"/>
                  <a:pt x="773631" y="493418"/>
                </a:cubicBezTo>
                <a:cubicBezTo>
                  <a:pt x="1023625" y="292473"/>
                  <a:pt x="1551690" y="121202"/>
                  <a:pt x="1926854" y="371617"/>
                </a:cubicBezTo>
                <a:cubicBezTo>
                  <a:pt x="2194797" y="69422"/>
                  <a:pt x="2663147" y="-14575"/>
                  <a:pt x="3089571" y="245173"/>
                </a:cubicBezTo>
                <a:cubicBezTo>
                  <a:pt x="3160227" y="104277"/>
                  <a:pt x="3356727" y="74938"/>
                  <a:pt x="3542633" y="14287"/>
                </a:cubicBezTo>
                <a:cubicBezTo>
                  <a:pt x="3733447" y="3935"/>
                  <a:pt x="3987210" y="49410"/>
                  <a:pt x="4104523" y="177236"/>
                </a:cubicBezTo>
                <a:cubicBezTo>
                  <a:pt x="4287554" y="21405"/>
                  <a:pt x="4581696" y="-61035"/>
                  <a:pt x="4879117" y="49291"/>
                </a:cubicBezTo>
                <a:cubicBezTo>
                  <a:pt x="5106391" y="138253"/>
                  <a:pt x="5235350" y="237634"/>
                  <a:pt x="5271918" y="398335"/>
                </a:cubicBezTo>
                <a:cubicBezTo>
                  <a:pt x="5518179" y="443104"/>
                  <a:pt x="5702832" y="595925"/>
                  <a:pt x="5776023" y="737092"/>
                </a:cubicBezTo>
                <a:cubicBezTo>
                  <a:pt x="5823371" y="866373"/>
                  <a:pt x="5804538" y="987843"/>
                  <a:pt x="5753459" y="1104423"/>
                </a:cubicBezTo>
                <a:cubicBezTo>
                  <a:pt x="5916714" y="1216570"/>
                  <a:pt x="6010918" y="1467926"/>
                  <a:pt x="5918284" y="1666065"/>
                </a:cubicBezTo>
                <a:cubicBezTo>
                  <a:pt x="5797418" y="1945060"/>
                  <a:pt x="5512567" y="2097540"/>
                  <a:pt x="5146167" y="2157698"/>
                </a:cubicBezTo>
                <a:cubicBezTo>
                  <a:pt x="5123359" y="2291584"/>
                  <a:pt x="5008416" y="2480187"/>
                  <a:pt x="4869762" y="2578965"/>
                </a:cubicBezTo>
                <a:cubicBezTo>
                  <a:pt x="4585941" y="2793029"/>
                  <a:pt x="4183874" y="2775403"/>
                  <a:pt x="3928692" y="2629971"/>
                </a:cubicBezTo>
                <a:cubicBezTo>
                  <a:pt x="3868955" y="2871004"/>
                  <a:pt x="3565529" y="2961135"/>
                  <a:pt x="3256184" y="3079384"/>
                </a:cubicBezTo>
                <a:cubicBezTo>
                  <a:pt x="2895657" y="3145467"/>
                  <a:pt x="2473821" y="3036362"/>
                  <a:pt x="2267373" y="2805064"/>
                </a:cubicBezTo>
                <a:cubicBezTo>
                  <a:pt x="1817257" y="2978095"/>
                  <a:pt x="1108750" y="2892419"/>
                  <a:pt x="798533" y="2534031"/>
                </a:cubicBezTo>
                <a:cubicBezTo>
                  <a:pt x="556078" y="2549569"/>
                  <a:pt x="248544" y="2414430"/>
                  <a:pt x="152717" y="2232421"/>
                </a:cubicBezTo>
                <a:cubicBezTo>
                  <a:pt x="120200" y="2087923"/>
                  <a:pt x="155861" y="1964878"/>
                  <a:pt x="290713" y="1825299"/>
                </a:cubicBezTo>
                <a:cubicBezTo>
                  <a:pt x="102450" y="1731796"/>
                  <a:pt x="-36431" y="1592608"/>
                  <a:pt x="-688" y="1407604"/>
                </a:cubicBezTo>
                <a:cubicBezTo>
                  <a:pt x="12840" y="1249049"/>
                  <a:pt x="253360" y="1026368"/>
                  <a:pt x="531484" y="1036343"/>
                </a:cubicBezTo>
                <a:cubicBezTo>
                  <a:pt x="533179" y="1033186"/>
                  <a:pt x="535756" y="1029467"/>
                  <a:pt x="536575" y="1026556"/>
                </a:cubicBezTo>
                <a:close/>
              </a:path>
              <a:path w="5943600" h="3086100" stroke="0" extrusionOk="0">
                <a:moveTo>
                  <a:pt x="-231069" y="2380803"/>
                </a:moveTo>
                <a:cubicBezTo>
                  <a:pt x="-231354" y="2429218"/>
                  <a:pt x="-267337" y="2468402"/>
                  <a:pt x="-316794" y="2466528"/>
                </a:cubicBezTo>
                <a:cubicBezTo>
                  <a:pt x="-370234" y="2476149"/>
                  <a:pt x="-400510" y="2417238"/>
                  <a:pt x="-402519" y="2380803"/>
                </a:cubicBezTo>
                <a:cubicBezTo>
                  <a:pt x="-403016" y="2335212"/>
                  <a:pt x="-373551" y="2290582"/>
                  <a:pt x="-316794" y="2295078"/>
                </a:cubicBezTo>
                <a:cubicBezTo>
                  <a:pt x="-260487" y="2293916"/>
                  <a:pt x="-229548" y="2334192"/>
                  <a:pt x="-231069" y="2380803"/>
                </a:cubicBezTo>
                <a:close/>
              </a:path>
              <a:path w="5943600" h="3086100" stroke="0" extrusionOk="0">
                <a:moveTo>
                  <a:pt x="6142" y="2342213"/>
                </a:moveTo>
                <a:cubicBezTo>
                  <a:pt x="28735" y="2430164"/>
                  <a:pt x="-90292" y="2514444"/>
                  <a:pt x="-165308" y="2513663"/>
                </a:cubicBezTo>
                <a:cubicBezTo>
                  <a:pt x="-266460" y="2515118"/>
                  <a:pt x="-321537" y="2423982"/>
                  <a:pt x="-336758" y="2342213"/>
                </a:cubicBezTo>
                <a:cubicBezTo>
                  <a:pt x="-340162" y="2241347"/>
                  <a:pt x="-258339" y="2161469"/>
                  <a:pt x="-165308" y="2170763"/>
                </a:cubicBezTo>
                <a:cubicBezTo>
                  <a:pt x="-67709" y="2163825"/>
                  <a:pt x="6087" y="2268236"/>
                  <a:pt x="6142" y="2342213"/>
                </a:cubicBezTo>
                <a:close/>
              </a:path>
              <a:path w="5943600" h="3086100" stroke="0" extrusionOk="0">
                <a:moveTo>
                  <a:pt x="409496" y="2261298"/>
                </a:moveTo>
                <a:cubicBezTo>
                  <a:pt x="388905" y="2388585"/>
                  <a:pt x="290198" y="2552377"/>
                  <a:pt x="152321" y="2518473"/>
                </a:cubicBezTo>
                <a:cubicBezTo>
                  <a:pt x="-16516" y="2514347"/>
                  <a:pt x="-82897" y="2404872"/>
                  <a:pt x="-104854" y="2261298"/>
                </a:cubicBezTo>
                <a:cubicBezTo>
                  <a:pt x="-107499" y="2123546"/>
                  <a:pt x="-2188" y="2011542"/>
                  <a:pt x="152321" y="2004123"/>
                </a:cubicBezTo>
                <a:cubicBezTo>
                  <a:pt x="314099" y="1988220"/>
                  <a:pt x="396732" y="2116188"/>
                  <a:pt x="409496" y="2261298"/>
                </a:cubicBezTo>
                <a:close/>
              </a:path>
              <a:path w="5943600" h="3086100" fill="none" stroke="0" extrusionOk="0">
                <a:moveTo>
                  <a:pt x="645678" y="1870019"/>
                </a:moveTo>
                <a:cubicBezTo>
                  <a:pt x="512242" y="1880232"/>
                  <a:pt x="385085" y="1838355"/>
                  <a:pt x="297180" y="1813083"/>
                </a:cubicBezTo>
                <a:moveTo>
                  <a:pt x="953177" y="2493097"/>
                </a:moveTo>
                <a:cubicBezTo>
                  <a:pt x="894612" y="2509242"/>
                  <a:pt x="848684" y="2515645"/>
                  <a:pt x="800735" y="2520315"/>
                </a:cubicBezTo>
                <a:moveTo>
                  <a:pt x="2267098" y="2792491"/>
                </a:moveTo>
                <a:cubicBezTo>
                  <a:pt x="2230071" y="2752311"/>
                  <a:pt x="2202488" y="2712864"/>
                  <a:pt x="2175192" y="2668190"/>
                </a:cubicBezTo>
                <a:moveTo>
                  <a:pt x="3966114" y="2482524"/>
                </a:moveTo>
                <a:cubicBezTo>
                  <a:pt x="3958373" y="2523175"/>
                  <a:pt x="3938212" y="2573659"/>
                  <a:pt x="3929380" y="2618898"/>
                </a:cubicBezTo>
                <a:moveTo>
                  <a:pt x="4695581" y="1639776"/>
                </a:moveTo>
                <a:cubicBezTo>
                  <a:pt x="4967766" y="1741156"/>
                  <a:pt x="5150886" y="1913919"/>
                  <a:pt x="5142865" y="2149554"/>
                </a:cubicBezTo>
                <a:moveTo>
                  <a:pt x="5750708" y="1096851"/>
                </a:moveTo>
                <a:cubicBezTo>
                  <a:pt x="5697371" y="1163729"/>
                  <a:pt x="5638655" y="1240957"/>
                  <a:pt x="5551487" y="1288018"/>
                </a:cubicBezTo>
                <a:moveTo>
                  <a:pt x="5272743" y="387619"/>
                </a:moveTo>
                <a:cubicBezTo>
                  <a:pt x="5281966" y="419168"/>
                  <a:pt x="5289522" y="445371"/>
                  <a:pt x="5283200" y="477916"/>
                </a:cubicBezTo>
                <a:moveTo>
                  <a:pt x="4000648" y="282321"/>
                </a:moveTo>
                <a:cubicBezTo>
                  <a:pt x="4021262" y="230286"/>
                  <a:pt x="4069579" y="198966"/>
                  <a:pt x="4102735" y="167163"/>
                </a:cubicBezTo>
                <a:moveTo>
                  <a:pt x="3046232" y="337185"/>
                </a:moveTo>
                <a:cubicBezTo>
                  <a:pt x="3053028" y="305907"/>
                  <a:pt x="3072362" y="270899"/>
                  <a:pt x="3095625" y="237886"/>
                </a:cubicBezTo>
                <a:moveTo>
                  <a:pt x="1926166" y="370903"/>
                </a:moveTo>
                <a:cubicBezTo>
                  <a:pt x="1997394" y="395455"/>
                  <a:pt x="2051614" y="441692"/>
                  <a:pt x="2105025" y="467201"/>
                </a:cubicBezTo>
                <a:moveTo>
                  <a:pt x="567806" y="1127926"/>
                </a:moveTo>
                <a:cubicBezTo>
                  <a:pt x="554848" y="1093829"/>
                  <a:pt x="542390" y="1069137"/>
                  <a:pt x="536575" y="1026556"/>
                </a:cubicBezTo>
              </a:path>
            </a:pathLst>
          </a:custGeom>
          <a:ln w="38100">
            <a:solidFill>
              <a:srgbClr val="FF99CC"/>
            </a:solidFill>
            <a:extLst>
              <a:ext uri="{C807C97D-BFC1-408E-A445-0C87EB9F89A2}">
                <ask:lineSketchStyleProps xmlns:ask="http://schemas.microsoft.com/office/drawing/2018/sketchyshapes" sd="4010655986">
                  <a:custGeom>
                    <a:avLst/>
                    <a:gdLst>
                      <a:gd name="connsiteX0" fmla="*/ 494361 w 5476009"/>
                      <a:gd name="connsiteY0" fmla="*/ 1026556 h 3086100"/>
                      <a:gd name="connsiteX1" fmla="*/ 712768 w 5476009"/>
                      <a:gd name="connsiteY1" fmla="*/ 493418 h 3086100"/>
                      <a:gd name="connsiteX2" fmla="*/ 1775266 w 5476009"/>
                      <a:gd name="connsiteY2" fmla="*/ 371617 h 3086100"/>
                      <a:gd name="connsiteX3" fmla="*/ 2846510 w 5476009"/>
                      <a:gd name="connsiteY3" fmla="*/ 245173 h 3086100"/>
                      <a:gd name="connsiteX4" fmla="*/ 3263929 w 5476009"/>
                      <a:gd name="connsiteY4" fmla="*/ 14287 h 3086100"/>
                      <a:gd name="connsiteX5" fmla="*/ 3781615 w 5476009"/>
                      <a:gd name="connsiteY5" fmla="*/ 177236 h 3086100"/>
                      <a:gd name="connsiteX6" fmla="*/ 4495270 w 5476009"/>
                      <a:gd name="connsiteY6" fmla="*/ 49291 h 3086100"/>
                      <a:gd name="connsiteX7" fmla="*/ 4857169 w 5476009"/>
                      <a:gd name="connsiteY7" fmla="*/ 398335 h 3086100"/>
                      <a:gd name="connsiteX8" fmla="*/ 5321615 w 5476009"/>
                      <a:gd name="connsiteY8" fmla="*/ 737092 h 3086100"/>
                      <a:gd name="connsiteX9" fmla="*/ 5300827 w 5476009"/>
                      <a:gd name="connsiteY9" fmla="*/ 1104423 h 3086100"/>
                      <a:gd name="connsiteX10" fmla="*/ 5452685 w 5476009"/>
                      <a:gd name="connsiteY10" fmla="*/ 1666065 h 3086100"/>
                      <a:gd name="connsiteX11" fmla="*/ 4741311 w 5476009"/>
                      <a:gd name="connsiteY11" fmla="*/ 2157698 h 3086100"/>
                      <a:gd name="connsiteX12" fmla="*/ 4486651 w 5476009"/>
                      <a:gd name="connsiteY12" fmla="*/ 2578965 h 3086100"/>
                      <a:gd name="connsiteX13" fmla="*/ 3619616 w 5476009"/>
                      <a:gd name="connsiteY13" fmla="*/ 2629971 h 3086100"/>
                      <a:gd name="connsiteX14" fmla="*/ 3000016 w 5476009"/>
                      <a:gd name="connsiteY14" fmla="*/ 3079384 h 3086100"/>
                      <a:gd name="connsiteX15" fmla="*/ 2088996 w 5476009"/>
                      <a:gd name="connsiteY15" fmla="*/ 2805064 h 3086100"/>
                      <a:gd name="connsiteX16" fmla="*/ 735711 w 5476009"/>
                      <a:gd name="connsiteY16" fmla="*/ 2534031 h 3086100"/>
                      <a:gd name="connsiteX17" fmla="*/ 140703 w 5476009"/>
                      <a:gd name="connsiteY17" fmla="*/ 2232421 h 3086100"/>
                      <a:gd name="connsiteX18" fmla="*/ 267842 w 5476009"/>
                      <a:gd name="connsiteY18" fmla="*/ 1825299 h 3086100"/>
                      <a:gd name="connsiteX19" fmla="*/ -634 w 5476009"/>
                      <a:gd name="connsiteY19" fmla="*/ 1407604 h 3086100"/>
                      <a:gd name="connsiteX20" fmla="*/ 489671 w 5476009"/>
                      <a:gd name="connsiteY20" fmla="*/ 1036343 h 3086100"/>
                      <a:gd name="connsiteX21" fmla="*/ 494361 w 5476009"/>
                      <a:gd name="connsiteY21" fmla="*/ 1026556 h 3086100"/>
                      <a:gd name="connsiteX0" fmla="*/ -206146 w 5476009"/>
                      <a:gd name="connsiteY0" fmla="*/ 2380803 h 3086100"/>
                      <a:gd name="connsiteX1" fmla="*/ -291871 w 5476009"/>
                      <a:gd name="connsiteY1" fmla="*/ 2466528 h 3086100"/>
                      <a:gd name="connsiteX2" fmla="*/ -377596 w 5476009"/>
                      <a:gd name="connsiteY2" fmla="*/ 2380803 h 3086100"/>
                      <a:gd name="connsiteX3" fmla="*/ -291871 w 5476009"/>
                      <a:gd name="connsiteY3" fmla="*/ 2295078 h 3086100"/>
                      <a:gd name="connsiteX4" fmla="*/ -206146 w 5476009"/>
                      <a:gd name="connsiteY4" fmla="*/ 2380803 h 3086100"/>
                      <a:gd name="connsiteX0" fmla="*/ 15088 w 5476009"/>
                      <a:gd name="connsiteY0" fmla="*/ 2343335 h 3086100"/>
                      <a:gd name="connsiteX1" fmla="*/ -156362 w 5476009"/>
                      <a:gd name="connsiteY1" fmla="*/ 2514785 h 3086100"/>
                      <a:gd name="connsiteX2" fmla="*/ -327812 w 5476009"/>
                      <a:gd name="connsiteY2" fmla="*/ 2343335 h 3086100"/>
                      <a:gd name="connsiteX3" fmla="*/ -156362 w 5476009"/>
                      <a:gd name="connsiteY3" fmla="*/ 2171885 h 3086100"/>
                      <a:gd name="connsiteX4" fmla="*/ 15088 w 5476009"/>
                      <a:gd name="connsiteY4" fmla="*/ 2343335 h 3086100"/>
                      <a:gd name="connsiteX0" fmla="*/ 401571 w 5476009"/>
                      <a:gd name="connsiteY0" fmla="*/ 2260176 h 3086100"/>
                      <a:gd name="connsiteX1" fmla="*/ 144396 w 5476009"/>
                      <a:gd name="connsiteY1" fmla="*/ 2517351 h 3086100"/>
                      <a:gd name="connsiteX2" fmla="*/ -112779 w 5476009"/>
                      <a:gd name="connsiteY2" fmla="*/ 2260176 h 3086100"/>
                      <a:gd name="connsiteX3" fmla="*/ 144396 w 5476009"/>
                      <a:gd name="connsiteY3" fmla="*/ 2003001 h 3086100"/>
                      <a:gd name="connsiteX4" fmla="*/ 401571 w 5476009"/>
                      <a:gd name="connsiteY4" fmla="*/ 2260176 h 3086100"/>
                      <a:gd name="connsiteX0" fmla="*/ 594882 w 5476009"/>
                      <a:gd name="connsiteY0" fmla="*/ 1870019 h 3086100"/>
                      <a:gd name="connsiteX1" fmla="*/ 273800 w 5476009"/>
                      <a:gd name="connsiteY1" fmla="*/ 1813083 h 3086100"/>
                      <a:gd name="connsiteX2" fmla="*/ 878189 w 5476009"/>
                      <a:gd name="connsiteY2" fmla="*/ 2493097 h 3086100"/>
                      <a:gd name="connsiteX3" fmla="*/ 737740 w 5476009"/>
                      <a:gd name="connsiteY3" fmla="*/ 2520315 h 3086100"/>
                      <a:gd name="connsiteX4" fmla="*/ 2088742 w 5476009"/>
                      <a:gd name="connsiteY4" fmla="*/ 2792491 h 3086100"/>
                      <a:gd name="connsiteX5" fmla="*/ 2004067 w 5476009"/>
                      <a:gd name="connsiteY5" fmla="*/ 2668190 h 3086100"/>
                      <a:gd name="connsiteX6" fmla="*/ 3654095 w 5476009"/>
                      <a:gd name="connsiteY6" fmla="*/ 2482524 h 3086100"/>
                      <a:gd name="connsiteX7" fmla="*/ 3620250 w 5476009"/>
                      <a:gd name="connsiteY7" fmla="*/ 2618898 h 3086100"/>
                      <a:gd name="connsiteX8" fmla="*/ 4326173 w 5476009"/>
                      <a:gd name="connsiteY8" fmla="*/ 1639776 h 3086100"/>
                      <a:gd name="connsiteX9" fmla="*/ 4738268 w 5476009"/>
                      <a:gd name="connsiteY9" fmla="*/ 2149554 h 3086100"/>
                      <a:gd name="connsiteX10" fmla="*/ 5298292 w 5476009"/>
                      <a:gd name="connsiteY10" fmla="*/ 1096851 h 3086100"/>
                      <a:gd name="connsiteX11" fmla="*/ 5114744 w 5476009"/>
                      <a:gd name="connsiteY11" fmla="*/ 1288018 h 3086100"/>
                      <a:gd name="connsiteX12" fmla="*/ 4857929 w 5476009"/>
                      <a:gd name="connsiteY12" fmla="*/ 387619 h 3086100"/>
                      <a:gd name="connsiteX13" fmla="*/ 4867563 w 5476009"/>
                      <a:gd name="connsiteY13" fmla="*/ 477916 h 3086100"/>
                      <a:gd name="connsiteX14" fmla="*/ 3685911 w 5476009"/>
                      <a:gd name="connsiteY14" fmla="*/ 282321 h 3086100"/>
                      <a:gd name="connsiteX15" fmla="*/ 3779967 w 5476009"/>
                      <a:gd name="connsiteY15" fmla="*/ 167163 h 3086100"/>
                      <a:gd name="connsiteX16" fmla="*/ 2806581 w 5476009"/>
                      <a:gd name="connsiteY16" fmla="*/ 337185 h 3086100"/>
                      <a:gd name="connsiteX17" fmla="*/ 2852088 w 5476009"/>
                      <a:gd name="connsiteY17" fmla="*/ 237886 h 3086100"/>
                      <a:gd name="connsiteX18" fmla="*/ 1774632 w 5476009"/>
                      <a:gd name="connsiteY18" fmla="*/ 370903 h 3086100"/>
                      <a:gd name="connsiteX19" fmla="*/ 1939419 w 5476009"/>
                      <a:gd name="connsiteY19" fmla="*/ 467201 h 3086100"/>
                      <a:gd name="connsiteX20" fmla="*/ 523136 w 5476009"/>
                      <a:gd name="connsiteY20" fmla="*/ 1127926 h 3086100"/>
                      <a:gd name="connsiteX21" fmla="*/ 494361 w 5476009"/>
                      <a:gd name="connsiteY21" fmla="*/ 1026556 h 3086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476009" h="3086100" fill="none" extrusionOk="0">
                        <a:moveTo>
                          <a:pt x="494361" y="1026556"/>
                        </a:moveTo>
                        <a:cubicBezTo>
                          <a:pt x="477359" y="801061"/>
                          <a:pt x="537960" y="655212"/>
                          <a:pt x="712768" y="493418"/>
                        </a:cubicBezTo>
                        <a:cubicBezTo>
                          <a:pt x="1066191" y="307696"/>
                          <a:pt x="1418759" y="226904"/>
                          <a:pt x="1775266" y="371617"/>
                        </a:cubicBezTo>
                        <a:cubicBezTo>
                          <a:pt x="2085709" y="73330"/>
                          <a:pt x="2580205" y="-19120"/>
                          <a:pt x="2846510" y="245173"/>
                        </a:cubicBezTo>
                        <a:cubicBezTo>
                          <a:pt x="2937526" y="159530"/>
                          <a:pt x="3082830" y="-9835"/>
                          <a:pt x="3263929" y="14287"/>
                        </a:cubicBezTo>
                        <a:cubicBezTo>
                          <a:pt x="3469419" y="-8246"/>
                          <a:pt x="3663170" y="79179"/>
                          <a:pt x="3781615" y="177236"/>
                        </a:cubicBezTo>
                        <a:cubicBezTo>
                          <a:pt x="4002519" y="2424"/>
                          <a:pt x="4209531" y="-64378"/>
                          <a:pt x="4495270" y="49291"/>
                        </a:cubicBezTo>
                        <a:cubicBezTo>
                          <a:pt x="4657353" y="114123"/>
                          <a:pt x="4809680" y="234705"/>
                          <a:pt x="4857169" y="398335"/>
                        </a:cubicBezTo>
                        <a:cubicBezTo>
                          <a:pt x="5099043" y="413051"/>
                          <a:pt x="5245047" y="543862"/>
                          <a:pt x="5321615" y="737092"/>
                        </a:cubicBezTo>
                        <a:cubicBezTo>
                          <a:pt x="5345891" y="843823"/>
                          <a:pt x="5360808" y="990017"/>
                          <a:pt x="5300827" y="1104423"/>
                        </a:cubicBezTo>
                        <a:cubicBezTo>
                          <a:pt x="5440344" y="1217100"/>
                          <a:pt x="5550457" y="1497244"/>
                          <a:pt x="5452685" y="1666065"/>
                        </a:cubicBezTo>
                        <a:cubicBezTo>
                          <a:pt x="5338844" y="1925620"/>
                          <a:pt x="5092135" y="2108874"/>
                          <a:pt x="4741311" y="2157698"/>
                        </a:cubicBezTo>
                        <a:cubicBezTo>
                          <a:pt x="4767178" y="2337133"/>
                          <a:pt x="4665992" y="2475804"/>
                          <a:pt x="4486651" y="2578965"/>
                        </a:cubicBezTo>
                        <a:cubicBezTo>
                          <a:pt x="4260926" y="2705654"/>
                          <a:pt x="3874132" y="2767498"/>
                          <a:pt x="3619616" y="2629971"/>
                        </a:cubicBezTo>
                        <a:cubicBezTo>
                          <a:pt x="3474975" y="2832045"/>
                          <a:pt x="3302540" y="2986405"/>
                          <a:pt x="3000016" y="3079384"/>
                        </a:cubicBezTo>
                        <a:cubicBezTo>
                          <a:pt x="2626510" y="3142462"/>
                          <a:pt x="2338483" y="3073707"/>
                          <a:pt x="2088996" y="2805064"/>
                        </a:cubicBezTo>
                        <a:cubicBezTo>
                          <a:pt x="1647968" y="3128525"/>
                          <a:pt x="1015152" y="2913047"/>
                          <a:pt x="735711" y="2534031"/>
                        </a:cubicBezTo>
                        <a:cubicBezTo>
                          <a:pt x="481975" y="2586754"/>
                          <a:pt x="184572" y="2431502"/>
                          <a:pt x="140703" y="2232421"/>
                        </a:cubicBezTo>
                        <a:cubicBezTo>
                          <a:pt x="114261" y="2074277"/>
                          <a:pt x="127594" y="1935437"/>
                          <a:pt x="267842" y="1825299"/>
                        </a:cubicBezTo>
                        <a:cubicBezTo>
                          <a:pt x="71720" y="1730304"/>
                          <a:pt x="-63744" y="1584301"/>
                          <a:pt x="-634" y="1407604"/>
                        </a:cubicBezTo>
                        <a:cubicBezTo>
                          <a:pt x="6089" y="1157495"/>
                          <a:pt x="259785" y="1100770"/>
                          <a:pt x="489671" y="1036343"/>
                        </a:cubicBezTo>
                        <a:cubicBezTo>
                          <a:pt x="490504" y="1033326"/>
                          <a:pt x="492481" y="1030004"/>
                          <a:pt x="494361" y="1026556"/>
                        </a:cubicBezTo>
                        <a:close/>
                      </a:path>
                      <a:path w="5476009" h="3086100" fill="none" extrusionOk="0">
                        <a:moveTo>
                          <a:pt x="-206146" y="2380803"/>
                        </a:moveTo>
                        <a:cubicBezTo>
                          <a:pt x="-207469" y="2425595"/>
                          <a:pt x="-243062" y="2473302"/>
                          <a:pt x="-291871" y="2466528"/>
                        </a:cubicBezTo>
                        <a:cubicBezTo>
                          <a:pt x="-340301" y="2466148"/>
                          <a:pt x="-378674" y="2435459"/>
                          <a:pt x="-377596" y="2380803"/>
                        </a:cubicBezTo>
                        <a:cubicBezTo>
                          <a:pt x="-380752" y="2338557"/>
                          <a:pt x="-332537" y="2299394"/>
                          <a:pt x="-291871" y="2295078"/>
                        </a:cubicBezTo>
                        <a:cubicBezTo>
                          <a:pt x="-250967" y="2286941"/>
                          <a:pt x="-206665" y="2336751"/>
                          <a:pt x="-206146" y="2380803"/>
                        </a:cubicBezTo>
                        <a:close/>
                      </a:path>
                      <a:path w="5476009" h="3086100" fill="none" extrusionOk="0">
                        <a:moveTo>
                          <a:pt x="15088" y="2343335"/>
                        </a:moveTo>
                        <a:cubicBezTo>
                          <a:pt x="7472" y="2439505"/>
                          <a:pt x="-67149" y="2524477"/>
                          <a:pt x="-156362" y="2514785"/>
                        </a:cubicBezTo>
                        <a:cubicBezTo>
                          <a:pt x="-239105" y="2494835"/>
                          <a:pt x="-322223" y="2439268"/>
                          <a:pt x="-327812" y="2343335"/>
                        </a:cubicBezTo>
                        <a:cubicBezTo>
                          <a:pt x="-328682" y="2258939"/>
                          <a:pt x="-241155" y="2165151"/>
                          <a:pt x="-156362" y="2171885"/>
                        </a:cubicBezTo>
                        <a:cubicBezTo>
                          <a:pt x="-61304" y="2187640"/>
                          <a:pt x="18250" y="2267735"/>
                          <a:pt x="15088" y="2343335"/>
                        </a:cubicBezTo>
                        <a:close/>
                      </a:path>
                      <a:path w="5476009" h="3086100" fill="none" extrusionOk="0">
                        <a:moveTo>
                          <a:pt x="401571" y="2260176"/>
                        </a:moveTo>
                        <a:cubicBezTo>
                          <a:pt x="405191" y="2401556"/>
                          <a:pt x="260124" y="2513387"/>
                          <a:pt x="144396" y="2517351"/>
                        </a:cubicBezTo>
                        <a:cubicBezTo>
                          <a:pt x="18507" y="2514948"/>
                          <a:pt x="-116641" y="2424228"/>
                          <a:pt x="-112779" y="2260176"/>
                        </a:cubicBezTo>
                        <a:cubicBezTo>
                          <a:pt x="-108811" y="2112969"/>
                          <a:pt x="30663" y="1984520"/>
                          <a:pt x="144396" y="2003001"/>
                        </a:cubicBezTo>
                        <a:cubicBezTo>
                          <a:pt x="281835" y="1999460"/>
                          <a:pt x="398873" y="2130104"/>
                          <a:pt x="401571" y="2260176"/>
                        </a:cubicBezTo>
                        <a:close/>
                      </a:path>
                      <a:path w="5476009" h="3086100" fill="none" extrusionOk="0">
                        <a:moveTo>
                          <a:pt x="594882" y="1870019"/>
                        </a:moveTo>
                        <a:cubicBezTo>
                          <a:pt x="494278" y="1876977"/>
                          <a:pt x="369028" y="1852986"/>
                          <a:pt x="273800" y="1813083"/>
                        </a:cubicBezTo>
                        <a:moveTo>
                          <a:pt x="878189" y="2493097"/>
                        </a:moveTo>
                        <a:cubicBezTo>
                          <a:pt x="837264" y="2510510"/>
                          <a:pt x="782664" y="2515879"/>
                          <a:pt x="737740" y="2520315"/>
                        </a:cubicBezTo>
                        <a:moveTo>
                          <a:pt x="2088742" y="2792491"/>
                        </a:moveTo>
                        <a:cubicBezTo>
                          <a:pt x="2047112" y="2756686"/>
                          <a:pt x="2025301" y="2711424"/>
                          <a:pt x="2004067" y="2668190"/>
                        </a:cubicBezTo>
                        <a:moveTo>
                          <a:pt x="3654095" y="2482524"/>
                        </a:moveTo>
                        <a:cubicBezTo>
                          <a:pt x="3647986" y="2534783"/>
                          <a:pt x="3634149" y="2579604"/>
                          <a:pt x="3620250" y="2618898"/>
                        </a:cubicBezTo>
                        <a:moveTo>
                          <a:pt x="4326173" y="1639776"/>
                        </a:moveTo>
                        <a:cubicBezTo>
                          <a:pt x="4533174" y="1750779"/>
                          <a:pt x="4688425" y="1937019"/>
                          <a:pt x="4738268" y="2149554"/>
                        </a:cubicBezTo>
                        <a:moveTo>
                          <a:pt x="5298292" y="1096851"/>
                        </a:moveTo>
                        <a:cubicBezTo>
                          <a:pt x="5240245" y="1156604"/>
                          <a:pt x="5199326" y="1243428"/>
                          <a:pt x="5114744" y="1288018"/>
                        </a:cubicBezTo>
                        <a:moveTo>
                          <a:pt x="4857929" y="387619"/>
                        </a:moveTo>
                        <a:cubicBezTo>
                          <a:pt x="4868283" y="418752"/>
                          <a:pt x="4867907" y="448319"/>
                          <a:pt x="4867563" y="477916"/>
                        </a:cubicBezTo>
                        <a:moveTo>
                          <a:pt x="3685911" y="282321"/>
                        </a:moveTo>
                        <a:cubicBezTo>
                          <a:pt x="3714244" y="232071"/>
                          <a:pt x="3743318" y="209992"/>
                          <a:pt x="3779967" y="167163"/>
                        </a:cubicBezTo>
                        <a:moveTo>
                          <a:pt x="2806581" y="337185"/>
                        </a:moveTo>
                        <a:cubicBezTo>
                          <a:pt x="2825136" y="304737"/>
                          <a:pt x="2831277" y="278343"/>
                          <a:pt x="2852088" y="237886"/>
                        </a:cubicBezTo>
                        <a:moveTo>
                          <a:pt x="1774632" y="370903"/>
                        </a:moveTo>
                        <a:cubicBezTo>
                          <a:pt x="1840546" y="397793"/>
                          <a:pt x="1892873" y="432150"/>
                          <a:pt x="1939419" y="467201"/>
                        </a:cubicBezTo>
                        <a:moveTo>
                          <a:pt x="523136" y="1127926"/>
                        </a:moveTo>
                        <a:cubicBezTo>
                          <a:pt x="515288" y="1100993"/>
                          <a:pt x="500798" y="1055138"/>
                          <a:pt x="494361" y="1026556"/>
                        </a:cubicBezTo>
                      </a:path>
                      <a:path w="5476009" h="3086100" stroke="0" extrusionOk="0">
                        <a:moveTo>
                          <a:pt x="494361" y="1026556"/>
                        </a:moveTo>
                        <a:cubicBezTo>
                          <a:pt x="428587" y="865254"/>
                          <a:pt x="500047" y="663873"/>
                          <a:pt x="712768" y="493418"/>
                        </a:cubicBezTo>
                        <a:cubicBezTo>
                          <a:pt x="911887" y="308212"/>
                          <a:pt x="1428069" y="203372"/>
                          <a:pt x="1775266" y="371617"/>
                        </a:cubicBezTo>
                        <a:cubicBezTo>
                          <a:pt x="2011462" y="67802"/>
                          <a:pt x="2467736" y="-10335"/>
                          <a:pt x="2846510" y="245173"/>
                        </a:cubicBezTo>
                        <a:cubicBezTo>
                          <a:pt x="2903449" y="98110"/>
                          <a:pt x="3092380" y="70554"/>
                          <a:pt x="3263929" y="14287"/>
                        </a:cubicBezTo>
                        <a:cubicBezTo>
                          <a:pt x="3439798" y="3021"/>
                          <a:pt x="3685907" y="45071"/>
                          <a:pt x="3781615" y="177236"/>
                        </a:cubicBezTo>
                        <a:cubicBezTo>
                          <a:pt x="3929985" y="27867"/>
                          <a:pt x="4222854" y="-57172"/>
                          <a:pt x="4495270" y="49291"/>
                        </a:cubicBezTo>
                        <a:cubicBezTo>
                          <a:pt x="4699478" y="129839"/>
                          <a:pt x="4834571" y="218980"/>
                          <a:pt x="4857169" y="398335"/>
                        </a:cubicBezTo>
                        <a:cubicBezTo>
                          <a:pt x="5099179" y="441246"/>
                          <a:pt x="5252282" y="581884"/>
                          <a:pt x="5321615" y="737092"/>
                        </a:cubicBezTo>
                        <a:cubicBezTo>
                          <a:pt x="5358481" y="872685"/>
                          <a:pt x="5348309" y="987864"/>
                          <a:pt x="5300827" y="1104423"/>
                        </a:cubicBezTo>
                        <a:cubicBezTo>
                          <a:pt x="5456294" y="1243730"/>
                          <a:pt x="5554290" y="1466085"/>
                          <a:pt x="5452685" y="1666065"/>
                        </a:cubicBezTo>
                        <a:cubicBezTo>
                          <a:pt x="5302232" y="1970148"/>
                          <a:pt x="5064437" y="2060836"/>
                          <a:pt x="4741311" y="2157698"/>
                        </a:cubicBezTo>
                        <a:cubicBezTo>
                          <a:pt x="4733321" y="2311180"/>
                          <a:pt x="4634335" y="2475694"/>
                          <a:pt x="4486651" y="2578965"/>
                        </a:cubicBezTo>
                        <a:cubicBezTo>
                          <a:pt x="4235981" y="2759636"/>
                          <a:pt x="3862239" y="2771404"/>
                          <a:pt x="3619616" y="2629971"/>
                        </a:cubicBezTo>
                        <a:cubicBezTo>
                          <a:pt x="3546327" y="2860891"/>
                          <a:pt x="3293450" y="3012855"/>
                          <a:pt x="3000016" y="3079384"/>
                        </a:cubicBezTo>
                        <a:cubicBezTo>
                          <a:pt x="2696956" y="3148405"/>
                          <a:pt x="2261751" y="3040146"/>
                          <a:pt x="2088996" y="2805064"/>
                        </a:cubicBezTo>
                        <a:cubicBezTo>
                          <a:pt x="1696188" y="2965389"/>
                          <a:pt x="1024054" y="2891629"/>
                          <a:pt x="735711" y="2534031"/>
                        </a:cubicBezTo>
                        <a:cubicBezTo>
                          <a:pt x="513878" y="2549968"/>
                          <a:pt x="237759" y="2405556"/>
                          <a:pt x="140703" y="2232421"/>
                        </a:cubicBezTo>
                        <a:cubicBezTo>
                          <a:pt x="110354" y="2088027"/>
                          <a:pt x="144179" y="1964240"/>
                          <a:pt x="267842" y="1825299"/>
                        </a:cubicBezTo>
                        <a:cubicBezTo>
                          <a:pt x="97501" y="1730986"/>
                          <a:pt x="-34899" y="1594446"/>
                          <a:pt x="-634" y="1407604"/>
                        </a:cubicBezTo>
                        <a:cubicBezTo>
                          <a:pt x="9202" y="1251055"/>
                          <a:pt x="233459" y="1030689"/>
                          <a:pt x="489671" y="1036343"/>
                        </a:cubicBezTo>
                        <a:cubicBezTo>
                          <a:pt x="491258" y="1033249"/>
                          <a:pt x="493253" y="1029656"/>
                          <a:pt x="494361" y="1026556"/>
                        </a:cubicBezTo>
                        <a:close/>
                      </a:path>
                      <a:path w="5476009" h="3086100" stroke="0" extrusionOk="0">
                        <a:moveTo>
                          <a:pt x="-206146" y="2380803"/>
                        </a:moveTo>
                        <a:cubicBezTo>
                          <a:pt x="-206431" y="2429218"/>
                          <a:pt x="-242414" y="2468402"/>
                          <a:pt x="-291871" y="2466528"/>
                        </a:cubicBezTo>
                        <a:cubicBezTo>
                          <a:pt x="-345311" y="2476149"/>
                          <a:pt x="-375587" y="2417238"/>
                          <a:pt x="-377596" y="2380803"/>
                        </a:cubicBezTo>
                        <a:cubicBezTo>
                          <a:pt x="-378093" y="2335212"/>
                          <a:pt x="-348628" y="2290582"/>
                          <a:pt x="-291871" y="2295078"/>
                        </a:cubicBezTo>
                        <a:cubicBezTo>
                          <a:pt x="-235564" y="2293916"/>
                          <a:pt x="-204625" y="2334192"/>
                          <a:pt x="-206146" y="2380803"/>
                        </a:cubicBezTo>
                        <a:close/>
                      </a:path>
                      <a:path w="5476009" h="3086100" stroke="0" extrusionOk="0">
                        <a:moveTo>
                          <a:pt x="15088" y="2343335"/>
                        </a:moveTo>
                        <a:cubicBezTo>
                          <a:pt x="37681" y="2431286"/>
                          <a:pt x="-81346" y="2515566"/>
                          <a:pt x="-156362" y="2514785"/>
                        </a:cubicBezTo>
                        <a:cubicBezTo>
                          <a:pt x="-257514" y="2516240"/>
                          <a:pt x="-312591" y="2425104"/>
                          <a:pt x="-327812" y="2343335"/>
                        </a:cubicBezTo>
                        <a:cubicBezTo>
                          <a:pt x="-331216" y="2242469"/>
                          <a:pt x="-249393" y="2162591"/>
                          <a:pt x="-156362" y="2171885"/>
                        </a:cubicBezTo>
                        <a:cubicBezTo>
                          <a:pt x="-58763" y="2164947"/>
                          <a:pt x="15033" y="2269358"/>
                          <a:pt x="15088" y="2343335"/>
                        </a:cubicBezTo>
                        <a:close/>
                      </a:path>
                      <a:path w="5476009" h="3086100" stroke="0" extrusionOk="0">
                        <a:moveTo>
                          <a:pt x="401571" y="2260176"/>
                        </a:moveTo>
                        <a:cubicBezTo>
                          <a:pt x="380980" y="2387463"/>
                          <a:pt x="282273" y="2551255"/>
                          <a:pt x="144396" y="2517351"/>
                        </a:cubicBezTo>
                        <a:cubicBezTo>
                          <a:pt x="-24441" y="2513225"/>
                          <a:pt x="-90822" y="2403750"/>
                          <a:pt x="-112779" y="2260176"/>
                        </a:cubicBezTo>
                        <a:cubicBezTo>
                          <a:pt x="-115424" y="2122424"/>
                          <a:pt x="-10113" y="2010420"/>
                          <a:pt x="144396" y="2003001"/>
                        </a:cubicBezTo>
                        <a:cubicBezTo>
                          <a:pt x="306174" y="1987098"/>
                          <a:pt x="388807" y="2115066"/>
                          <a:pt x="401571" y="2260176"/>
                        </a:cubicBezTo>
                        <a:close/>
                      </a:path>
                      <a:path w="5476009" h="3086100" fill="none" stroke="0" extrusionOk="0">
                        <a:moveTo>
                          <a:pt x="594882" y="1870019"/>
                        </a:moveTo>
                        <a:cubicBezTo>
                          <a:pt x="469050" y="1880814"/>
                          <a:pt x="356010" y="1841115"/>
                          <a:pt x="273800" y="1813083"/>
                        </a:cubicBezTo>
                        <a:moveTo>
                          <a:pt x="878189" y="2493097"/>
                        </a:moveTo>
                        <a:cubicBezTo>
                          <a:pt x="829089" y="2507878"/>
                          <a:pt x="780860" y="2515582"/>
                          <a:pt x="737740" y="2520315"/>
                        </a:cubicBezTo>
                        <a:moveTo>
                          <a:pt x="2088742" y="2792491"/>
                        </a:moveTo>
                        <a:cubicBezTo>
                          <a:pt x="2053278" y="2746961"/>
                          <a:pt x="2029398" y="2712847"/>
                          <a:pt x="2004067" y="2668190"/>
                        </a:cubicBezTo>
                        <a:moveTo>
                          <a:pt x="3654095" y="2482524"/>
                        </a:moveTo>
                        <a:cubicBezTo>
                          <a:pt x="3645560" y="2520326"/>
                          <a:pt x="3629963" y="2573847"/>
                          <a:pt x="3620250" y="2618898"/>
                        </a:cubicBezTo>
                        <a:moveTo>
                          <a:pt x="4326173" y="1639776"/>
                        </a:moveTo>
                        <a:cubicBezTo>
                          <a:pt x="4559744" y="1772350"/>
                          <a:pt x="4746931" y="1911050"/>
                          <a:pt x="4738268" y="2149554"/>
                        </a:cubicBezTo>
                        <a:moveTo>
                          <a:pt x="5298292" y="1096851"/>
                        </a:moveTo>
                        <a:cubicBezTo>
                          <a:pt x="5248991" y="1164140"/>
                          <a:pt x="5195919" y="1246153"/>
                          <a:pt x="5114744" y="1288018"/>
                        </a:cubicBezTo>
                        <a:moveTo>
                          <a:pt x="4857929" y="387619"/>
                        </a:moveTo>
                        <a:cubicBezTo>
                          <a:pt x="4866629" y="419245"/>
                          <a:pt x="4869360" y="447161"/>
                          <a:pt x="4867563" y="477916"/>
                        </a:cubicBezTo>
                        <a:moveTo>
                          <a:pt x="3685911" y="282321"/>
                        </a:moveTo>
                        <a:cubicBezTo>
                          <a:pt x="3708725" y="238467"/>
                          <a:pt x="3746907" y="200041"/>
                          <a:pt x="3779967" y="167163"/>
                        </a:cubicBezTo>
                        <a:moveTo>
                          <a:pt x="2806581" y="337185"/>
                        </a:moveTo>
                        <a:cubicBezTo>
                          <a:pt x="2812848" y="305653"/>
                          <a:pt x="2829767" y="271986"/>
                          <a:pt x="2852088" y="237886"/>
                        </a:cubicBezTo>
                        <a:moveTo>
                          <a:pt x="1774632" y="370903"/>
                        </a:moveTo>
                        <a:cubicBezTo>
                          <a:pt x="1846263" y="393430"/>
                          <a:pt x="1890180" y="440078"/>
                          <a:pt x="1939419" y="467201"/>
                        </a:cubicBezTo>
                        <a:moveTo>
                          <a:pt x="523136" y="1127926"/>
                        </a:moveTo>
                        <a:cubicBezTo>
                          <a:pt x="513717" y="1091929"/>
                          <a:pt x="499729" y="1068390"/>
                          <a:pt x="494361" y="1026556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    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ta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loại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vườn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DA38C-3C17-88EC-6F44-0B337F943194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E7097527-FAA9-827A-E3B7-9D79E5ED1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26" y="2636529"/>
            <a:ext cx="3063916" cy="306391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32BD400-5351-157B-0B7F-1A06BB434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95" y="483590"/>
            <a:ext cx="3429000" cy="3429000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1A0C54F-08C8-0FD2-C1B7-DD46866EA4C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7" y="3063916"/>
            <a:ext cx="3685307" cy="3897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02DB3-E416-D607-3D61-EB3798707314}"/>
              </a:ext>
            </a:extLst>
          </p:cNvPr>
          <p:cNvSpPr txBox="1"/>
          <p:nvPr/>
        </p:nvSpPr>
        <p:spPr>
          <a:xfrm>
            <a:off x="15341" y="-247403"/>
            <a:ext cx="6546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Thu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hoạch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quả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Beachwood Sans" pitchFamily="2" charset="0"/>
              <a:ea typeface="+mn-ea"/>
              <a:cs typeface="+mn-cs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2D9E929-9863-7ECB-DCAB-23CD6E3C0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8914" y="222332"/>
            <a:ext cx="4634345" cy="463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092AE-1FA5-D298-696E-5D56AECA81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13" y="2755899"/>
            <a:ext cx="1946564" cy="1946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F53DE-ABA3-078E-2778-948D3FB638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82" y="4700155"/>
            <a:ext cx="1946564" cy="1946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BCCDF-2D37-C308-4BFF-CF369869DE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25" y="2552699"/>
            <a:ext cx="1946564" cy="1946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81BE3F-470F-DC76-7F04-F8AA017337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19" y="4580660"/>
            <a:ext cx="1946564" cy="194656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43D6828-755D-FCA7-2F76-F2BE9BA8307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19" y="949037"/>
            <a:ext cx="633845" cy="63384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FFE13EB-2CC5-2BF8-8C95-31387E95FE3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945" y="1237507"/>
            <a:ext cx="633845" cy="63384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F2EE190-9F8D-89B2-7A8A-3B93E83C3C1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77" y="1605395"/>
            <a:ext cx="633845" cy="63384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14E4D3D-A06F-450A-9917-ACDB6E45F6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84" y="1878238"/>
            <a:ext cx="633845" cy="633845"/>
          </a:xfrm>
          <a:prstGeom prst="rect">
            <a:avLst/>
          </a:prstGeom>
        </p:spPr>
      </p:pic>
      <p:pic>
        <p:nvPicPr>
          <p:cNvPr id="19" name="Picture 18" descr="A picture containing text, accessory, vector graphics&#10;&#10;Description automatically generated">
            <a:extLst>
              <a:ext uri="{FF2B5EF4-FFF2-40B4-BE49-F238E27FC236}">
                <a16:creationId xmlns:a16="http://schemas.microsoft.com/office/drawing/2014/main" id="{41EA083F-C11F-4140-868C-67910C8977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18" y="2718581"/>
            <a:ext cx="2795155" cy="2795155"/>
          </a:xfrm>
          <a:prstGeom prst="rect">
            <a:avLst/>
          </a:prstGeom>
        </p:spPr>
      </p:pic>
      <p:pic>
        <p:nvPicPr>
          <p:cNvPr id="24" name="Picture 2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78B2438-0C21-3E58-581C-F18C70AC5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93" y="100446"/>
            <a:ext cx="3377375" cy="3377375"/>
          </a:xfrm>
          <a:prstGeom prst="rect">
            <a:avLst/>
          </a:prstGeom>
        </p:spPr>
      </p:pic>
      <p:pic>
        <p:nvPicPr>
          <p:cNvPr id="26" name="Picture 25" descr="A picture containing plant&#10;&#10;Description automatically generated">
            <a:extLst>
              <a:ext uri="{FF2B5EF4-FFF2-40B4-BE49-F238E27FC236}">
                <a16:creationId xmlns:a16="http://schemas.microsoft.com/office/drawing/2014/main" id="{13CBCB05-5E0C-27EC-2364-C0E3CCEE8ED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505" y="1865000"/>
            <a:ext cx="1061937" cy="1061937"/>
          </a:xfrm>
          <a:prstGeom prst="rect">
            <a:avLst/>
          </a:prstGeom>
        </p:spPr>
      </p:pic>
      <p:pic>
        <p:nvPicPr>
          <p:cNvPr id="27" name="Picture 26" descr="A picture containing plant&#10;&#10;Description automatically generated">
            <a:extLst>
              <a:ext uri="{FF2B5EF4-FFF2-40B4-BE49-F238E27FC236}">
                <a16:creationId xmlns:a16="http://schemas.microsoft.com/office/drawing/2014/main" id="{B527F6DB-823D-8079-9633-6234654AAFC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3336" y="2136361"/>
            <a:ext cx="1061937" cy="10619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3D15A5-F37B-91CA-50F8-28E87B40D674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46914 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HẠM DUYÊN 1 - 9Slide.vn">
            <a:extLst>
              <a:ext uri="{FF2B5EF4-FFF2-40B4-BE49-F238E27FC236}">
                <a16:creationId xmlns:a16="http://schemas.microsoft.com/office/drawing/2014/main" id="{7C110EF0-1BF6-4798-E6BE-D16924C6F3B5}"/>
              </a:ext>
            </a:extLst>
          </p:cNvPr>
          <p:cNvGrpSpPr/>
          <p:nvPr/>
        </p:nvGrpSpPr>
        <p:grpSpPr>
          <a:xfrm>
            <a:off x="601583" y="4581572"/>
            <a:ext cx="10935793" cy="646418"/>
            <a:chOff x="5036402" y="3835405"/>
            <a:chExt cx="10935793" cy="646418"/>
          </a:xfrm>
        </p:grpSpPr>
        <p:sp>
          <p:nvSpPr>
            <p:cNvPr id="24" name="PHẠM DUYÊN 1 - 9Slide.vn 10 - 9Slide.vn">
              <a:extLst>
                <a:ext uri="{FF2B5EF4-FFF2-40B4-BE49-F238E27FC236}">
                  <a16:creationId xmlns:a16="http://schemas.microsoft.com/office/drawing/2014/main" id="{3C9C66AB-1265-71CA-14AD-97E75D4ED561}"/>
                </a:ext>
              </a:extLst>
            </p:cNvPr>
            <p:cNvSpPr txBox="1"/>
            <p:nvPr/>
          </p:nvSpPr>
          <p:spPr>
            <a:xfrm>
              <a:off x="5036402" y="3835405"/>
              <a:ext cx="5015347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a) Mỗi bên tạ của mèo cân nặng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1" name="PHẠM DUYÊN 1 - 9Slide.vn 10 - 9Slide.vn">
              <a:extLst>
                <a:ext uri="{FF2B5EF4-FFF2-40B4-BE49-F238E27FC236}">
                  <a16:creationId xmlns:a16="http://schemas.microsoft.com/office/drawing/2014/main" id="{347DFF06-528A-5EDF-6BFC-91EB80DDE864}"/>
                </a:ext>
              </a:extLst>
            </p:cNvPr>
            <p:cNvSpPr txBox="1"/>
            <p:nvPr/>
          </p:nvSpPr>
          <p:spPr>
            <a:xfrm>
              <a:off x="11170474" y="3835405"/>
              <a:ext cx="572593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g.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4" name="Phạm Duyên 1 - 9Slide.vn">
              <a:extLst>
                <a:ext uri="{FF2B5EF4-FFF2-40B4-BE49-F238E27FC236}">
                  <a16:creationId xmlns:a16="http://schemas.microsoft.com/office/drawing/2014/main" id="{A69A9989-9E49-0888-01FA-D6EB624E15FE}"/>
                </a:ext>
              </a:extLst>
            </p:cNvPr>
            <p:cNvSpPr/>
            <p:nvPr/>
          </p:nvSpPr>
          <p:spPr>
            <a:xfrm>
              <a:off x="10038077" y="3919593"/>
              <a:ext cx="1170766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PHẠM DUYÊN 1 - 9Slide.vn 10 - 9Slide.vn">
              <a:extLst>
                <a:ext uri="{FF2B5EF4-FFF2-40B4-BE49-F238E27FC236}">
                  <a16:creationId xmlns:a16="http://schemas.microsoft.com/office/drawing/2014/main" id="{BD386A8A-F427-5B81-BE37-F933A4B0E5EA}"/>
                </a:ext>
              </a:extLst>
            </p:cNvPr>
            <p:cNvSpPr txBox="1"/>
            <p:nvPr/>
          </p:nvSpPr>
          <p:spPr>
            <a:xfrm>
              <a:off x="11513402" y="3835405"/>
              <a:ext cx="2858564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Mèo nâng được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8" name="PHẠM DUYÊN 1 - 9Slide.vn 10 - 9Slide.vn">
              <a:extLst>
                <a:ext uri="{FF2B5EF4-FFF2-40B4-BE49-F238E27FC236}">
                  <a16:creationId xmlns:a16="http://schemas.microsoft.com/office/drawing/2014/main" id="{F9567A19-A8C9-4B77-2649-32FBF613BF7D}"/>
                </a:ext>
              </a:extLst>
            </p:cNvPr>
            <p:cNvSpPr txBox="1"/>
            <p:nvPr/>
          </p:nvSpPr>
          <p:spPr>
            <a:xfrm>
              <a:off x="15399602" y="3835405"/>
              <a:ext cx="572593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g.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9" name="Phạm Duyên 1 - 9Slide.vn">
              <a:extLst>
                <a:ext uri="{FF2B5EF4-FFF2-40B4-BE49-F238E27FC236}">
                  <a16:creationId xmlns:a16="http://schemas.microsoft.com/office/drawing/2014/main" id="{630022B5-A887-6584-10C9-515287B5C89A}"/>
                </a:ext>
              </a:extLst>
            </p:cNvPr>
            <p:cNvSpPr/>
            <p:nvPr/>
          </p:nvSpPr>
          <p:spPr>
            <a:xfrm>
              <a:off x="14193449" y="3919593"/>
              <a:ext cx="1137970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1" name="PHẠM DUYÊN 2 - 9Slide.vn">
            <a:extLst>
              <a:ext uri="{FF2B5EF4-FFF2-40B4-BE49-F238E27FC236}">
                <a16:creationId xmlns:a16="http://schemas.microsoft.com/office/drawing/2014/main" id="{7ADC9BAC-CB1F-C03D-05AE-08A7B63E3264}"/>
              </a:ext>
            </a:extLst>
          </p:cNvPr>
          <p:cNvGrpSpPr/>
          <p:nvPr/>
        </p:nvGrpSpPr>
        <p:grpSpPr>
          <a:xfrm>
            <a:off x="601583" y="5430658"/>
            <a:ext cx="10935793" cy="646418"/>
            <a:chOff x="5036402" y="3835405"/>
            <a:chExt cx="10935793" cy="646418"/>
          </a:xfrm>
        </p:grpSpPr>
        <p:sp>
          <p:nvSpPr>
            <p:cNvPr id="42" name="PHẠM DUYÊN 1 - 9Slide.vn 10 - 9Slide.vn">
              <a:extLst>
                <a:ext uri="{FF2B5EF4-FFF2-40B4-BE49-F238E27FC236}">
                  <a16:creationId xmlns:a16="http://schemas.microsoft.com/office/drawing/2014/main" id="{A507D140-F144-DE3D-8AAF-8445BF268E26}"/>
                </a:ext>
              </a:extLst>
            </p:cNvPr>
            <p:cNvSpPr txBox="1"/>
            <p:nvPr/>
          </p:nvSpPr>
          <p:spPr>
            <a:xfrm>
              <a:off x="5036402" y="3835405"/>
              <a:ext cx="5015347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b) Mỗi bên tạ của rùa cân nặng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3" name="PHẠM DUYÊN 1 - 9Slide.vn 10 - 9Slide.vn">
              <a:extLst>
                <a:ext uri="{FF2B5EF4-FFF2-40B4-BE49-F238E27FC236}">
                  <a16:creationId xmlns:a16="http://schemas.microsoft.com/office/drawing/2014/main" id="{73F7CA8C-B4B7-EE91-E82E-58239BE93925}"/>
                </a:ext>
              </a:extLst>
            </p:cNvPr>
            <p:cNvSpPr txBox="1"/>
            <p:nvPr/>
          </p:nvSpPr>
          <p:spPr>
            <a:xfrm>
              <a:off x="11170474" y="3835405"/>
              <a:ext cx="572593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g.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4" name="Phạm Duyên 1 - 9Slide.vn">
              <a:extLst>
                <a:ext uri="{FF2B5EF4-FFF2-40B4-BE49-F238E27FC236}">
                  <a16:creationId xmlns:a16="http://schemas.microsoft.com/office/drawing/2014/main" id="{7EB7D724-2150-979F-A637-B30E40B4C557}"/>
                </a:ext>
              </a:extLst>
            </p:cNvPr>
            <p:cNvSpPr/>
            <p:nvPr/>
          </p:nvSpPr>
          <p:spPr>
            <a:xfrm>
              <a:off x="9913669" y="3919593"/>
              <a:ext cx="1226750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PHẠM DUYÊN 1 - 9Slide.vn 10 - 9Slide.vn">
              <a:extLst>
                <a:ext uri="{FF2B5EF4-FFF2-40B4-BE49-F238E27FC236}">
                  <a16:creationId xmlns:a16="http://schemas.microsoft.com/office/drawing/2014/main" id="{A60A453C-7487-FA56-E2D0-954A4C444A86}"/>
                </a:ext>
              </a:extLst>
            </p:cNvPr>
            <p:cNvSpPr txBox="1"/>
            <p:nvPr/>
          </p:nvSpPr>
          <p:spPr>
            <a:xfrm>
              <a:off x="11513402" y="3835405"/>
              <a:ext cx="2858564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Rùa nâng được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6" name="PHẠM DUYÊN 1 - 9Slide.vn 10 - 9Slide.vn">
              <a:extLst>
                <a:ext uri="{FF2B5EF4-FFF2-40B4-BE49-F238E27FC236}">
                  <a16:creationId xmlns:a16="http://schemas.microsoft.com/office/drawing/2014/main" id="{3C450F93-E192-6EF4-C1C8-E9A5762DB541}"/>
                </a:ext>
              </a:extLst>
            </p:cNvPr>
            <p:cNvSpPr txBox="1"/>
            <p:nvPr/>
          </p:nvSpPr>
          <p:spPr>
            <a:xfrm>
              <a:off x="15399602" y="3835405"/>
              <a:ext cx="572593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g.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7" name="Phạm Duyên 1 - 9Slide.vn">
              <a:extLst>
                <a:ext uri="{FF2B5EF4-FFF2-40B4-BE49-F238E27FC236}">
                  <a16:creationId xmlns:a16="http://schemas.microsoft.com/office/drawing/2014/main" id="{5BD950DE-0EE8-0150-0266-0CBE33D86CC0}"/>
                </a:ext>
              </a:extLst>
            </p:cNvPr>
            <p:cNvSpPr/>
            <p:nvPr/>
          </p:nvSpPr>
          <p:spPr>
            <a:xfrm>
              <a:off x="14168567" y="3919593"/>
              <a:ext cx="1162852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5" name="PHẠM DUYÊN 3 - 9Slide.vn">
            <a:extLst>
              <a:ext uri="{FF2B5EF4-FFF2-40B4-BE49-F238E27FC236}">
                <a16:creationId xmlns:a16="http://schemas.microsoft.com/office/drawing/2014/main" id="{F5D9274D-E77D-D1CC-4F71-6CC5FCB336B1}"/>
              </a:ext>
            </a:extLst>
          </p:cNvPr>
          <p:cNvSpPr/>
          <p:nvPr/>
        </p:nvSpPr>
        <p:spPr>
          <a:xfrm>
            <a:off x="5541351" y="4659966"/>
            <a:ext cx="1282920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3 100</a:t>
            </a:r>
          </a:p>
        </p:txBody>
      </p: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760F6045-5D3F-35EB-FFDD-AAA54863CEDC}"/>
              </a:ext>
            </a:extLst>
          </p:cNvPr>
          <p:cNvSpPr/>
          <p:nvPr/>
        </p:nvSpPr>
        <p:spPr>
          <a:xfrm>
            <a:off x="9681863" y="4659966"/>
            <a:ext cx="1282920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6 200</a:t>
            </a:r>
          </a:p>
        </p:txBody>
      </p:sp>
      <p:sp>
        <p:nvSpPr>
          <p:cNvPr id="48" name="PHẠM DUYÊN 5 - 9Slide.vn">
            <a:extLst>
              <a:ext uri="{FF2B5EF4-FFF2-40B4-BE49-F238E27FC236}">
                <a16:creationId xmlns:a16="http://schemas.microsoft.com/office/drawing/2014/main" id="{E5DB98F7-95AA-48CD-8B1C-176ADB288EF1}"/>
              </a:ext>
            </a:extLst>
          </p:cNvPr>
          <p:cNvSpPr/>
          <p:nvPr/>
        </p:nvSpPr>
        <p:spPr>
          <a:xfrm>
            <a:off x="5422680" y="5509052"/>
            <a:ext cx="1282920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1 600</a:t>
            </a:r>
          </a:p>
        </p:txBody>
      </p:sp>
      <p:sp>
        <p:nvSpPr>
          <p:cNvPr id="49" name="PHẠM DUYÊN 6 - 9Slide.vn">
            <a:extLst>
              <a:ext uri="{FF2B5EF4-FFF2-40B4-BE49-F238E27FC236}">
                <a16:creationId xmlns:a16="http://schemas.microsoft.com/office/drawing/2014/main" id="{FAA298B6-8EB4-BE91-CB9A-2AC809689D68}"/>
              </a:ext>
            </a:extLst>
          </p:cNvPr>
          <p:cNvSpPr/>
          <p:nvPr/>
        </p:nvSpPr>
        <p:spPr>
          <a:xfrm>
            <a:off x="9681863" y="5509052"/>
            <a:ext cx="1282920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3 200</a:t>
            </a:r>
          </a:p>
        </p:txBody>
      </p:sp>
      <p:grpSp>
        <p:nvGrpSpPr>
          <p:cNvPr id="57" name="PHẠM DUYÊN 7 - 9Slide.vn">
            <a:extLst>
              <a:ext uri="{FF2B5EF4-FFF2-40B4-BE49-F238E27FC236}">
                <a16:creationId xmlns:a16="http://schemas.microsoft.com/office/drawing/2014/main" id="{1E484052-A177-3AC9-2EA0-37274EBFB552}"/>
              </a:ext>
            </a:extLst>
          </p:cNvPr>
          <p:cNvGrpSpPr/>
          <p:nvPr/>
        </p:nvGrpSpPr>
        <p:grpSpPr>
          <a:xfrm>
            <a:off x="1695450" y="1309024"/>
            <a:ext cx="8801100" cy="3186776"/>
            <a:chOff x="472158" y="2099544"/>
            <a:chExt cx="11247684" cy="4072656"/>
          </a:xfrm>
        </p:grpSpPr>
        <p:pic>
          <p:nvPicPr>
            <p:cNvPr id="13" name="PHẠM DUYÊN 4 - 9Slide.vn">
              <a:extLst>
                <a:ext uri="{FF2B5EF4-FFF2-40B4-BE49-F238E27FC236}">
                  <a16:creationId xmlns:a16="http://schemas.microsoft.com/office/drawing/2014/main" id="{6FB3DA61-1257-5D74-E24A-3DEA55495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8" y="2099544"/>
              <a:ext cx="11247684" cy="4072656"/>
            </a:xfrm>
            <a:prstGeom prst="roundRect">
              <a:avLst/>
            </a:prstGeom>
            <a:effectLst>
              <a:softEdge rad="127000"/>
            </a:effectLst>
          </p:spPr>
        </p:pic>
        <p:sp>
          <p:nvSpPr>
            <p:cNvPr id="14" name="PHẠM DUYÊN 5 - 9Slide.vn">
              <a:extLst>
                <a:ext uri="{FF2B5EF4-FFF2-40B4-BE49-F238E27FC236}">
                  <a16:creationId xmlns:a16="http://schemas.microsoft.com/office/drawing/2014/main" id="{87148254-600C-45A5-A13D-695B164CB109}"/>
                </a:ext>
              </a:extLst>
            </p:cNvPr>
            <p:cNvSpPr txBox="1"/>
            <p:nvPr/>
          </p:nvSpPr>
          <p:spPr>
            <a:xfrm rot="4222824">
              <a:off x="1307471" y="2942717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5" name="PHẠM DUYÊN 6 - 9Slide.vn">
              <a:extLst>
                <a:ext uri="{FF2B5EF4-FFF2-40B4-BE49-F238E27FC236}">
                  <a16:creationId xmlns:a16="http://schemas.microsoft.com/office/drawing/2014/main" id="{0453D0BE-9EA1-5E97-D6FB-FC35E576FF7E}"/>
                </a:ext>
              </a:extLst>
            </p:cNvPr>
            <p:cNvSpPr txBox="1"/>
            <p:nvPr/>
          </p:nvSpPr>
          <p:spPr>
            <a:xfrm rot="4001986">
              <a:off x="1059821" y="3035586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" name="PHẠM DUYÊN 7 - 9Slide.vn">
              <a:extLst>
                <a:ext uri="{FF2B5EF4-FFF2-40B4-BE49-F238E27FC236}">
                  <a16:creationId xmlns:a16="http://schemas.microsoft.com/office/drawing/2014/main" id="{BC02841B-EF3B-A1ED-1254-33F65D25E93B}"/>
                </a:ext>
              </a:extLst>
            </p:cNvPr>
            <p:cNvSpPr txBox="1"/>
            <p:nvPr/>
          </p:nvSpPr>
          <p:spPr>
            <a:xfrm rot="4006308">
              <a:off x="932679" y="3181767"/>
              <a:ext cx="627287" cy="334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7" name="PHẠM DUYÊN 8 - 9Slide.vn">
              <a:extLst>
                <a:ext uri="{FF2B5EF4-FFF2-40B4-BE49-F238E27FC236}">
                  <a16:creationId xmlns:a16="http://schemas.microsoft.com/office/drawing/2014/main" id="{5150C431-DF7A-2939-6BCE-D04ACEA8319B}"/>
                </a:ext>
              </a:extLst>
            </p:cNvPr>
            <p:cNvSpPr txBox="1"/>
            <p:nvPr/>
          </p:nvSpPr>
          <p:spPr>
            <a:xfrm rot="4073605">
              <a:off x="773421" y="3263984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8" name="PHẠM DUYÊN 9 - 9Slide.vn">
              <a:extLst>
                <a:ext uri="{FF2B5EF4-FFF2-40B4-BE49-F238E27FC236}">
                  <a16:creationId xmlns:a16="http://schemas.microsoft.com/office/drawing/2014/main" id="{5823F981-08C7-10CF-C5F5-2D3A1D383150}"/>
                </a:ext>
              </a:extLst>
            </p:cNvPr>
            <p:cNvSpPr txBox="1"/>
            <p:nvPr/>
          </p:nvSpPr>
          <p:spPr>
            <a:xfrm rot="4073605">
              <a:off x="635311" y="3340184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9" name="PHẠM DUYÊN 10 - 9Slide.vn">
              <a:extLst>
                <a:ext uri="{FF2B5EF4-FFF2-40B4-BE49-F238E27FC236}">
                  <a16:creationId xmlns:a16="http://schemas.microsoft.com/office/drawing/2014/main" id="{9ACA137F-B0AE-493A-BE68-66FBCA9D6B9A}"/>
                </a:ext>
              </a:extLst>
            </p:cNvPr>
            <p:cNvSpPr txBox="1"/>
            <p:nvPr/>
          </p:nvSpPr>
          <p:spPr>
            <a:xfrm rot="17344906">
              <a:off x="4651324" y="2903197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0" name="PHẠM DUYÊN 11 - 9Slide.vn">
              <a:extLst>
                <a:ext uri="{FF2B5EF4-FFF2-40B4-BE49-F238E27FC236}">
                  <a16:creationId xmlns:a16="http://schemas.microsoft.com/office/drawing/2014/main" id="{918229C8-D49D-7DE7-EFBD-1830DD2AB85F}"/>
                </a:ext>
              </a:extLst>
            </p:cNvPr>
            <p:cNvSpPr txBox="1"/>
            <p:nvPr/>
          </p:nvSpPr>
          <p:spPr>
            <a:xfrm rot="17124068">
              <a:off x="4919331" y="3009381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1" name="PHẠM DUYÊN 12 - 9Slide.vn">
              <a:extLst>
                <a:ext uri="{FF2B5EF4-FFF2-40B4-BE49-F238E27FC236}">
                  <a16:creationId xmlns:a16="http://schemas.microsoft.com/office/drawing/2014/main" id="{E199D366-BD97-4F89-5142-E9121C5F7AD2}"/>
                </a:ext>
              </a:extLst>
            </p:cNvPr>
            <p:cNvSpPr txBox="1"/>
            <p:nvPr/>
          </p:nvSpPr>
          <p:spPr>
            <a:xfrm rot="17206093">
              <a:off x="5276154" y="3128262"/>
              <a:ext cx="627287" cy="334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2" name="PHẠM DUYÊN 13 - 9Slide.vn">
              <a:extLst>
                <a:ext uri="{FF2B5EF4-FFF2-40B4-BE49-F238E27FC236}">
                  <a16:creationId xmlns:a16="http://schemas.microsoft.com/office/drawing/2014/main" id="{931BC8A1-E1BC-32A0-F155-8C8E661F79AF}"/>
                </a:ext>
              </a:extLst>
            </p:cNvPr>
            <p:cNvSpPr txBox="1"/>
            <p:nvPr/>
          </p:nvSpPr>
          <p:spPr>
            <a:xfrm rot="17195687">
              <a:off x="5449078" y="3201368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3" name="PHẠM DUYÊN 14 - 9Slide.vn">
              <a:extLst>
                <a:ext uri="{FF2B5EF4-FFF2-40B4-BE49-F238E27FC236}">
                  <a16:creationId xmlns:a16="http://schemas.microsoft.com/office/drawing/2014/main" id="{13BF7174-291B-4BFE-9C2D-D7DC6011113C}"/>
                </a:ext>
              </a:extLst>
            </p:cNvPr>
            <p:cNvSpPr txBox="1"/>
            <p:nvPr/>
          </p:nvSpPr>
          <p:spPr>
            <a:xfrm rot="17195687">
              <a:off x="5585457" y="3271119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5" name="PHẠM DUYÊN 15 - 9Slide.vn">
              <a:extLst>
                <a:ext uri="{FF2B5EF4-FFF2-40B4-BE49-F238E27FC236}">
                  <a16:creationId xmlns:a16="http://schemas.microsoft.com/office/drawing/2014/main" id="{D15C88F6-C2A3-FB78-29E5-149F1A77728D}"/>
                </a:ext>
              </a:extLst>
            </p:cNvPr>
            <p:cNvSpPr txBox="1"/>
            <p:nvPr/>
          </p:nvSpPr>
          <p:spPr>
            <a:xfrm rot="4482190">
              <a:off x="6945252" y="2950201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6" name="PHẠM DUYÊN 16 - 9Slide.vn">
              <a:extLst>
                <a:ext uri="{FF2B5EF4-FFF2-40B4-BE49-F238E27FC236}">
                  <a16:creationId xmlns:a16="http://schemas.microsoft.com/office/drawing/2014/main" id="{6D1626C1-9848-E063-1DB0-4218BCE6AD13}"/>
                </a:ext>
              </a:extLst>
            </p:cNvPr>
            <p:cNvSpPr txBox="1"/>
            <p:nvPr/>
          </p:nvSpPr>
          <p:spPr>
            <a:xfrm rot="4405516">
              <a:off x="6796679" y="3084477"/>
              <a:ext cx="627287" cy="334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7" name="PHẠM DUYÊN 17 - 9Slide.vn">
              <a:extLst>
                <a:ext uri="{FF2B5EF4-FFF2-40B4-BE49-F238E27FC236}">
                  <a16:creationId xmlns:a16="http://schemas.microsoft.com/office/drawing/2014/main" id="{C0CA280F-F532-C7EA-1953-B273EC5CD4C8}"/>
                </a:ext>
              </a:extLst>
            </p:cNvPr>
            <p:cNvSpPr txBox="1"/>
            <p:nvPr/>
          </p:nvSpPr>
          <p:spPr>
            <a:xfrm rot="4073605">
              <a:off x="6589797" y="3180981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8" name="PHẠM DUYÊN 18 - 9Slide.vn">
              <a:extLst>
                <a:ext uri="{FF2B5EF4-FFF2-40B4-BE49-F238E27FC236}">
                  <a16:creationId xmlns:a16="http://schemas.microsoft.com/office/drawing/2014/main" id="{852DFEB9-070B-285F-65FC-0CD5A5E5E1FA}"/>
                </a:ext>
              </a:extLst>
            </p:cNvPr>
            <p:cNvSpPr txBox="1"/>
            <p:nvPr/>
          </p:nvSpPr>
          <p:spPr>
            <a:xfrm rot="17096901">
              <a:off x="10170293" y="2908238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9" name="PHẠM DUYÊN 19 - 9Slide.vn">
              <a:extLst>
                <a:ext uri="{FF2B5EF4-FFF2-40B4-BE49-F238E27FC236}">
                  <a16:creationId xmlns:a16="http://schemas.microsoft.com/office/drawing/2014/main" id="{9A6543DA-C8C4-9095-22DF-38032904F106}"/>
                </a:ext>
              </a:extLst>
            </p:cNvPr>
            <p:cNvSpPr txBox="1"/>
            <p:nvPr/>
          </p:nvSpPr>
          <p:spPr>
            <a:xfrm rot="16876791">
              <a:off x="10563878" y="2998141"/>
              <a:ext cx="627287" cy="334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0" name="PHẠM DUYÊN 20 - 9Slide.vn">
              <a:extLst>
                <a:ext uri="{FF2B5EF4-FFF2-40B4-BE49-F238E27FC236}">
                  <a16:creationId xmlns:a16="http://schemas.microsoft.com/office/drawing/2014/main" id="{5A51A198-44A5-DF7E-85D0-62A3E4524857}"/>
                </a:ext>
              </a:extLst>
            </p:cNvPr>
            <p:cNvSpPr txBox="1"/>
            <p:nvPr/>
          </p:nvSpPr>
          <p:spPr>
            <a:xfrm rot="16906934">
              <a:off x="10787393" y="3080291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2" name="PHẠM DUYÊN 21 - 9Slide.vn">
              <a:extLst>
                <a:ext uri="{FF2B5EF4-FFF2-40B4-BE49-F238E27FC236}">
                  <a16:creationId xmlns:a16="http://schemas.microsoft.com/office/drawing/2014/main" id="{CF47EB91-50F3-2313-1592-9EA79380399A}"/>
                </a:ext>
              </a:extLst>
            </p:cNvPr>
            <p:cNvSpPr txBox="1"/>
            <p:nvPr/>
          </p:nvSpPr>
          <p:spPr>
            <a:xfrm>
              <a:off x="4415936" y="5522317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3" name="PHẠM DUYÊN 22 - 9Slide.vn">
              <a:extLst>
                <a:ext uri="{FF2B5EF4-FFF2-40B4-BE49-F238E27FC236}">
                  <a16:creationId xmlns:a16="http://schemas.microsoft.com/office/drawing/2014/main" id="{C50A00F8-CA9F-F97E-E9EC-070B216E0BEC}"/>
                </a:ext>
              </a:extLst>
            </p:cNvPr>
            <p:cNvSpPr txBox="1"/>
            <p:nvPr/>
          </p:nvSpPr>
          <p:spPr>
            <a:xfrm>
              <a:off x="5965158" y="5504282"/>
              <a:ext cx="731766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6" name="PHẠM DUYÊN 23 - 9Slide.vn">
              <a:extLst>
                <a:ext uri="{FF2B5EF4-FFF2-40B4-BE49-F238E27FC236}">
                  <a16:creationId xmlns:a16="http://schemas.microsoft.com/office/drawing/2014/main" id="{E572F006-C1D1-31C8-3498-54B77A864625}"/>
                </a:ext>
              </a:extLst>
            </p:cNvPr>
            <p:cNvSpPr txBox="1"/>
            <p:nvPr/>
          </p:nvSpPr>
          <p:spPr>
            <a:xfrm>
              <a:off x="7169143" y="5507325"/>
              <a:ext cx="731766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5127761A-D8C0-8BEF-97D7-9AF540A5BCD4}"/>
              </a:ext>
            </a:extLst>
          </p:cNvPr>
          <p:cNvGrpSpPr/>
          <p:nvPr/>
        </p:nvGrpSpPr>
        <p:grpSpPr>
          <a:xfrm>
            <a:off x="1447800" y="547802"/>
            <a:ext cx="1294382" cy="783193"/>
            <a:chOff x="930039" y="409881"/>
            <a:chExt cx="1294382" cy="7831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0D96F00-26E1-D0CF-84D7-11F22B61F5F0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8C3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6FEAA492-89DD-1B8D-9557-DBAF732DDE31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F7857F6-0FC3-D7EF-93B1-D498D3B1F346}"/>
                </a:ext>
              </a:extLst>
            </p:cNvPr>
            <p:cNvSpPr txBox="1"/>
            <p:nvPr/>
          </p:nvSpPr>
          <p:spPr>
            <a:xfrm>
              <a:off x="1743437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6" name="PHẠM DUYÊN 9 - 9Slide.vn">
            <a:extLst>
              <a:ext uri="{FF2B5EF4-FFF2-40B4-BE49-F238E27FC236}">
                <a16:creationId xmlns:a16="http://schemas.microsoft.com/office/drawing/2014/main" id="{CA8CE9E6-AE17-3355-6187-3C2D2980099D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8B5992-5228-E7CE-D622-CF88C8A8326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9FEE1D2-8330-0C7F-B84E-38AF50C6545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D3744E0-3F7B-DE72-F5FF-6C16C053D03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2DCC02-C4C0-FD6D-0FAD-1916B64EE23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40D142E3-0C2A-033A-9142-3B89AE959258}"/>
              </a:ext>
            </a:extLst>
          </p:cNvPr>
          <p:cNvSpPr txBox="1"/>
          <p:nvPr/>
        </p:nvSpPr>
        <p:spPr>
          <a:xfrm>
            <a:off x="3117012" y="644664"/>
            <a:ext cx="595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9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 sĩ mèo và rùa thi tài.</a:t>
            </a:r>
            <a:endParaRPr kumimoji="0" lang="en-US" sz="3600" b="0" i="0" u="none" strike="noStrike" kern="1200" cap="none" spc="-93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F710BDBF-3393-67B4-842E-742C02308A23}"/>
              </a:ext>
            </a:extLst>
          </p:cNvPr>
          <p:cNvSpPr/>
          <p:nvPr/>
        </p:nvSpPr>
        <p:spPr>
          <a:xfrm>
            <a:off x="1447800" y="2748269"/>
            <a:ext cx="1583344" cy="474920"/>
          </a:xfrm>
          <a:prstGeom prst="roundRect">
            <a:avLst>
              <a:gd name="adj" fmla="val 33431"/>
            </a:avLst>
          </a:prstGeom>
          <a:solidFill>
            <a:srgbClr val="DF3D64"/>
          </a:solidFill>
          <a:ln w="19050">
            <a:solidFill>
              <a:srgbClr val="1F6B60"/>
            </a:solidFill>
            <a:prstDash val="sys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+mn-ea"/>
                <a:cs typeface="+mn-cs"/>
              </a:rPr>
              <a:t>3 100 g</a:t>
            </a:r>
          </a:p>
        </p:txBody>
      </p:sp>
      <p:sp>
        <p:nvSpPr>
          <p:cNvPr id="53" name="PHẠM DUYÊN 12 - 9Slide.vn">
            <a:extLst>
              <a:ext uri="{FF2B5EF4-FFF2-40B4-BE49-F238E27FC236}">
                <a16:creationId xmlns:a16="http://schemas.microsoft.com/office/drawing/2014/main" id="{D101CB4F-F69D-BB36-D1A3-C683889FCD84}"/>
              </a:ext>
            </a:extLst>
          </p:cNvPr>
          <p:cNvSpPr/>
          <p:nvPr/>
        </p:nvSpPr>
        <p:spPr>
          <a:xfrm>
            <a:off x="9228244" y="2619572"/>
            <a:ext cx="1515956" cy="474920"/>
          </a:xfrm>
          <a:prstGeom prst="roundRect">
            <a:avLst>
              <a:gd name="adj" fmla="val 33431"/>
            </a:avLst>
          </a:prstGeom>
          <a:solidFill>
            <a:srgbClr val="DF3D64"/>
          </a:solidFill>
          <a:ln w="19050">
            <a:solidFill>
              <a:srgbClr val="1F6B60"/>
            </a:solidFill>
            <a:prstDash val="sys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+mn-ea"/>
                <a:cs typeface="+mn-cs"/>
              </a:rPr>
              <a:t>1 600 g</a:t>
            </a:r>
          </a:p>
        </p:txBody>
      </p:sp>
      <p:sp>
        <p:nvSpPr>
          <p:cNvPr id="54" name="PHẠM DUYÊN 13 - 9Slide.vn">
            <a:extLst>
              <a:ext uri="{FF2B5EF4-FFF2-40B4-BE49-F238E27FC236}">
                <a16:creationId xmlns:a16="http://schemas.microsoft.com/office/drawing/2014/main" id="{8EEA05F3-B970-C962-8C73-3504780FD5EB}"/>
              </a:ext>
            </a:extLst>
          </p:cNvPr>
          <p:cNvSpPr/>
          <p:nvPr/>
        </p:nvSpPr>
        <p:spPr>
          <a:xfrm>
            <a:off x="6182811" y="1319884"/>
            <a:ext cx="4940709" cy="24395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99E6A42-B348-135C-D6B0-F96C914A9B11}"/>
              </a:ext>
            </a:extLst>
          </p:cNvPr>
          <p:cNvSpPr/>
          <p:nvPr/>
        </p:nvSpPr>
        <p:spPr>
          <a:xfrm>
            <a:off x="-2286022" y="-23219"/>
            <a:ext cx="2067630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9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40521 0.001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  <p:bldP spid="48" grpId="0" animBg="1"/>
      <p:bldP spid="49" grpId="0" animBg="1"/>
      <p:bldP spid="50" grpId="0" animBg="1"/>
      <p:bldP spid="53" grpId="0" animBg="1"/>
      <p:bldP spid="54" grpId="0" animBg="1"/>
      <p:bldP spid="5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1A0C54F-08C8-0FD2-C1B7-DD46866EA4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7" y="3063916"/>
            <a:ext cx="3685307" cy="3897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02DB3-E416-D607-3D61-EB3798707314}"/>
              </a:ext>
            </a:extLst>
          </p:cNvPr>
          <p:cNvSpPr txBox="1"/>
          <p:nvPr/>
        </p:nvSpPr>
        <p:spPr>
          <a:xfrm>
            <a:off x="-42203" y="-290945"/>
            <a:ext cx="6450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Thu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hoạch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quả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Beachwood Sans" pitchFamily="2" charset="0"/>
              <a:ea typeface="+mn-ea"/>
              <a:cs typeface="+mn-cs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2D9E929-9863-7ECB-DCAB-23CD6E3C0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207818"/>
            <a:ext cx="4634345" cy="463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092AE-1FA5-D298-696E-5D56AECA81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55" y="2637107"/>
            <a:ext cx="1946564" cy="1946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F53DE-ABA3-078E-2778-948D3FB638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82" y="4700155"/>
            <a:ext cx="1946564" cy="1946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BCCDF-2D37-C308-4BFF-CF369869DE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54" y="2552699"/>
            <a:ext cx="1946564" cy="1946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81BE3F-470F-DC76-7F04-F8AA017337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19" y="4580660"/>
            <a:ext cx="1946564" cy="194656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32BD400-5351-157B-0B7F-1A06BB434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05" y="207818"/>
            <a:ext cx="3429000" cy="34290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43D6828-755D-FCA7-2F76-F2BE9BA830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16" y="949037"/>
            <a:ext cx="633845" cy="63384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FFE13EB-2CC5-2BF8-8C95-31387E95FE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46" y="1161809"/>
            <a:ext cx="633845" cy="63384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F2EE190-9F8D-89B2-7A8A-3B93E83C3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81" y="1605395"/>
            <a:ext cx="633845" cy="63384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14E4D3D-A06F-450A-9917-ACDB6E45F61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68" y="1762124"/>
            <a:ext cx="633845" cy="633845"/>
          </a:xfrm>
          <a:prstGeom prst="rect">
            <a:avLst/>
          </a:prstGeom>
        </p:spPr>
      </p:pic>
      <p:pic>
        <p:nvPicPr>
          <p:cNvPr id="19" name="Picture 18" descr="A picture containing text, accessory, vector graphics&#10;&#10;Description automatically generated">
            <a:extLst>
              <a:ext uri="{FF2B5EF4-FFF2-40B4-BE49-F238E27FC236}">
                <a16:creationId xmlns:a16="http://schemas.microsoft.com/office/drawing/2014/main" id="{41EA083F-C11F-4140-868C-67910C897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18" y="2718581"/>
            <a:ext cx="2795155" cy="2795155"/>
          </a:xfrm>
          <a:prstGeom prst="rect">
            <a:avLst/>
          </a:prstGeom>
        </p:spPr>
      </p:pic>
      <p:pic>
        <p:nvPicPr>
          <p:cNvPr id="24" name="Picture 2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78B2438-0C21-3E58-581C-F18C70AC57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64" y="100446"/>
            <a:ext cx="3377375" cy="3377375"/>
          </a:xfrm>
          <a:prstGeom prst="rect">
            <a:avLst/>
          </a:prstGeom>
        </p:spPr>
      </p:pic>
      <p:pic>
        <p:nvPicPr>
          <p:cNvPr id="26" name="Picture 25" descr="A picture containing plant&#10;&#10;Description automatically generated">
            <a:extLst>
              <a:ext uri="{FF2B5EF4-FFF2-40B4-BE49-F238E27FC236}">
                <a16:creationId xmlns:a16="http://schemas.microsoft.com/office/drawing/2014/main" id="{13CBCB05-5E0C-27EC-2364-C0E3CCEE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33" y="1865000"/>
            <a:ext cx="1061937" cy="1061937"/>
          </a:xfrm>
          <a:prstGeom prst="rect">
            <a:avLst/>
          </a:prstGeom>
        </p:spPr>
      </p:pic>
      <p:pic>
        <p:nvPicPr>
          <p:cNvPr id="27" name="Picture 26" descr="A picture containing plant&#10;&#10;Description automatically generated">
            <a:extLst>
              <a:ext uri="{FF2B5EF4-FFF2-40B4-BE49-F238E27FC236}">
                <a16:creationId xmlns:a16="http://schemas.microsoft.com/office/drawing/2014/main" id="{B527F6DB-823D-8079-9633-6234654AAF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3336" y="2136361"/>
            <a:ext cx="1061937" cy="1061937"/>
          </a:xfrm>
          <a:prstGeom prst="rect">
            <a:avLst/>
          </a:prstGeom>
        </p:spPr>
      </p:pic>
      <p:pic>
        <p:nvPicPr>
          <p:cNvPr id="29" name="Picture 28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E7097527-FAA9-827A-E3B7-9D79E5ED17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26" y="2636529"/>
            <a:ext cx="3063916" cy="3063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22BC00-AACC-C271-C8C6-348AABF6AA96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322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42591 0.049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474 0.032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0" y="16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44115 0.03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48451 0.008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2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B21D83E5-13F1-D6F5-E7B7-89C999195657}"/>
              </a:ext>
            </a:extLst>
          </p:cNvPr>
          <p:cNvSpPr txBox="1"/>
          <p:nvPr/>
        </p:nvSpPr>
        <p:spPr>
          <a:xfrm>
            <a:off x="3142959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EF85EFB6-468C-726D-9799-6EA5179EDDA8}"/>
              </a:ext>
            </a:extLst>
          </p:cNvPr>
          <p:cNvSpPr txBox="1"/>
          <p:nvPr/>
        </p:nvSpPr>
        <p:spPr>
          <a:xfrm>
            <a:off x="4165170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64CEBF06-1865-A80E-A4BB-52F59B7DEE99}"/>
              </a:ext>
            </a:extLst>
          </p:cNvPr>
          <p:cNvSpPr txBox="1"/>
          <p:nvPr/>
        </p:nvSpPr>
        <p:spPr>
          <a:xfrm>
            <a:off x="3654065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32B881A6-957B-C362-CDA7-4C9F8A2774BB}"/>
              </a:ext>
            </a:extLst>
          </p:cNvPr>
          <p:cNvSpPr txBox="1"/>
          <p:nvPr/>
        </p:nvSpPr>
        <p:spPr>
          <a:xfrm>
            <a:off x="2620395" y="3245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50214E8D-ED78-8BBD-F550-28CFF1B7DE3C}"/>
              </a:ext>
            </a:extLst>
          </p:cNvPr>
          <p:cNvSpPr txBox="1"/>
          <p:nvPr/>
        </p:nvSpPr>
        <p:spPr>
          <a:xfrm>
            <a:off x="9112727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27ABB3F9-7CA1-1001-FDAA-2D6AC27765C2}"/>
              </a:ext>
            </a:extLst>
          </p:cNvPr>
          <p:cNvSpPr txBox="1"/>
          <p:nvPr/>
        </p:nvSpPr>
        <p:spPr>
          <a:xfrm>
            <a:off x="8601622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601A570D-23AC-4699-3DDF-F220A0C41D52}"/>
              </a:ext>
            </a:extLst>
          </p:cNvPr>
          <p:cNvSpPr txBox="1"/>
          <p:nvPr/>
        </p:nvSpPr>
        <p:spPr>
          <a:xfrm>
            <a:off x="7567952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PHẠM DUYÊN 7 - 9Slide.vn">
            <a:extLst>
              <a:ext uri="{FF2B5EF4-FFF2-40B4-BE49-F238E27FC236}">
                <a16:creationId xmlns:a16="http://schemas.microsoft.com/office/drawing/2014/main" id="{0B0E4C8E-6342-5CA4-9335-018FC4CC1E97}"/>
              </a:ext>
            </a:extLst>
          </p:cNvPr>
          <p:cNvSpPr txBox="1"/>
          <p:nvPr/>
        </p:nvSpPr>
        <p:spPr>
          <a:xfrm>
            <a:off x="8090516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FE9DCCE8-3C56-9F8C-ED5C-D9413E8E485B}"/>
              </a:ext>
            </a:extLst>
          </p:cNvPr>
          <p:cNvSpPr/>
          <p:nvPr/>
        </p:nvSpPr>
        <p:spPr>
          <a:xfrm>
            <a:off x="3083961" y="1785582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BF0952EB-1335-718D-AA55-B71D6CA8C932}"/>
              </a:ext>
            </a:extLst>
          </p:cNvPr>
          <p:cNvSpPr/>
          <p:nvPr/>
        </p:nvSpPr>
        <p:spPr>
          <a:xfrm>
            <a:off x="4127085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3EF0BAC0-8571-867D-A6DB-3C827EE5ED84}"/>
              </a:ext>
            </a:extLst>
          </p:cNvPr>
          <p:cNvSpPr/>
          <p:nvPr/>
        </p:nvSpPr>
        <p:spPr>
          <a:xfrm>
            <a:off x="3585911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5176922C-2594-BDA8-450E-C7FCE0F4A629}"/>
              </a:ext>
            </a:extLst>
          </p:cNvPr>
          <p:cNvSpPr/>
          <p:nvPr/>
        </p:nvSpPr>
        <p:spPr>
          <a:xfrm>
            <a:off x="2652849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PHẠM DUYÊN 4 - 9Slide.vn">
            <a:extLst>
              <a:ext uri="{FF2B5EF4-FFF2-40B4-BE49-F238E27FC236}">
                <a16:creationId xmlns:a16="http://schemas.microsoft.com/office/drawing/2014/main" id="{88707582-6E79-FCE7-EF4C-ABE3CD0A0257}"/>
              </a:ext>
            </a:extLst>
          </p:cNvPr>
          <p:cNvSpPr/>
          <p:nvPr/>
        </p:nvSpPr>
        <p:spPr>
          <a:xfrm>
            <a:off x="9074642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67DFD66-5251-D0A6-FDB3-6A52A1098660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5D4D73-9312-9654-87BC-C8D58AB21E7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66688BB-9A25-AF22-5F7E-89AC7E724E1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0A414C4-3F30-A8E9-E1BC-FF4465B9533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E88D8A-BF89-97B2-A2C0-37C65978338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8F1D757F-FC52-C366-E2F5-CD268C91E326}"/>
              </a:ext>
            </a:extLst>
          </p:cNvPr>
          <p:cNvSpPr txBox="1"/>
          <p:nvPr/>
        </p:nvSpPr>
        <p:spPr>
          <a:xfrm>
            <a:off x="1509623" y="544346"/>
            <a:ext cx="600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E64BD6E-01DE-056F-D26C-98DC31D017CC}"/>
              </a:ext>
            </a:extLst>
          </p:cNvPr>
          <p:cNvSpPr txBox="1"/>
          <p:nvPr/>
        </p:nvSpPr>
        <p:spPr>
          <a:xfrm>
            <a:off x="2620394" y="175260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651F68F2-1E73-48E4-5686-1D4B833E4301}"/>
                  </a:ext>
                </a:extLst>
              </p:cNvPr>
              <p:cNvSpPr txBox="1"/>
              <p:nvPr/>
            </p:nvSpPr>
            <p:spPr>
              <a:xfrm>
                <a:off x="2100943" y="2127139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651F68F2-1E73-48E4-5686-1D4B833E4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943" y="2127139"/>
                <a:ext cx="461517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PHẠM DUYÊN 6 - 9Slide.vn">
            <a:extLst>
              <a:ext uri="{FF2B5EF4-FFF2-40B4-BE49-F238E27FC236}">
                <a16:creationId xmlns:a16="http://schemas.microsoft.com/office/drawing/2014/main" id="{74A093A6-9980-2BAC-4A95-81F1244856EA}"/>
              </a:ext>
            </a:extLst>
          </p:cNvPr>
          <p:cNvCxnSpPr>
            <a:cxnSpLocks/>
          </p:cNvCxnSpPr>
          <p:nvPr/>
        </p:nvCxnSpPr>
        <p:spPr>
          <a:xfrm>
            <a:off x="2231572" y="3214008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34E82D69-CB06-CE2D-ECCE-8E9079210382}"/>
              </a:ext>
            </a:extLst>
          </p:cNvPr>
          <p:cNvSpPr txBox="1"/>
          <p:nvPr/>
        </p:nvSpPr>
        <p:spPr>
          <a:xfrm>
            <a:off x="3654064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C1028261-5F90-47E2-EC79-D5115E99075D}"/>
              </a:ext>
            </a:extLst>
          </p:cNvPr>
          <p:cNvSpPr txBox="1"/>
          <p:nvPr/>
        </p:nvSpPr>
        <p:spPr>
          <a:xfrm>
            <a:off x="4165169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PHẠM DUYÊN 12 - 9Slide.vn">
            <a:extLst>
              <a:ext uri="{FF2B5EF4-FFF2-40B4-BE49-F238E27FC236}">
                <a16:creationId xmlns:a16="http://schemas.microsoft.com/office/drawing/2014/main" id="{2D529170-BC13-B264-CE26-7831EFE2165C}"/>
              </a:ext>
            </a:extLst>
          </p:cNvPr>
          <p:cNvSpPr txBox="1"/>
          <p:nvPr/>
        </p:nvSpPr>
        <p:spPr>
          <a:xfrm>
            <a:off x="4165169" y="247956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FA286D9D-51C4-8388-A8FD-793659B9C5A3}"/>
              </a:ext>
            </a:extLst>
          </p:cNvPr>
          <p:cNvSpPr txBox="1"/>
          <p:nvPr/>
        </p:nvSpPr>
        <p:spPr>
          <a:xfrm>
            <a:off x="3142960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63E59967-0BF4-AADE-D9C2-AB818468C0CB}"/>
              </a:ext>
            </a:extLst>
          </p:cNvPr>
          <p:cNvSpPr txBox="1"/>
          <p:nvPr/>
        </p:nvSpPr>
        <p:spPr>
          <a:xfrm>
            <a:off x="7567951" y="175260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PHẠM DUYÊN 5 - 9Slide.vn">
                <a:extLst>
                  <a:ext uri="{FF2B5EF4-FFF2-40B4-BE49-F238E27FC236}">
                    <a16:creationId xmlns:a16="http://schemas.microsoft.com/office/drawing/2014/main" id="{6E8312D9-5FCE-ED80-C323-30303D9F515B}"/>
                  </a:ext>
                </a:extLst>
              </p:cNvPr>
              <p:cNvSpPr txBox="1"/>
              <p:nvPr/>
            </p:nvSpPr>
            <p:spPr>
              <a:xfrm>
                <a:off x="7048500" y="2127139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PHẠM DUYÊN 5 - 9Slide.vn">
                <a:extLst>
                  <a:ext uri="{FF2B5EF4-FFF2-40B4-BE49-F238E27FC236}">
                    <a16:creationId xmlns:a16="http://schemas.microsoft.com/office/drawing/2014/main" id="{6E8312D9-5FCE-ED80-C323-30303D9F5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127139"/>
                <a:ext cx="461517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PHẠM DUYÊN 6 - 9Slide.vn">
            <a:extLst>
              <a:ext uri="{FF2B5EF4-FFF2-40B4-BE49-F238E27FC236}">
                <a16:creationId xmlns:a16="http://schemas.microsoft.com/office/drawing/2014/main" id="{5AF76E6A-16B1-E912-24F0-8ADF7491995C}"/>
              </a:ext>
            </a:extLst>
          </p:cNvPr>
          <p:cNvCxnSpPr>
            <a:cxnSpLocks/>
          </p:cNvCxnSpPr>
          <p:nvPr/>
        </p:nvCxnSpPr>
        <p:spPr>
          <a:xfrm>
            <a:off x="7179129" y="3214008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F9D4239C-97F5-9D3D-7DB6-9C1D2261AF7F}"/>
              </a:ext>
            </a:extLst>
          </p:cNvPr>
          <p:cNvSpPr txBox="1"/>
          <p:nvPr/>
        </p:nvSpPr>
        <p:spPr>
          <a:xfrm>
            <a:off x="8601621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PHẠM DUYÊN 11 - 9Slide.vn">
            <a:extLst>
              <a:ext uri="{FF2B5EF4-FFF2-40B4-BE49-F238E27FC236}">
                <a16:creationId xmlns:a16="http://schemas.microsoft.com/office/drawing/2014/main" id="{71FA0AC4-F689-B5A2-263D-B31A0F4954AA}"/>
              </a:ext>
            </a:extLst>
          </p:cNvPr>
          <p:cNvSpPr txBox="1"/>
          <p:nvPr/>
        </p:nvSpPr>
        <p:spPr>
          <a:xfrm>
            <a:off x="9112726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PHẠM DUYÊN 12 - 9Slide.vn">
            <a:extLst>
              <a:ext uri="{FF2B5EF4-FFF2-40B4-BE49-F238E27FC236}">
                <a16:creationId xmlns:a16="http://schemas.microsoft.com/office/drawing/2014/main" id="{53C10447-66DF-73E8-1840-3627CD92345B}"/>
              </a:ext>
            </a:extLst>
          </p:cNvPr>
          <p:cNvSpPr txBox="1"/>
          <p:nvPr/>
        </p:nvSpPr>
        <p:spPr>
          <a:xfrm>
            <a:off x="9112726" y="247956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PHẠM DUYÊN 13 - 9Slide.vn">
            <a:extLst>
              <a:ext uri="{FF2B5EF4-FFF2-40B4-BE49-F238E27FC236}">
                <a16:creationId xmlns:a16="http://schemas.microsoft.com/office/drawing/2014/main" id="{D55E90B3-5827-F61A-3797-06C351D163A6}"/>
              </a:ext>
            </a:extLst>
          </p:cNvPr>
          <p:cNvSpPr txBox="1"/>
          <p:nvPr/>
        </p:nvSpPr>
        <p:spPr>
          <a:xfrm>
            <a:off x="8079056" y="3245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PHẠM DUYÊN 4 - 9Slide.vn">
            <a:extLst>
              <a:ext uri="{FF2B5EF4-FFF2-40B4-BE49-F238E27FC236}">
                <a16:creationId xmlns:a16="http://schemas.microsoft.com/office/drawing/2014/main" id="{4576070E-4EE0-8353-E231-32B6845E5409}"/>
              </a:ext>
            </a:extLst>
          </p:cNvPr>
          <p:cNvSpPr/>
          <p:nvPr/>
        </p:nvSpPr>
        <p:spPr>
          <a:xfrm>
            <a:off x="7562306" y="184301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PHẠM DUYÊN 4 - 9Slide.vn">
            <a:extLst>
              <a:ext uri="{FF2B5EF4-FFF2-40B4-BE49-F238E27FC236}">
                <a16:creationId xmlns:a16="http://schemas.microsoft.com/office/drawing/2014/main" id="{F0CF413C-5A2D-D28C-EB5A-5440087F78D9}"/>
              </a:ext>
            </a:extLst>
          </p:cNvPr>
          <p:cNvSpPr/>
          <p:nvPr/>
        </p:nvSpPr>
        <p:spPr>
          <a:xfrm>
            <a:off x="8581481" y="184301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5369F69F-0D9A-05C0-C38E-C75C7272CFC3}"/>
              </a:ext>
            </a:extLst>
          </p:cNvPr>
          <p:cNvSpPr/>
          <p:nvPr/>
        </p:nvSpPr>
        <p:spPr>
          <a:xfrm>
            <a:off x="8077200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0EC267-733C-4478-0F5C-88104177FB2D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E46E5E-34E4-2361-65EB-E122C23BB1BB}"/>
              </a:ext>
            </a:extLst>
          </p:cNvPr>
          <p:cNvSpPr/>
          <p:nvPr/>
        </p:nvSpPr>
        <p:spPr>
          <a:xfrm>
            <a:off x="-2566695" y="-56763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6B8380E2-1DBC-E81F-89A2-5D4BEE8FF663}"/>
              </a:ext>
            </a:extLst>
          </p:cNvPr>
          <p:cNvSpPr/>
          <p:nvPr/>
        </p:nvSpPr>
        <p:spPr>
          <a:xfrm>
            <a:off x="1338213" y="1459126"/>
            <a:ext cx="762729" cy="586948"/>
          </a:xfrm>
          <a:prstGeom prst="roundRect">
            <a:avLst>
              <a:gd name="adj" fmla="val 209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AD9B2C73-6519-C40B-0EA0-80895DCFF77D}"/>
              </a:ext>
            </a:extLst>
          </p:cNvPr>
          <p:cNvSpPr/>
          <p:nvPr/>
        </p:nvSpPr>
        <p:spPr>
          <a:xfrm>
            <a:off x="6425922" y="1356661"/>
            <a:ext cx="762729" cy="586948"/>
          </a:xfrm>
          <a:prstGeom prst="roundRect">
            <a:avLst>
              <a:gd name="adj" fmla="val 209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615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B21D83E5-13F1-D6F5-E7B7-89C999195657}"/>
              </a:ext>
            </a:extLst>
          </p:cNvPr>
          <p:cNvSpPr txBox="1"/>
          <p:nvPr/>
        </p:nvSpPr>
        <p:spPr>
          <a:xfrm>
            <a:off x="2255851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EF85EFB6-468C-726D-9799-6EA5179EDDA8}"/>
              </a:ext>
            </a:extLst>
          </p:cNvPr>
          <p:cNvSpPr txBox="1"/>
          <p:nvPr/>
        </p:nvSpPr>
        <p:spPr>
          <a:xfrm>
            <a:off x="3278062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64CEBF06-1865-A80E-A4BB-52F59B7DEE99}"/>
              </a:ext>
            </a:extLst>
          </p:cNvPr>
          <p:cNvSpPr txBox="1"/>
          <p:nvPr/>
        </p:nvSpPr>
        <p:spPr>
          <a:xfrm>
            <a:off x="2766957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32B881A6-957B-C362-CDA7-4C9F8A2774BB}"/>
              </a:ext>
            </a:extLst>
          </p:cNvPr>
          <p:cNvSpPr txBox="1"/>
          <p:nvPr/>
        </p:nvSpPr>
        <p:spPr>
          <a:xfrm>
            <a:off x="1733287" y="3245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50214E8D-ED78-8BBD-F550-28CFF1B7DE3C}"/>
              </a:ext>
            </a:extLst>
          </p:cNvPr>
          <p:cNvSpPr txBox="1"/>
          <p:nvPr/>
        </p:nvSpPr>
        <p:spPr>
          <a:xfrm>
            <a:off x="10695875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27ABB3F9-7CA1-1001-FDAA-2D6AC27765C2}"/>
              </a:ext>
            </a:extLst>
          </p:cNvPr>
          <p:cNvSpPr txBox="1"/>
          <p:nvPr/>
        </p:nvSpPr>
        <p:spPr>
          <a:xfrm>
            <a:off x="10184770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601A570D-23AC-4699-3DDF-F220A0C41D52}"/>
              </a:ext>
            </a:extLst>
          </p:cNvPr>
          <p:cNvSpPr txBox="1"/>
          <p:nvPr/>
        </p:nvSpPr>
        <p:spPr>
          <a:xfrm>
            <a:off x="9151100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PHẠM DUYÊN 7 - 9Slide.vn">
            <a:extLst>
              <a:ext uri="{FF2B5EF4-FFF2-40B4-BE49-F238E27FC236}">
                <a16:creationId xmlns:a16="http://schemas.microsoft.com/office/drawing/2014/main" id="{0B0E4C8E-6342-5CA4-9335-018FC4CC1E97}"/>
              </a:ext>
            </a:extLst>
          </p:cNvPr>
          <p:cNvSpPr txBox="1"/>
          <p:nvPr/>
        </p:nvSpPr>
        <p:spPr>
          <a:xfrm>
            <a:off x="9673664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67DFD66-5251-D0A6-FDB3-6A52A1098660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5D4D73-9312-9654-87BC-C8D58AB21E7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66688BB-9A25-AF22-5F7E-89AC7E724E1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0A414C4-3F30-A8E9-E1BC-FF4465B9533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E88D8A-BF89-97B2-A2C0-37C65978338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8F1D757F-FC52-C366-E2F5-CD268C91E326}"/>
              </a:ext>
            </a:extLst>
          </p:cNvPr>
          <p:cNvSpPr txBox="1"/>
          <p:nvPr/>
        </p:nvSpPr>
        <p:spPr>
          <a:xfrm>
            <a:off x="1509623" y="544346"/>
            <a:ext cx="600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E64BD6E-01DE-056F-D26C-98DC31D017CC}"/>
              </a:ext>
            </a:extLst>
          </p:cNvPr>
          <p:cNvSpPr txBox="1"/>
          <p:nvPr/>
        </p:nvSpPr>
        <p:spPr>
          <a:xfrm>
            <a:off x="1733286" y="175260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651F68F2-1E73-48E4-5686-1D4B833E4301}"/>
                  </a:ext>
                </a:extLst>
              </p:cNvPr>
              <p:cNvSpPr txBox="1"/>
              <p:nvPr/>
            </p:nvSpPr>
            <p:spPr>
              <a:xfrm>
                <a:off x="1213835" y="2127139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651F68F2-1E73-48E4-5686-1D4B833E4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35" y="2127139"/>
                <a:ext cx="461517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PHẠM DUYÊN 6 - 9Slide.vn">
            <a:extLst>
              <a:ext uri="{FF2B5EF4-FFF2-40B4-BE49-F238E27FC236}">
                <a16:creationId xmlns:a16="http://schemas.microsoft.com/office/drawing/2014/main" id="{74A093A6-9980-2BAC-4A95-81F1244856EA}"/>
              </a:ext>
            </a:extLst>
          </p:cNvPr>
          <p:cNvCxnSpPr>
            <a:cxnSpLocks/>
          </p:cNvCxnSpPr>
          <p:nvPr/>
        </p:nvCxnSpPr>
        <p:spPr>
          <a:xfrm>
            <a:off x="1344464" y="3214008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34E82D69-CB06-CE2D-ECCE-8E9079210382}"/>
              </a:ext>
            </a:extLst>
          </p:cNvPr>
          <p:cNvSpPr txBox="1"/>
          <p:nvPr/>
        </p:nvSpPr>
        <p:spPr>
          <a:xfrm>
            <a:off x="2766956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C1028261-5F90-47E2-EC79-D5115E99075D}"/>
              </a:ext>
            </a:extLst>
          </p:cNvPr>
          <p:cNvSpPr txBox="1"/>
          <p:nvPr/>
        </p:nvSpPr>
        <p:spPr>
          <a:xfrm>
            <a:off x="3278061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PHẠM DUYÊN 12 - 9Slide.vn">
            <a:extLst>
              <a:ext uri="{FF2B5EF4-FFF2-40B4-BE49-F238E27FC236}">
                <a16:creationId xmlns:a16="http://schemas.microsoft.com/office/drawing/2014/main" id="{2D529170-BC13-B264-CE26-7831EFE2165C}"/>
              </a:ext>
            </a:extLst>
          </p:cNvPr>
          <p:cNvSpPr txBox="1"/>
          <p:nvPr/>
        </p:nvSpPr>
        <p:spPr>
          <a:xfrm>
            <a:off x="3278061" y="247956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FA286D9D-51C4-8388-A8FD-793659B9C5A3}"/>
              </a:ext>
            </a:extLst>
          </p:cNvPr>
          <p:cNvSpPr txBox="1"/>
          <p:nvPr/>
        </p:nvSpPr>
        <p:spPr>
          <a:xfrm>
            <a:off x="2255852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63E59967-0BF4-AADE-D9C2-AB818468C0CB}"/>
              </a:ext>
            </a:extLst>
          </p:cNvPr>
          <p:cNvSpPr txBox="1"/>
          <p:nvPr/>
        </p:nvSpPr>
        <p:spPr>
          <a:xfrm>
            <a:off x="9151099" y="175260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PHẠM DUYÊN 5 - 9Slide.vn">
                <a:extLst>
                  <a:ext uri="{FF2B5EF4-FFF2-40B4-BE49-F238E27FC236}">
                    <a16:creationId xmlns:a16="http://schemas.microsoft.com/office/drawing/2014/main" id="{6E8312D9-5FCE-ED80-C323-30303D9F515B}"/>
                  </a:ext>
                </a:extLst>
              </p:cNvPr>
              <p:cNvSpPr txBox="1"/>
              <p:nvPr/>
            </p:nvSpPr>
            <p:spPr>
              <a:xfrm>
                <a:off x="8631648" y="2127139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PHẠM DUYÊN 5 - 9Slide.vn">
                <a:extLst>
                  <a:ext uri="{FF2B5EF4-FFF2-40B4-BE49-F238E27FC236}">
                    <a16:creationId xmlns:a16="http://schemas.microsoft.com/office/drawing/2014/main" id="{6E8312D9-5FCE-ED80-C323-30303D9F5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648" y="2127139"/>
                <a:ext cx="461517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PHẠM DUYÊN 6 - 9Slide.vn">
            <a:extLst>
              <a:ext uri="{FF2B5EF4-FFF2-40B4-BE49-F238E27FC236}">
                <a16:creationId xmlns:a16="http://schemas.microsoft.com/office/drawing/2014/main" id="{5AF76E6A-16B1-E912-24F0-8ADF7491995C}"/>
              </a:ext>
            </a:extLst>
          </p:cNvPr>
          <p:cNvCxnSpPr>
            <a:cxnSpLocks/>
          </p:cNvCxnSpPr>
          <p:nvPr/>
        </p:nvCxnSpPr>
        <p:spPr>
          <a:xfrm>
            <a:off x="8762277" y="3214008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F9D4239C-97F5-9D3D-7DB6-9C1D2261AF7F}"/>
              </a:ext>
            </a:extLst>
          </p:cNvPr>
          <p:cNvSpPr txBox="1"/>
          <p:nvPr/>
        </p:nvSpPr>
        <p:spPr>
          <a:xfrm>
            <a:off x="10184769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PHẠM DUYÊN 11 - 9Slide.vn">
            <a:extLst>
              <a:ext uri="{FF2B5EF4-FFF2-40B4-BE49-F238E27FC236}">
                <a16:creationId xmlns:a16="http://schemas.microsoft.com/office/drawing/2014/main" id="{71FA0AC4-F689-B5A2-263D-B31A0F4954AA}"/>
              </a:ext>
            </a:extLst>
          </p:cNvPr>
          <p:cNvSpPr txBox="1"/>
          <p:nvPr/>
        </p:nvSpPr>
        <p:spPr>
          <a:xfrm>
            <a:off x="10695874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PHẠM DUYÊN 12 - 9Slide.vn">
            <a:extLst>
              <a:ext uri="{FF2B5EF4-FFF2-40B4-BE49-F238E27FC236}">
                <a16:creationId xmlns:a16="http://schemas.microsoft.com/office/drawing/2014/main" id="{53C10447-66DF-73E8-1840-3627CD92345B}"/>
              </a:ext>
            </a:extLst>
          </p:cNvPr>
          <p:cNvSpPr txBox="1"/>
          <p:nvPr/>
        </p:nvSpPr>
        <p:spPr>
          <a:xfrm>
            <a:off x="10695874" y="247956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PHẠM DUYÊN 13 - 9Slide.vn">
            <a:extLst>
              <a:ext uri="{FF2B5EF4-FFF2-40B4-BE49-F238E27FC236}">
                <a16:creationId xmlns:a16="http://schemas.microsoft.com/office/drawing/2014/main" id="{D55E90B3-5827-F61A-3797-06C351D163A6}"/>
              </a:ext>
            </a:extLst>
          </p:cNvPr>
          <p:cNvSpPr txBox="1"/>
          <p:nvPr/>
        </p:nvSpPr>
        <p:spPr>
          <a:xfrm>
            <a:off x="9662204" y="3245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0EC267-733C-4478-0F5C-88104177FB2D}"/>
              </a:ext>
            </a:extLst>
          </p:cNvPr>
          <p:cNvSpPr/>
          <p:nvPr/>
        </p:nvSpPr>
        <p:spPr>
          <a:xfrm>
            <a:off x="-1414179" y="0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E46E5E-34E4-2361-65EB-E122C23BB1BB}"/>
              </a:ext>
            </a:extLst>
          </p:cNvPr>
          <p:cNvSpPr/>
          <p:nvPr/>
        </p:nvSpPr>
        <p:spPr>
          <a:xfrm>
            <a:off x="-2566695" y="-56763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6B8380E2-1DBC-E81F-89A2-5D4BEE8FF663}"/>
              </a:ext>
            </a:extLst>
          </p:cNvPr>
          <p:cNvSpPr/>
          <p:nvPr/>
        </p:nvSpPr>
        <p:spPr>
          <a:xfrm>
            <a:off x="451105" y="1459126"/>
            <a:ext cx="762729" cy="586948"/>
          </a:xfrm>
          <a:prstGeom prst="roundRect">
            <a:avLst>
              <a:gd name="adj" fmla="val 209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AD9B2C73-6519-C40B-0EA0-80895DCFF77D}"/>
              </a:ext>
            </a:extLst>
          </p:cNvPr>
          <p:cNvSpPr/>
          <p:nvPr/>
        </p:nvSpPr>
        <p:spPr>
          <a:xfrm>
            <a:off x="8009070" y="1356661"/>
            <a:ext cx="762729" cy="586948"/>
          </a:xfrm>
          <a:prstGeom prst="roundRect">
            <a:avLst>
              <a:gd name="adj" fmla="val 209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2" name="PHẠM DUYÊN 7 - 9Slide.vn">
            <a:extLst>
              <a:ext uri="{FF2B5EF4-FFF2-40B4-BE49-F238E27FC236}">
                <a16:creationId xmlns:a16="http://schemas.microsoft.com/office/drawing/2014/main" id="{44EBB1B7-4E14-0536-9736-E23CD661F763}"/>
              </a:ext>
            </a:extLst>
          </p:cNvPr>
          <p:cNvSpPr txBox="1"/>
          <p:nvPr/>
        </p:nvSpPr>
        <p:spPr>
          <a:xfrm>
            <a:off x="5847495" y="172757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79C33F3F-6C84-E719-A021-DD2A159A6309}"/>
              </a:ext>
            </a:extLst>
          </p:cNvPr>
          <p:cNvSpPr txBox="1"/>
          <p:nvPr/>
        </p:nvSpPr>
        <p:spPr>
          <a:xfrm>
            <a:off x="6869706" y="322051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235767B6-4BF8-8035-5983-9EBA5DA75472}"/>
              </a:ext>
            </a:extLst>
          </p:cNvPr>
          <p:cNvSpPr txBox="1"/>
          <p:nvPr/>
        </p:nvSpPr>
        <p:spPr>
          <a:xfrm>
            <a:off x="6358601" y="322051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PHẠM DUYÊN 13 - 9Slide.vn">
            <a:extLst>
              <a:ext uri="{FF2B5EF4-FFF2-40B4-BE49-F238E27FC236}">
                <a16:creationId xmlns:a16="http://schemas.microsoft.com/office/drawing/2014/main" id="{47C05D1F-104A-D4B6-52EA-D71F3970727A}"/>
              </a:ext>
            </a:extLst>
          </p:cNvPr>
          <p:cNvSpPr txBox="1"/>
          <p:nvPr/>
        </p:nvSpPr>
        <p:spPr>
          <a:xfrm>
            <a:off x="5324931" y="3220516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PHẠM DUYÊN 3 - 9Slide.vn">
            <a:extLst>
              <a:ext uri="{FF2B5EF4-FFF2-40B4-BE49-F238E27FC236}">
                <a16:creationId xmlns:a16="http://schemas.microsoft.com/office/drawing/2014/main" id="{614EBFE5-967C-2148-3A19-3894CBD4ED04}"/>
              </a:ext>
            </a:extLst>
          </p:cNvPr>
          <p:cNvSpPr txBox="1"/>
          <p:nvPr/>
        </p:nvSpPr>
        <p:spPr>
          <a:xfrm>
            <a:off x="5324930" y="1727576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PHẠM DUYÊN 5 - 9Slide.vn">
                <a:extLst>
                  <a:ext uri="{FF2B5EF4-FFF2-40B4-BE49-F238E27FC236}">
                    <a16:creationId xmlns:a16="http://schemas.microsoft.com/office/drawing/2014/main" id="{52A662AF-E317-73CA-BD4A-684243E969CC}"/>
                  </a:ext>
                </a:extLst>
              </p:cNvPr>
              <p:cNvSpPr txBox="1"/>
              <p:nvPr/>
            </p:nvSpPr>
            <p:spPr>
              <a:xfrm>
                <a:off x="4805479" y="2102115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PHẠM DUYÊN 5 - 9Slide.vn">
                <a:extLst>
                  <a:ext uri="{FF2B5EF4-FFF2-40B4-BE49-F238E27FC236}">
                    <a16:creationId xmlns:a16="http://schemas.microsoft.com/office/drawing/2014/main" id="{52A662AF-E317-73CA-BD4A-684243E96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479" y="2102115"/>
                <a:ext cx="461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PHẠM DUYÊN 6 - 9Slide.vn">
            <a:extLst>
              <a:ext uri="{FF2B5EF4-FFF2-40B4-BE49-F238E27FC236}">
                <a16:creationId xmlns:a16="http://schemas.microsoft.com/office/drawing/2014/main" id="{6553FF5C-2B9A-2C06-EC3A-D79544B13187}"/>
              </a:ext>
            </a:extLst>
          </p:cNvPr>
          <p:cNvCxnSpPr>
            <a:cxnSpLocks/>
          </p:cNvCxnSpPr>
          <p:nvPr/>
        </p:nvCxnSpPr>
        <p:spPr>
          <a:xfrm>
            <a:off x="4936108" y="3188984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ẠM DUYÊN 9 - 9Slide.vn">
            <a:extLst>
              <a:ext uri="{FF2B5EF4-FFF2-40B4-BE49-F238E27FC236}">
                <a16:creationId xmlns:a16="http://schemas.microsoft.com/office/drawing/2014/main" id="{32B93B3D-9533-3F41-22E1-60BF972B43A5}"/>
              </a:ext>
            </a:extLst>
          </p:cNvPr>
          <p:cNvSpPr txBox="1"/>
          <p:nvPr/>
        </p:nvSpPr>
        <p:spPr>
          <a:xfrm>
            <a:off x="6358600" y="172757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C08B90CE-6532-F918-AA90-5B8832680029}"/>
              </a:ext>
            </a:extLst>
          </p:cNvPr>
          <p:cNvSpPr txBox="1"/>
          <p:nvPr/>
        </p:nvSpPr>
        <p:spPr>
          <a:xfrm>
            <a:off x="6869705" y="172757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F347D34F-9231-C7BD-466A-F4CF2D64909C}"/>
              </a:ext>
            </a:extLst>
          </p:cNvPr>
          <p:cNvSpPr txBox="1"/>
          <p:nvPr/>
        </p:nvSpPr>
        <p:spPr>
          <a:xfrm>
            <a:off x="6869705" y="2454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PHẠM DUYÊN 12 - 9Slide.vn">
            <a:extLst>
              <a:ext uri="{FF2B5EF4-FFF2-40B4-BE49-F238E27FC236}">
                <a16:creationId xmlns:a16="http://schemas.microsoft.com/office/drawing/2014/main" id="{27482EDA-34D3-9663-48D1-6341DB8B5305}"/>
              </a:ext>
            </a:extLst>
          </p:cNvPr>
          <p:cNvSpPr txBox="1"/>
          <p:nvPr/>
        </p:nvSpPr>
        <p:spPr>
          <a:xfrm>
            <a:off x="5847496" y="322051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27363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6EFBDC2-FCEF-6E2B-7620-EBB7D2844B89}"/>
              </a:ext>
            </a:extLst>
          </p:cNvPr>
          <p:cNvSpPr/>
          <p:nvPr/>
        </p:nvSpPr>
        <p:spPr>
          <a:xfrm>
            <a:off x="421446" y="438150"/>
            <a:ext cx="11349107" cy="5706978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7A997-55D9-0FEC-BB72-34F135A07F4C}"/>
              </a:ext>
            </a:extLst>
          </p:cNvPr>
          <p:cNvSpPr txBox="1"/>
          <p:nvPr/>
        </p:nvSpPr>
        <p:spPr>
          <a:xfrm>
            <a:off x="1319887" y="2155943"/>
            <a:ext cx="9930004" cy="270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l-NL" sz="3600" b="1" i="1" dirty="0">
                <a:effectLst/>
                <a:ea typeface="Times New Roman" panose="02020603050405020304" pitchFamily="18" charset="0"/>
              </a:rPr>
              <a:t>Thực hiện được phép nhân số có bốn chữ số với số có một chữ số (không nhớ hai lần liên tiếp).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 i="1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l-NL" sz="3600" b="1" i="1" dirty="0">
                <a:effectLst/>
                <a:ea typeface="Times New Roman" panose="02020603050405020304" pitchFamily="18" charset="0"/>
              </a:rPr>
              <a:t>Vận dụng giải bài toán giải bằng hai bước tính.</a:t>
            </a:r>
            <a:endParaRPr lang="en-US" sz="3600" b="1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16ACB-8A67-4992-8C20-77F85800A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646" y="438150"/>
            <a:ext cx="6486706" cy="1286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8EA357-6386-1D90-077D-6683BCFA3E9C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6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1A0C54F-08C8-0FD2-C1B7-DD46866EA4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7" y="3063916"/>
            <a:ext cx="3685307" cy="3897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02DB3-E416-D607-3D61-EB3798707314}"/>
              </a:ext>
            </a:extLst>
          </p:cNvPr>
          <p:cNvSpPr txBox="1"/>
          <p:nvPr/>
        </p:nvSpPr>
        <p:spPr>
          <a:xfrm>
            <a:off x="0" y="-220605"/>
            <a:ext cx="6411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Thu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hoạch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Beachwood Sans" pitchFamily="2" charset="0"/>
                <a:ea typeface="+mn-ea"/>
                <a:cs typeface="+mn-cs"/>
              </a:rPr>
              <a:t>quả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Beachwood Sans" pitchFamily="2" charset="0"/>
              <a:ea typeface="+mn-ea"/>
              <a:cs typeface="+mn-cs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2D9E929-9863-7ECB-DCAB-23CD6E3C0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207818"/>
            <a:ext cx="4634345" cy="463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092AE-1FA5-D298-696E-5D56AECA81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85" y="2552699"/>
            <a:ext cx="1946564" cy="1946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F53DE-ABA3-078E-2778-948D3FB638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82" y="4700155"/>
            <a:ext cx="1946564" cy="1946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BCCDF-2D37-C308-4BFF-CF369869DE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54" y="2552699"/>
            <a:ext cx="1946564" cy="1946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81BE3F-470F-DC76-7F04-F8AA017337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19" y="4580660"/>
            <a:ext cx="1946564" cy="194656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32BD400-5351-157B-0B7F-1A06BB434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71" y="278158"/>
            <a:ext cx="3429000" cy="34290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43D6828-755D-FCA7-2F76-F2BE9BA830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3" y="1288472"/>
            <a:ext cx="633845" cy="63384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FFE13EB-2CC5-2BF8-8C95-31387E95FE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1" y="1297771"/>
            <a:ext cx="633845" cy="63384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F2EE190-9F8D-89B2-7A8A-3B93E83C3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1" y="1869744"/>
            <a:ext cx="633845" cy="63384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14E4D3D-A06F-450A-9917-ACDB6E45F61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2" y="1879043"/>
            <a:ext cx="633845" cy="633845"/>
          </a:xfrm>
          <a:prstGeom prst="rect">
            <a:avLst/>
          </a:prstGeom>
        </p:spPr>
      </p:pic>
      <p:pic>
        <p:nvPicPr>
          <p:cNvPr id="19" name="Picture 18" descr="A picture containing text, accessory, vector graphics&#10;&#10;Description automatically generated">
            <a:extLst>
              <a:ext uri="{FF2B5EF4-FFF2-40B4-BE49-F238E27FC236}">
                <a16:creationId xmlns:a16="http://schemas.microsoft.com/office/drawing/2014/main" id="{41EA083F-C11F-4140-868C-67910C897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18" y="2718581"/>
            <a:ext cx="2795155" cy="2795155"/>
          </a:xfrm>
          <a:prstGeom prst="rect">
            <a:avLst/>
          </a:prstGeom>
        </p:spPr>
      </p:pic>
      <p:pic>
        <p:nvPicPr>
          <p:cNvPr id="24" name="Picture 2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78B2438-0C21-3E58-581C-F18C70AC57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64" y="100446"/>
            <a:ext cx="3377375" cy="3377375"/>
          </a:xfrm>
          <a:prstGeom prst="rect">
            <a:avLst/>
          </a:prstGeom>
        </p:spPr>
      </p:pic>
      <p:pic>
        <p:nvPicPr>
          <p:cNvPr id="26" name="Picture 25" descr="A picture containing plant&#10;&#10;Description automatically generated">
            <a:extLst>
              <a:ext uri="{FF2B5EF4-FFF2-40B4-BE49-F238E27FC236}">
                <a16:creationId xmlns:a16="http://schemas.microsoft.com/office/drawing/2014/main" id="{13CBCB05-5E0C-27EC-2364-C0E3CCEE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33" y="1865000"/>
            <a:ext cx="1061937" cy="1061937"/>
          </a:xfrm>
          <a:prstGeom prst="rect">
            <a:avLst/>
          </a:prstGeom>
        </p:spPr>
      </p:pic>
      <p:pic>
        <p:nvPicPr>
          <p:cNvPr id="27" name="Picture 26" descr="A picture containing plant&#10;&#10;Description automatically generated">
            <a:extLst>
              <a:ext uri="{FF2B5EF4-FFF2-40B4-BE49-F238E27FC236}">
                <a16:creationId xmlns:a16="http://schemas.microsoft.com/office/drawing/2014/main" id="{B527F6DB-823D-8079-9633-6234654AAF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3336" y="2136361"/>
            <a:ext cx="1061937" cy="1061937"/>
          </a:xfrm>
          <a:prstGeom prst="rect">
            <a:avLst/>
          </a:prstGeom>
        </p:spPr>
      </p:pic>
      <p:pic>
        <p:nvPicPr>
          <p:cNvPr id="29" name="Picture 28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E7097527-FAA9-827A-E3B7-9D79E5ED17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26" y="2636529"/>
            <a:ext cx="3063916" cy="3063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974EDF-4796-032B-B4DC-9E1D294B9B77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247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53529 -0.039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59661 -0.080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3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BF4B95-B9ED-3C46-9953-859D83A70E1D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243D7-C407-4B02-A414-55EEA0A8E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97" y="334783"/>
            <a:ext cx="7803556" cy="26641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ADB903-CEDA-9E51-82FF-D0E302A7DF5B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91D8B1A-DE57-BA30-7444-5EC6727A4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45" y="1558637"/>
            <a:ext cx="5205845" cy="520584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2485B9F-8A07-C5A3-5805-A5B72CD284B3}"/>
              </a:ext>
            </a:extLst>
          </p:cNvPr>
          <p:cNvSpPr/>
          <p:nvPr/>
        </p:nvSpPr>
        <p:spPr>
          <a:xfrm>
            <a:off x="3726871" y="488374"/>
            <a:ext cx="7308273" cy="3429000"/>
          </a:xfrm>
          <a:custGeom>
            <a:avLst/>
            <a:gdLst>
              <a:gd name="connsiteX0" fmla="*/ 0 w 7308273"/>
              <a:gd name="connsiteY0" fmla="*/ 571511 h 3429000"/>
              <a:gd name="connsiteX1" fmla="*/ 571511 w 7308273"/>
              <a:gd name="connsiteY1" fmla="*/ 0 h 3429000"/>
              <a:gd name="connsiteX2" fmla="*/ 901244 w 7308273"/>
              <a:gd name="connsiteY2" fmla="*/ 0 h 3429000"/>
              <a:gd name="connsiteX3" fmla="*/ 1218046 w 7308273"/>
              <a:gd name="connsiteY3" fmla="*/ 0 h 3429000"/>
              <a:gd name="connsiteX4" fmla="*/ 1218046 w 7308273"/>
              <a:gd name="connsiteY4" fmla="*/ 0 h 3429000"/>
              <a:gd name="connsiteX5" fmla="*/ 1693084 w 7308273"/>
              <a:gd name="connsiteY5" fmla="*/ 0 h 3429000"/>
              <a:gd name="connsiteX6" fmla="*/ 2113309 w 7308273"/>
              <a:gd name="connsiteY6" fmla="*/ 0 h 3429000"/>
              <a:gd name="connsiteX7" fmla="*/ 2533535 w 7308273"/>
              <a:gd name="connsiteY7" fmla="*/ 0 h 3429000"/>
              <a:gd name="connsiteX8" fmla="*/ 3045114 w 7308273"/>
              <a:gd name="connsiteY8" fmla="*/ 0 h 3429000"/>
              <a:gd name="connsiteX9" fmla="*/ 3461743 w 7308273"/>
              <a:gd name="connsiteY9" fmla="*/ 0 h 3429000"/>
              <a:gd name="connsiteX10" fmla="*/ 3878372 w 7308273"/>
              <a:gd name="connsiteY10" fmla="*/ 0 h 3429000"/>
              <a:gd name="connsiteX11" fmla="*/ 4331917 w 7308273"/>
              <a:gd name="connsiteY11" fmla="*/ 0 h 3429000"/>
              <a:gd name="connsiteX12" fmla="*/ 4896212 w 7308273"/>
              <a:gd name="connsiteY12" fmla="*/ 0 h 3429000"/>
              <a:gd name="connsiteX13" fmla="*/ 5386674 w 7308273"/>
              <a:gd name="connsiteY13" fmla="*/ 0 h 3429000"/>
              <a:gd name="connsiteX14" fmla="*/ 5950968 w 7308273"/>
              <a:gd name="connsiteY14" fmla="*/ 0 h 3429000"/>
              <a:gd name="connsiteX15" fmla="*/ 6736762 w 7308273"/>
              <a:gd name="connsiteY15" fmla="*/ 0 h 3429000"/>
              <a:gd name="connsiteX16" fmla="*/ 7308273 w 7308273"/>
              <a:gd name="connsiteY16" fmla="*/ 571511 h 3429000"/>
              <a:gd name="connsiteX17" fmla="*/ 7308273 w 7308273"/>
              <a:gd name="connsiteY17" fmla="*/ 1019183 h 3429000"/>
              <a:gd name="connsiteX18" fmla="*/ 7308273 w 7308273"/>
              <a:gd name="connsiteY18" fmla="*/ 1452567 h 3429000"/>
              <a:gd name="connsiteX19" fmla="*/ 7308273 w 7308273"/>
              <a:gd name="connsiteY19" fmla="*/ 2000250 h 3429000"/>
              <a:gd name="connsiteX20" fmla="*/ 7308273 w 7308273"/>
              <a:gd name="connsiteY20" fmla="*/ 2000250 h 3429000"/>
              <a:gd name="connsiteX21" fmla="*/ 7308273 w 7308273"/>
              <a:gd name="connsiteY21" fmla="*/ 2411730 h 3429000"/>
              <a:gd name="connsiteX22" fmla="*/ 7308273 w 7308273"/>
              <a:gd name="connsiteY22" fmla="*/ 2857500 h 3429000"/>
              <a:gd name="connsiteX23" fmla="*/ 7308273 w 7308273"/>
              <a:gd name="connsiteY23" fmla="*/ 2857489 h 3429000"/>
              <a:gd name="connsiteX24" fmla="*/ 6736762 w 7308273"/>
              <a:gd name="connsiteY24" fmla="*/ 3429000 h 3429000"/>
              <a:gd name="connsiteX25" fmla="*/ 6283217 w 7308273"/>
              <a:gd name="connsiteY25" fmla="*/ 3429000 h 3429000"/>
              <a:gd name="connsiteX26" fmla="*/ 5718922 w 7308273"/>
              <a:gd name="connsiteY26" fmla="*/ 3429000 h 3429000"/>
              <a:gd name="connsiteX27" fmla="*/ 5154627 w 7308273"/>
              <a:gd name="connsiteY27" fmla="*/ 3429000 h 3429000"/>
              <a:gd name="connsiteX28" fmla="*/ 4737998 w 7308273"/>
              <a:gd name="connsiteY28" fmla="*/ 3429000 h 3429000"/>
              <a:gd name="connsiteX29" fmla="*/ 4136787 w 7308273"/>
              <a:gd name="connsiteY29" fmla="*/ 3429000 h 3429000"/>
              <a:gd name="connsiteX30" fmla="*/ 3572492 w 7308273"/>
              <a:gd name="connsiteY30" fmla="*/ 3429000 h 3429000"/>
              <a:gd name="connsiteX31" fmla="*/ 3045114 w 7308273"/>
              <a:gd name="connsiteY31" fmla="*/ 3429000 h 3429000"/>
              <a:gd name="connsiteX32" fmla="*/ 2643159 w 7308273"/>
              <a:gd name="connsiteY32" fmla="*/ 3429000 h 3429000"/>
              <a:gd name="connsiteX33" fmla="*/ 2168121 w 7308273"/>
              <a:gd name="connsiteY33" fmla="*/ 3429000 h 3429000"/>
              <a:gd name="connsiteX34" fmla="*/ 1693084 w 7308273"/>
              <a:gd name="connsiteY34" fmla="*/ 3429000 h 3429000"/>
              <a:gd name="connsiteX35" fmla="*/ 1218046 w 7308273"/>
              <a:gd name="connsiteY35" fmla="*/ 3429000 h 3429000"/>
              <a:gd name="connsiteX36" fmla="*/ 1218046 w 7308273"/>
              <a:gd name="connsiteY36" fmla="*/ 3429000 h 3429000"/>
              <a:gd name="connsiteX37" fmla="*/ 914175 w 7308273"/>
              <a:gd name="connsiteY37" fmla="*/ 3429000 h 3429000"/>
              <a:gd name="connsiteX38" fmla="*/ 571511 w 7308273"/>
              <a:gd name="connsiteY38" fmla="*/ 3429000 h 3429000"/>
              <a:gd name="connsiteX39" fmla="*/ 0 w 7308273"/>
              <a:gd name="connsiteY39" fmla="*/ 2857489 h 3429000"/>
              <a:gd name="connsiteX40" fmla="*/ 0 w 7308273"/>
              <a:gd name="connsiteY40" fmla="*/ 2857500 h 3429000"/>
              <a:gd name="connsiteX41" fmla="*/ -466122 w 7308273"/>
              <a:gd name="connsiteY41" fmla="*/ 2852654 h 3429000"/>
              <a:gd name="connsiteX42" fmla="*/ -223739 w 7308273"/>
              <a:gd name="connsiteY42" fmla="*/ 2409404 h 3429000"/>
              <a:gd name="connsiteX43" fmla="*/ 0 w 7308273"/>
              <a:gd name="connsiteY43" fmla="*/ 2000250 h 3429000"/>
              <a:gd name="connsiteX44" fmla="*/ 0 w 7308273"/>
              <a:gd name="connsiteY44" fmla="*/ 1524004 h 3429000"/>
              <a:gd name="connsiteX45" fmla="*/ 0 w 7308273"/>
              <a:gd name="connsiteY45" fmla="*/ 1047757 h 3429000"/>
              <a:gd name="connsiteX46" fmla="*/ 0 w 7308273"/>
              <a:gd name="connsiteY46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08273" h="3429000" fill="none" extrusionOk="0">
                <a:moveTo>
                  <a:pt x="0" y="571511"/>
                </a:moveTo>
                <a:cubicBezTo>
                  <a:pt x="-73652" y="266257"/>
                  <a:pt x="281739" y="22912"/>
                  <a:pt x="571511" y="0"/>
                </a:cubicBezTo>
                <a:cubicBezTo>
                  <a:pt x="651596" y="-28002"/>
                  <a:pt x="782225" y="32397"/>
                  <a:pt x="901244" y="0"/>
                </a:cubicBezTo>
                <a:cubicBezTo>
                  <a:pt x="1020263" y="-32397"/>
                  <a:pt x="1133816" y="30070"/>
                  <a:pt x="1218046" y="0"/>
                </a:cubicBezTo>
                <a:lnTo>
                  <a:pt x="1218046" y="0"/>
                </a:lnTo>
                <a:cubicBezTo>
                  <a:pt x="1404215" y="-48402"/>
                  <a:pt x="1521751" y="24066"/>
                  <a:pt x="1693084" y="0"/>
                </a:cubicBezTo>
                <a:cubicBezTo>
                  <a:pt x="1864417" y="-24066"/>
                  <a:pt x="1992478" y="33540"/>
                  <a:pt x="2113309" y="0"/>
                </a:cubicBezTo>
                <a:cubicBezTo>
                  <a:pt x="2234141" y="-33540"/>
                  <a:pt x="2435922" y="23552"/>
                  <a:pt x="2533535" y="0"/>
                </a:cubicBezTo>
                <a:cubicBezTo>
                  <a:pt x="2631148" y="-23552"/>
                  <a:pt x="2834099" y="3657"/>
                  <a:pt x="3045114" y="0"/>
                </a:cubicBezTo>
                <a:cubicBezTo>
                  <a:pt x="3171809" y="-48143"/>
                  <a:pt x="3337447" y="49567"/>
                  <a:pt x="3461743" y="0"/>
                </a:cubicBezTo>
                <a:cubicBezTo>
                  <a:pt x="3586039" y="-49567"/>
                  <a:pt x="3788754" y="5636"/>
                  <a:pt x="3878372" y="0"/>
                </a:cubicBezTo>
                <a:cubicBezTo>
                  <a:pt x="3967990" y="-5636"/>
                  <a:pt x="4233675" y="13145"/>
                  <a:pt x="4331917" y="0"/>
                </a:cubicBezTo>
                <a:cubicBezTo>
                  <a:pt x="4430159" y="-13145"/>
                  <a:pt x="4690911" y="27482"/>
                  <a:pt x="4896212" y="0"/>
                </a:cubicBezTo>
                <a:cubicBezTo>
                  <a:pt x="5101514" y="-27482"/>
                  <a:pt x="5200799" y="32314"/>
                  <a:pt x="5386674" y="0"/>
                </a:cubicBezTo>
                <a:cubicBezTo>
                  <a:pt x="5572549" y="-32314"/>
                  <a:pt x="5686008" y="29979"/>
                  <a:pt x="5950968" y="0"/>
                </a:cubicBezTo>
                <a:cubicBezTo>
                  <a:pt x="6215928" y="-29979"/>
                  <a:pt x="6443398" y="38579"/>
                  <a:pt x="6736762" y="0"/>
                </a:cubicBezTo>
                <a:cubicBezTo>
                  <a:pt x="7048294" y="32054"/>
                  <a:pt x="7270611" y="330779"/>
                  <a:pt x="7308273" y="571511"/>
                </a:cubicBezTo>
                <a:cubicBezTo>
                  <a:pt x="7326355" y="672506"/>
                  <a:pt x="7291943" y="871475"/>
                  <a:pt x="7308273" y="1019183"/>
                </a:cubicBezTo>
                <a:cubicBezTo>
                  <a:pt x="7324603" y="1166891"/>
                  <a:pt x="7301794" y="1363580"/>
                  <a:pt x="7308273" y="1452567"/>
                </a:cubicBezTo>
                <a:cubicBezTo>
                  <a:pt x="7314752" y="1541554"/>
                  <a:pt x="7290739" y="1881524"/>
                  <a:pt x="7308273" y="2000250"/>
                </a:cubicBezTo>
                <a:lnTo>
                  <a:pt x="7308273" y="2000250"/>
                </a:lnTo>
                <a:cubicBezTo>
                  <a:pt x="7314678" y="2161891"/>
                  <a:pt x="7273906" y="2308442"/>
                  <a:pt x="7308273" y="2411730"/>
                </a:cubicBezTo>
                <a:cubicBezTo>
                  <a:pt x="7342640" y="2515018"/>
                  <a:pt x="7286011" y="2655014"/>
                  <a:pt x="7308273" y="2857500"/>
                </a:cubicBezTo>
                <a:cubicBezTo>
                  <a:pt x="7308273" y="2857496"/>
                  <a:pt x="7308273" y="2857492"/>
                  <a:pt x="7308273" y="2857489"/>
                </a:cubicBezTo>
                <a:cubicBezTo>
                  <a:pt x="7286411" y="3251314"/>
                  <a:pt x="7098970" y="3424274"/>
                  <a:pt x="6736762" y="3429000"/>
                </a:cubicBezTo>
                <a:cubicBezTo>
                  <a:pt x="6577093" y="3431310"/>
                  <a:pt x="6457449" y="3427940"/>
                  <a:pt x="6283217" y="3429000"/>
                </a:cubicBezTo>
                <a:cubicBezTo>
                  <a:pt x="6108985" y="3430060"/>
                  <a:pt x="6000976" y="3408254"/>
                  <a:pt x="5718922" y="3429000"/>
                </a:cubicBezTo>
                <a:cubicBezTo>
                  <a:pt x="5436869" y="3449746"/>
                  <a:pt x="5384279" y="3422806"/>
                  <a:pt x="5154627" y="3429000"/>
                </a:cubicBezTo>
                <a:cubicBezTo>
                  <a:pt x="4924975" y="3435194"/>
                  <a:pt x="4842449" y="3414137"/>
                  <a:pt x="4737998" y="3429000"/>
                </a:cubicBezTo>
                <a:cubicBezTo>
                  <a:pt x="4633547" y="3443863"/>
                  <a:pt x="4393554" y="3418549"/>
                  <a:pt x="4136787" y="3429000"/>
                </a:cubicBezTo>
                <a:cubicBezTo>
                  <a:pt x="3880020" y="3439451"/>
                  <a:pt x="3724959" y="3395867"/>
                  <a:pt x="3572492" y="3429000"/>
                </a:cubicBezTo>
                <a:cubicBezTo>
                  <a:pt x="3420025" y="3462133"/>
                  <a:pt x="3240249" y="3398651"/>
                  <a:pt x="3045114" y="3429000"/>
                </a:cubicBezTo>
                <a:cubicBezTo>
                  <a:pt x="2854957" y="3439937"/>
                  <a:pt x="2834523" y="3402691"/>
                  <a:pt x="2643159" y="3429000"/>
                </a:cubicBezTo>
                <a:cubicBezTo>
                  <a:pt x="2451796" y="3455309"/>
                  <a:pt x="2365540" y="3374064"/>
                  <a:pt x="2168121" y="3429000"/>
                </a:cubicBezTo>
                <a:cubicBezTo>
                  <a:pt x="1970702" y="3483936"/>
                  <a:pt x="1901408" y="3400577"/>
                  <a:pt x="1693084" y="3429000"/>
                </a:cubicBezTo>
                <a:cubicBezTo>
                  <a:pt x="1484760" y="3457423"/>
                  <a:pt x="1425027" y="3379246"/>
                  <a:pt x="1218046" y="3429000"/>
                </a:cubicBezTo>
                <a:lnTo>
                  <a:pt x="1218046" y="3429000"/>
                </a:lnTo>
                <a:cubicBezTo>
                  <a:pt x="1110373" y="3453038"/>
                  <a:pt x="1030267" y="3419771"/>
                  <a:pt x="914175" y="3429000"/>
                </a:cubicBezTo>
                <a:cubicBezTo>
                  <a:pt x="798083" y="3438229"/>
                  <a:pt x="691670" y="3398678"/>
                  <a:pt x="571511" y="3429000"/>
                </a:cubicBezTo>
                <a:cubicBezTo>
                  <a:pt x="253614" y="3354794"/>
                  <a:pt x="-30946" y="3171231"/>
                  <a:pt x="0" y="2857489"/>
                </a:cubicBezTo>
                <a:cubicBezTo>
                  <a:pt x="1" y="2857492"/>
                  <a:pt x="0" y="2857497"/>
                  <a:pt x="0" y="2857500"/>
                </a:cubicBezTo>
                <a:cubicBezTo>
                  <a:pt x="-232793" y="2873963"/>
                  <a:pt x="-370883" y="2813253"/>
                  <a:pt x="-466122" y="2852654"/>
                </a:cubicBezTo>
                <a:cubicBezTo>
                  <a:pt x="-369442" y="2631774"/>
                  <a:pt x="-293240" y="2537300"/>
                  <a:pt x="-223739" y="2409404"/>
                </a:cubicBezTo>
                <a:cubicBezTo>
                  <a:pt x="-154238" y="2281508"/>
                  <a:pt x="-98138" y="2183064"/>
                  <a:pt x="0" y="2000250"/>
                </a:cubicBezTo>
                <a:cubicBezTo>
                  <a:pt x="-16669" y="1820687"/>
                  <a:pt x="12440" y="1674480"/>
                  <a:pt x="0" y="1524004"/>
                </a:cubicBezTo>
                <a:cubicBezTo>
                  <a:pt x="-12440" y="1373528"/>
                  <a:pt x="47323" y="1190153"/>
                  <a:pt x="0" y="1047757"/>
                </a:cubicBezTo>
                <a:cubicBezTo>
                  <a:pt x="-47323" y="905361"/>
                  <a:pt x="53209" y="797501"/>
                  <a:pt x="0" y="571511"/>
                </a:cubicBezTo>
                <a:close/>
              </a:path>
              <a:path w="7308273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665813" y="-6353"/>
                  <a:pt x="737515" y="33851"/>
                  <a:pt x="888313" y="0"/>
                </a:cubicBezTo>
                <a:cubicBezTo>
                  <a:pt x="1039111" y="-33851"/>
                  <a:pt x="1118971" y="31378"/>
                  <a:pt x="1218046" y="0"/>
                </a:cubicBezTo>
                <a:lnTo>
                  <a:pt x="1218046" y="0"/>
                </a:lnTo>
                <a:cubicBezTo>
                  <a:pt x="1381372" y="-51482"/>
                  <a:pt x="1498657" y="5310"/>
                  <a:pt x="1711354" y="0"/>
                </a:cubicBezTo>
                <a:cubicBezTo>
                  <a:pt x="1924051" y="-5310"/>
                  <a:pt x="1968098" y="32471"/>
                  <a:pt x="2113309" y="0"/>
                </a:cubicBezTo>
                <a:cubicBezTo>
                  <a:pt x="2258520" y="-32471"/>
                  <a:pt x="2422571" y="9205"/>
                  <a:pt x="2570076" y="0"/>
                </a:cubicBezTo>
                <a:cubicBezTo>
                  <a:pt x="2717581" y="-9205"/>
                  <a:pt x="2934475" y="5413"/>
                  <a:pt x="3045114" y="0"/>
                </a:cubicBezTo>
                <a:cubicBezTo>
                  <a:pt x="3263910" y="-59990"/>
                  <a:pt x="3445559" y="31529"/>
                  <a:pt x="3572492" y="0"/>
                </a:cubicBezTo>
                <a:cubicBezTo>
                  <a:pt x="3699425" y="-31529"/>
                  <a:pt x="3850752" y="54834"/>
                  <a:pt x="4099871" y="0"/>
                </a:cubicBezTo>
                <a:cubicBezTo>
                  <a:pt x="4348990" y="-54834"/>
                  <a:pt x="4436237" y="28699"/>
                  <a:pt x="4701082" y="0"/>
                </a:cubicBezTo>
                <a:cubicBezTo>
                  <a:pt x="4965927" y="-28699"/>
                  <a:pt x="5085364" y="12437"/>
                  <a:pt x="5265377" y="0"/>
                </a:cubicBezTo>
                <a:cubicBezTo>
                  <a:pt x="5445391" y="-12437"/>
                  <a:pt x="5558360" y="59451"/>
                  <a:pt x="5792755" y="0"/>
                </a:cubicBezTo>
                <a:cubicBezTo>
                  <a:pt x="6027150" y="-59451"/>
                  <a:pt x="6530989" y="90754"/>
                  <a:pt x="6736762" y="0"/>
                </a:cubicBezTo>
                <a:cubicBezTo>
                  <a:pt x="6966533" y="-9296"/>
                  <a:pt x="7312518" y="270972"/>
                  <a:pt x="7308273" y="571511"/>
                </a:cubicBezTo>
                <a:cubicBezTo>
                  <a:pt x="7329611" y="677527"/>
                  <a:pt x="7306396" y="890590"/>
                  <a:pt x="7308273" y="1019183"/>
                </a:cubicBezTo>
                <a:cubicBezTo>
                  <a:pt x="7310150" y="1147776"/>
                  <a:pt x="7253195" y="1384843"/>
                  <a:pt x="7308273" y="1495429"/>
                </a:cubicBezTo>
                <a:cubicBezTo>
                  <a:pt x="7363351" y="1606015"/>
                  <a:pt x="7258761" y="1892261"/>
                  <a:pt x="7308273" y="2000250"/>
                </a:cubicBezTo>
                <a:lnTo>
                  <a:pt x="7308273" y="2000250"/>
                </a:lnTo>
                <a:cubicBezTo>
                  <a:pt x="7329810" y="2201103"/>
                  <a:pt x="7294398" y="2245182"/>
                  <a:pt x="7308273" y="2420303"/>
                </a:cubicBezTo>
                <a:cubicBezTo>
                  <a:pt x="7322148" y="2595424"/>
                  <a:pt x="7291000" y="2673201"/>
                  <a:pt x="7308273" y="2857500"/>
                </a:cubicBezTo>
                <a:cubicBezTo>
                  <a:pt x="7308272" y="2857496"/>
                  <a:pt x="7308273" y="2857494"/>
                  <a:pt x="7308273" y="2857489"/>
                </a:cubicBezTo>
                <a:cubicBezTo>
                  <a:pt x="7316599" y="3169739"/>
                  <a:pt x="7049928" y="3437505"/>
                  <a:pt x="6736762" y="3429000"/>
                </a:cubicBezTo>
                <a:cubicBezTo>
                  <a:pt x="6553645" y="3472260"/>
                  <a:pt x="6416520" y="3404165"/>
                  <a:pt x="6209384" y="3429000"/>
                </a:cubicBezTo>
                <a:cubicBezTo>
                  <a:pt x="6002248" y="3453835"/>
                  <a:pt x="5839664" y="3390212"/>
                  <a:pt x="5645089" y="3429000"/>
                </a:cubicBezTo>
                <a:cubicBezTo>
                  <a:pt x="5450515" y="3467788"/>
                  <a:pt x="5289694" y="3373973"/>
                  <a:pt x="5117711" y="3429000"/>
                </a:cubicBezTo>
                <a:cubicBezTo>
                  <a:pt x="4945728" y="3484027"/>
                  <a:pt x="4812150" y="3409600"/>
                  <a:pt x="4590332" y="3429000"/>
                </a:cubicBezTo>
                <a:cubicBezTo>
                  <a:pt x="4368514" y="3448400"/>
                  <a:pt x="4186348" y="3372276"/>
                  <a:pt x="4026038" y="3429000"/>
                </a:cubicBezTo>
                <a:cubicBezTo>
                  <a:pt x="3865728" y="3485724"/>
                  <a:pt x="3693223" y="3400797"/>
                  <a:pt x="3535576" y="3429000"/>
                </a:cubicBezTo>
                <a:cubicBezTo>
                  <a:pt x="3377929" y="3457203"/>
                  <a:pt x="3174436" y="3409148"/>
                  <a:pt x="3045114" y="3429000"/>
                </a:cubicBezTo>
                <a:cubicBezTo>
                  <a:pt x="2892997" y="3460828"/>
                  <a:pt x="2762374" y="3402666"/>
                  <a:pt x="2624888" y="3429000"/>
                </a:cubicBezTo>
                <a:cubicBezTo>
                  <a:pt x="2487402" y="3455334"/>
                  <a:pt x="2306185" y="3428691"/>
                  <a:pt x="2149851" y="3429000"/>
                </a:cubicBezTo>
                <a:cubicBezTo>
                  <a:pt x="1993517" y="3429309"/>
                  <a:pt x="1897948" y="3388187"/>
                  <a:pt x="1729625" y="3429000"/>
                </a:cubicBezTo>
                <a:cubicBezTo>
                  <a:pt x="1561302" y="3469813"/>
                  <a:pt x="1441942" y="3427576"/>
                  <a:pt x="1218046" y="3429000"/>
                </a:cubicBezTo>
                <a:lnTo>
                  <a:pt x="1218046" y="3429000"/>
                </a:lnTo>
                <a:cubicBezTo>
                  <a:pt x="1113749" y="3461545"/>
                  <a:pt x="1006996" y="3392514"/>
                  <a:pt x="894779" y="3429000"/>
                </a:cubicBezTo>
                <a:cubicBezTo>
                  <a:pt x="782562" y="3465486"/>
                  <a:pt x="695486" y="3408576"/>
                  <a:pt x="571511" y="3429000"/>
                </a:cubicBezTo>
                <a:cubicBezTo>
                  <a:pt x="201503" y="3429511"/>
                  <a:pt x="15532" y="3158857"/>
                  <a:pt x="0" y="2857489"/>
                </a:cubicBezTo>
                <a:cubicBezTo>
                  <a:pt x="0" y="2857494"/>
                  <a:pt x="-1" y="2857499"/>
                  <a:pt x="0" y="2857500"/>
                </a:cubicBezTo>
                <a:cubicBezTo>
                  <a:pt x="-150593" y="2899923"/>
                  <a:pt x="-258495" y="2819206"/>
                  <a:pt x="-466122" y="2852654"/>
                </a:cubicBezTo>
                <a:cubicBezTo>
                  <a:pt x="-407242" y="2731999"/>
                  <a:pt x="-240828" y="2529293"/>
                  <a:pt x="-223739" y="2409404"/>
                </a:cubicBezTo>
                <a:cubicBezTo>
                  <a:pt x="-206650" y="2289515"/>
                  <a:pt x="-63239" y="2219508"/>
                  <a:pt x="0" y="2000250"/>
                </a:cubicBezTo>
                <a:cubicBezTo>
                  <a:pt x="-24710" y="1798996"/>
                  <a:pt x="27856" y="1704373"/>
                  <a:pt x="0" y="1524004"/>
                </a:cubicBezTo>
                <a:cubicBezTo>
                  <a:pt x="-27856" y="1343635"/>
                  <a:pt x="50403" y="1238734"/>
                  <a:pt x="0" y="1019183"/>
                </a:cubicBezTo>
                <a:cubicBezTo>
                  <a:pt x="-50403" y="799632"/>
                  <a:pt x="22730" y="6965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C83FF0-10E0-D017-0601-E42CCB03A176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DC05D4-8EDE-4B1D-DC81-43350A0E0FA0}"/>
              </a:ext>
            </a:extLst>
          </p:cNvPr>
          <p:cNvSpPr txBox="1"/>
          <p:nvPr/>
        </p:nvSpPr>
        <p:spPr>
          <a:xfrm>
            <a:off x="351906" y="0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Thu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hoạch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6A6AD25-8D29-BF21-0413-004804D4F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09" y="1818133"/>
            <a:ext cx="4398818" cy="439881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971D7CD-DA66-AAD6-7786-818C9E20713E}"/>
              </a:ext>
            </a:extLst>
          </p:cNvPr>
          <p:cNvSpPr/>
          <p:nvPr/>
        </p:nvSpPr>
        <p:spPr>
          <a:xfrm>
            <a:off x="1222745" y="1436742"/>
            <a:ext cx="4008474" cy="2823128"/>
          </a:xfrm>
          <a:custGeom>
            <a:avLst/>
            <a:gdLst>
              <a:gd name="connsiteX0" fmla="*/ 0 w 4008474"/>
              <a:gd name="connsiteY0" fmla="*/ 470531 h 2823128"/>
              <a:gd name="connsiteX1" fmla="*/ 470531 w 4008474"/>
              <a:gd name="connsiteY1" fmla="*/ 0 h 2823128"/>
              <a:gd name="connsiteX2" fmla="*/ 956145 w 4008474"/>
              <a:gd name="connsiteY2" fmla="*/ 0 h 2823128"/>
              <a:gd name="connsiteX3" fmla="*/ 1367049 w 4008474"/>
              <a:gd name="connsiteY3" fmla="*/ 0 h 2823128"/>
              <a:gd name="connsiteX4" fmla="*/ 1777953 w 4008474"/>
              <a:gd name="connsiteY4" fmla="*/ 0 h 2823128"/>
              <a:gd name="connsiteX5" fmla="*/ 2338277 w 4008474"/>
              <a:gd name="connsiteY5" fmla="*/ 0 h 2823128"/>
              <a:gd name="connsiteX6" fmla="*/ 2338277 w 4008474"/>
              <a:gd name="connsiteY6" fmla="*/ 0 h 2823128"/>
              <a:gd name="connsiteX7" fmla="*/ 2859378 w 4008474"/>
              <a:gd name="connsiteY7" fmla="*/ 0 h 2823128"/>
              <a:gd name="connsiteX8" fmla="*/ 3340395 w 4008474"/>
              <a:gd name="connsiteY8" fmla="*/ 0 h 2823128"/>
              <a:gd name="connsiteX9" fmla="*/ 3537943 w 4008474"/>
              <a:gd name="connsiteY9" fmla="*/ 0 h 2823128"/>
              <a:gd name="connsiteX10" fmla="*/ 4008474 w 4008474"/>
              <a:gd name="connsiteY10" fmla="*/ 470531 h 2823128"/>
              <a:gd name="connsiteX11" fmla="*/ 4008474 w 4008474"/>
              <a:gd name="connsiteY11" fmla="*/ 1082204 h 2823128"/>
              <a:gd name="connsiteX12" fmla="*/ 4008474 w 4008474"/>
              <a:gd name="connsiteY12" fmla="*/ 1646825 h 2823128"/>
              <a:gd name="connsiteX13" fmla="*/ 4156668 w 4008474"/>
              <a:gd name="connsiteY13" fmla="*/ 2039292 h 2823128"/>
              <a:gd name="connsiteX14" fmla="*/ 4304861 w 4008474"/>
              <a:gd name="connsiteY14" fmla="*/ 2431758 h 2823128"/>
              <a:gd name="connsiteX15" fmla="*/ 4008474 w 4008474"/>
              <a:gd name="connsiteY15" fmla="*/ 2352607 h 2823128"/>
              <a:gd name="connsiteX16" fmla="*/ 4008474 w 4008474"/>
              <a:gd name="connsiteY16" fmla="*/ 2352597 h 2823128"/>
              <a:gd name="connsiteX17" fmla="*/ 3537943 w 4008474"/>
              <a:gd name="connsiteY17" fmla="*/ 2823128 h 2823128"/>
              <a:gd name="connsiteX18" fmla="*/ 3340395 w 4008474"/>
              <a:gd name="connsiteY18" fmla="*/ 2823128 h 2823128"/>
              <a:gd name="connsiteX19" fmla="*/ 2859378 w 4008474"/>
              <a:gd name="connsiteY19" fmla="*/ 2823128 h 2823128"/>
              <a:gd name="connsiteX20" fmla="*/ 2338277 w 4008474"/>
              <a:gd name="connsiteY20" fmla="*/ 2823128 h 2823128"/>
              <a:gd name="connsiteX21" fmla="*/ 2338277 w 4008474"/>
              <a:gd name="connsiteY21" fmla="*/ 2823128 h 2823128"/>
              <a:gd name="connsiteX22" fmla="*/ 1927373 w 4008474"/>
              <a:gd name="connsiteY22" fmla="*/ 2823128 h 2823128"/>
              <a:gd name="connsiteX23" fmla="*/ 1479114 w 4008474"/>
              <a:gd name="connsiteY23" fmla="*/ 2823128 h 2823128"/>
              <a:gd name="connsiteX24" fmla="*/ 974822 w 4008474"/>
              <a:gd name="connsiteY24" fmla="*/ 2823128 h 2823128"/>
              <a:gd name="connsiteX25" fmla="*/ 470531 w 4008474"/>
              <a:gd name="connsiteY25" fmla="*/ 2823128 h 2823128"/>
              <a:gd name="connsiteX26" fmla="*/ 0 w 4008474"/>
              <a:gd name="connsiteY26" fmla="*/ 2352597 h 2823128"/>
              <a:gd name="connsiteX27" fmla="*/ 0 w 4008474"/>
              <a:gd name="connsiteY27" fmla="*/ 2352607 h 2823128"/>
              <a:gd name="connsiteX28" fmla="*/ 0 w 4008474"/>
              <a:gd name="connsiteY28" fmla="*/ 1999716 h 2823128"/>
              <a:gd name="connsiteX29" fmla="*/ 0 w 4008474"/>
              <a:gd name="connsiteY29" fmla="*/ 1646825 h 2823128"/>
              <a:gd name="connsiteX30" fmla="*/ 0 w 4008474"/>
              <a:gd name="connsiteY30" fmla="*/ 1646825 h 2823128"/>
              <a:gd name="connsiteX31" fmla="*/ 0 w 4008474"/>
              <a:gd name="connsiteY31" fmla="*/ 1070441 h 2823128"/>
              <a:gd name="connsiteX32" fmla="*/ 0 w 4008474"/>
              <a:gd name="connsiteY32" fmla="*/ 470531 h 282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08474" h="2823128" fill="none" extrusionOk="0">
                <a:moveTo>
                  <a:pt x="0" y="470531"/>
                </a:moveTo>
                <a:cubicBezTo>
                  <a:pt x="45243" y="200694"/>
                  <a:pt x="193600" y="51702"/>
                  <a:pt x="470531" y="0"/>
                </a:cubicBezTo>
                <a:cubicBezTo>
                  <a:pt x="594220" y="-16799"/>
                  <a:pt x="726231" y="21750"/>
                  <a:pt x="956145" y="0"/>
                </a:cubicBezTo>
                <a:cubicBezTo>
                  <a:pt x="1186059" y="-21750"/>
                  <a:pt x="1162917" y="15479"/>
                  <a:pt x="1367049" y="0"/>
                </a:cubicBezTo>
                <a:cubicBezTo>
                  <a:pt x="1571181" y="-15479"/>
                  <a:pt x="1572979" y="39239"/>
                  <a:pt x="1777953" y="0"/>
                </a:cubicBezTo>
                <a:cubicBezTo>
                  <a:pt x="1982927" y="-39239"/>
                  <a:pt x="2168792" y="19975"/>
                  <a:pt x="2338277" y="0"/>
                </a:cubicBezTo>
                <a:lnTo>
                  <a:pt x="2338277" y="0"/>
                </a:lnTo>
                <a:cubicBezTo>
                  <a:pt x="2504474" y="-9667"/>
                  <a:pt x="2671754" y="3664"/>
                  <a:pt x="2859378" y="0"/>
                </a:cubicBezTo>
                <a:cubicBezTo>
                  <a:pt x="3047002" y="-3664"/>
                  <a:pt x="3216416" y="3837"/>
                  <a:pt x="3340395" y="0"/>
                </a:cubicBezTo>
                <a:cubicBezTo>
                  <a:pt x="3437410" y="-21484"/>
                  <a:pt x="3496675" y="14152"/>
                  <a:pt x="3537943" y="0"/>
                </a:cubicBezTo>
                <a:cubicBezTo>
                  <a:pt x="3767472" y="60167"/>
                  <a:pt x="3931763" y="209345"/>
                  <a:pt x="4008474" y="470531"/>
                </a:cubicBezTo>
                <a:cubicBezTo>
                  <a:pt x="4009453" y="695913"/>
                  <a:pt x="3980717" y="811803"/>
                  <a:pt x="4008474" y="1082204"/>
                </a:cubicBezTo>
                <a:cubicBezTo>
                  <a:pt x="4036231" y="1352605"/>
                  <a:pt x="3989721" y="1504523"/>
                  <a:pt x="4008474" y="1646825"/>
                </a:cubicBezTo>
                <a:cubicBezTo>
                  <a:pt x="4114025" y="1830726"/>
                  <a:pt x="4109288" y="1934229"/>
                  <a:pt x="4156668" y="2039292"/>
                </a:cubicBezTo>
                <a:cubicBezTo>
                  <a:pt x="4204048" y="2144355"/>
                  <a:pt x="4238264" y="2272561"/>
                  <a:pt x="4304861" y="2431758"/>
                </a:cubicBezTo>
                <a:cubicBezTo>
                  <a:pt x="4157462" y="2395318"/>
                  <a:pt x="4094888" y="2361602"/>
                  <a:pt x="4008474" y="2352607"/>
                </a:cubicBezTo>
                <a:cubicBezTo>
                  <a:pt x="4008473" y="2352605"/>
                  <a:pt x="4008474" y="2352601"/>
                  <a:pt x="4008474" y="2352597"/>
                </a:cubicBezTo>
                <a:cubicBezTo>
                  <a:pt x="4003039" y="2613475"/>
                  <a:pt x="3778341" y="2818952"/>
                  <a:pt x="3537943" y="2823128"/>
                </a:cubicBezTo>
                <a:cubicBezTo>
                  <a:pt x="3454057" y="2839037"/>
                  <a:pt x="3393274" y="2804266"/>
                  <a:pt x="3340395" y="2823128"/>
                </a:cubicBezTo>
                <a:cubicBezTo>
                  <a:pt x="3225447" y="2848023"/>
                  <a:pt x="3017886" y="2784272"/>
                  <a:pt x="2859378" y="2823128"/>
                </a:cubicBezTo>
                <a:cubicBezTo>
                  <a:pt x="2700870" y="2861984"/>
                  <a:pt x="2553221" y="2765856"/>
                  <a:pt x="2338277" y="2823128"/>
                </a:cubicBezTo>
                <a:lnTo>
                  <a:pt x="2338277" y="2823128"/>
                </a:lnTo>
                <a:cubicBezTo>
                  <a:pt x="2217483" y="2862919"/>
                  <a:pt x="2105599" y="2786167"/>
                  <a:pt x="1927373" y="2823128"/>
                </a:cubicBezTo>
                <a:cubicBezTo>
                  <a:pt x="1749147" y="2860089"/>
                  <a:pt x="1622167" y="2816185"/>
                  <a:pt x="1479114" y="2823128"/>
                </a:cubicBezTo>
                <a:cubicBezTo>
                  <a:pt x="1336061" y="2830071"/>
                  <a:pt x="1220343" y="2810219"/>
                  <a:pt x="974822" y="2823128"/>
                </a:cubicBezTo>
                <a:cubicBezTo>
                  <a:pt x="729301" y="2836037"/>
                  <a:pt x="575527" y="2784687"/>
                  <a:pt x="470531" y="2823128"/>
                </a:cubicBezTo>
                <a:cubicBezTo>
                  <a:pt x="136440" y="2820483"/>
                  <a:pt x="-57738" y="2582363"/>
                  <a:pt x="0" y="2352597"/>
                </a:cubicBezTo>
                <a:cubicBezTo>
                  <a:pt x="0" y="2352602"/>
                  <a:pt x="0" y="2352604"/>
                  <a:pt x="0" y="2352607"/>
                </a:cubicBezTo>
                <a:cubicBezTo>
                  <a:pt x="-4951" y="2255894"/>
                  <a:pt x="5529" y="2100110"/>
                  <a:pt x="0" y="1999716"/>
                </a:cubicBezTo>
                <a:cubicBezTo>
                  <a:pt x="-5529" y="1899322"/>
                  <a:pt x="15898" y="1741739"/>
                  <a:pt x="0" y="1646825"/>
                </a:cubicBezTo>
                <a:lnTo>
                  <a:pt x="0" y="1646825"/>
                </a:lnTo>
                <a:cubicBezTo>
                  <a:pt x="-58328" y="1403672"/>
                  <a:pt x="43506" y="1197258"/>
                  <a:pt x="0" y="1070441"/>
                </a:cubicBezTo>
                <a:cubicBezTo>
                  <a:pt x="-43506" y="943624"/>
                  <a:pt x="31219" y="708884"/>
                  <a:pt x="0" y="470531"/>
                </a:cubicBezTo>
                <a:close/>
              </a:path>
              <a:path w="4008474" h="2823128" stroke="0" extrusionOk="0">
                <a:moveTo>
                  <a:pt x="0" y="470531"/>
                </a:moveTo>
                <a:cubicBezTo>
                  <a:pt x="2575" y="198402"/>
                  <a:pt x="216769" y="65139"/>
                  <a:pt x="470531" y="0"/>
                </a:cubicBezTo>
                <a:cubicBezTo>
                  <a:pt x="586847" y="-46636"/>
                  <a:pt x="744950" y="30135"/>
                  <a:pt x="937468" y="0"/>
                </a:cubicBezTo>
                <a:cubicBezTo>
                  <a:pt x="1129986" y="-30135"/>
                  <a:pt x="1237555" y="28593"/>
                  <a:pt x="1367049" y="0"/>
                </a:cubicBezTo>
                <a:cubicBezTo>
                  <a:pt x="1496543" y="-28593"/>
                  <a:pt x="1693397" y="15244"/>
                  <a:pt x="1852663" y="0"/>
                </a:cubicBezTo>
                <a:cubicBezTo>
                  <a:pt x="2011929" y="-15244"/>
                  <a:pt x="2133679" y="21806"/>
                  <a:pt x="2338277" y="0"/>
                </a:cubicBezTo>
                <a:lnTo>
                  <a:pt x="2338277" y="0"/>
                </a:lnTo>
                <a:cubicBezTo>
                  <a:pt x="2443835" y="-3256"/>
                  <a:pt x="2639039" y="50880"/>
                  <a:pt x="2859378" y="0"/>
                </a:cubicBezTo>
                <a:cubicBezTo>
                  <a:pt x="3079717" y="-50880"/>
                  <a:pt x="3163831" y="52072"/>
                  <a:pt x="3340395" y="0"/>
                </a:cubicBezTo>
                <a:cubicBezTo>
                  <a:pt x="3380385" y="-11340"/>
                  <a:pt x="3467473" y="8484"/>
                  <a:pt x="3537943" y="0"/>
                </a:cubicBezTo>
                <a:cubicBezTo>
                  <a:pt x="3747720" y="20541"/>
                  <a:pt x="3965153" y="226870"/>
                  <a:pt x="4008474" y="470531"/>
                </a:cubicBezTo>
                <a:cubicBezTo>
                  <a:pt x="4038337" y="666642"/>
                  <a:pt x="3999471" y="798461"/>
                  <a:pt x="4008474" y="1035152"/>
                </a:cubicBezTo>
                <a:cubicBezTo>
                  <a:pt x="4017477" y="1271843"/>
                  <a:pt x="3975239" y="1438161"/>
                  <a:pt x="4008474" y="1646825"/>
                </a:cubicBezTo>
                <a:cubicBezTo>
                  <a:pt x="4098058" y="1820126"/>
                  <a:pt x="4098455" y="1894820"/>
                  <a:pt x="4156668" y="2039292"/>
                </a:cubicBezTo>
                <a:cubicBezTo>
                  <a:pt x="4214881" y="2183764"/>
                  <a:pt x="4238171" y="2304837"/>
                  <a:pt x="4304861" y="2431758"/>
                </a:cubicBezTo>
                <a:cubicBezTo>
                  <a:pt x="4224461" y="2425114"/>
                  <a:pt x="4148688" y="2378545"/>
                  <a:pt x="4008474" y="2352607"/>
                </a:cubicBezTo>
                <a:cubicBezTo>
                  <a:pt x="4008473" y="2352602"/>
                  <a:pt x="4008475" y="2352599"/>
                  <a:pt x="4008474" y="2352597"/>
                </a:cubicBezTo>
                <a:cubicBezTo>
                  <a:pt x="4070530" y="2608726"/>
                  <a:pt x="3821016" y="2763976"/>
                  <a:pt x="3537943" y="2823128"/>
                </a:cubicBezTo>
                <a:cubicBezTo>
                  <a:pt x="3464318" y="2823669"/>
                  <a:pt x="3411899" y="2809454"/>
                  <a:pt x="3340395" y="2823128"/>
                </a:cubicBezTo>
                <a:cubicBezTo>
                  <a:pt x="3146558" y="2865763"/>
                  <a:pt x="3080760" y="2788059"/>
                  <a:pt x="2829315" y="2823128"/>
                </a:cubicBezTo>
                <a:cubicBezTo>
                  <a:pt x="2577870" y="2858197"/>
                  <a:pt x="2459590" y="2815286"/>
                  <a:pt x="2338277" y="2823128"/>
                </a:cubicBezTo>
                <a:lnTo>
                  <a:pt x="2338277" y="2823128"/>
                </a:lnTo>
                <a:cubicBezTo>
                  <a:pt x="2250693" y="2856640"/>
                  <a:pt x="2035547" y="2790690"/>
                  <a:pt x="1908695" y="2823128"/>
                </a:cubicBezTo>
                <a:cubicBezTo>
                  <a:pt x="1781843" y="2855566"/>
                  <a:pt x="1627348" y="2765706"/>
                  <a:pt x="1404404" y="2823128"/>
                </a:cubicBezTo>
                <a:cubicBezTo>
                  <a:pt x="1181460" y="2880550"/>
                  <a:pt x="1115871" y="2792253"/>
                  <a:pt x="900113" y="2823128"/>
                </a:cubicBezTo>
                <a:cubicBezTo>
                  <a:pt x="684355" y="2854003"/>
                  <a:pt x="559573" y="2819098"/>
                  <a:pt x="470531" y="2823128"/>
                </a:cubicBezTo>
                <a:cubicBezTo>
                  <a:pt x="198198" y="2813875"/>
                  <a:pt x="7250" y="2610534"/>
                  <a:pt x="0" y="2352597"/>
                </a:cubicBezTo>
                <a:cubicBezTo>
                  <a:pt x="1" y="2352599"/>
                  <a:pt x="0" y="2352604"/>
                  <a:pt x="0" y="2352607"/>
                </a:cubicBezTo>
                <a:cubicBezTo>
                  <a:pt x="-28252" y="2231046"/>
                  <a:pt x="15345" y="2128753"/>
                  <a:pt x="0" y="2013832"/>
                </a:cubicBezTo>
                <a:cubicBezTo>
                  <a:pt x="-15345" y="1898911"/>
                  <a:pt x="15905" y="1820263"/>
                  <a:pt x="0" y="1646825"/>
                </a:cubicBezTo>
                <a:lnTo>
                  <a:pt x="0" y="1646825"/>
                </a:lnTo>
                <a:cubicBezTo>
                  <a:pt x="-64213" y="1502551"/>
                  <a:pt x="60253" y="1284946"/>
                  <a:pt x="0" y="1070441"/>
                </a:cubicBezTo>
                <a:cubicBezTo>
                  <a:pt x="-60253" y="855936"/>
                  <a:pt x="27077" y="735380"/>
                  <a:pt x="0" y="47053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CECFF"/>
            </a:solidFill>
            <a:extLst>
              <a:ext uri="{C807C97D-BFC1-408E-A445-0C87EB9F89A2}">
                <ask:lineSketchStyleProps xmlns:ask="http://schemas.microsoft.com/office/drawing/2018/sketchyshapes" sd="3250510535">
                  <a:prstGeom prst="wedgeRoundRectCallout">
                    <a:avLst>
                      <a:gd name="adj1" fmla="val 57394"/>
                      <a:gd name="adj2" fmla="val 3613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EB1586F-DB60-FE40-0E25-0A97773C701B}"/>
              </a:ext>
            </a:extLst>
          </p:cNvPr>
          <p:cNvSpPr/>
          <p:nvPr/>
        </p:nvSpPr>
        <p:spPr>
          <a:xfrm>
            <a:off x="8450627" y="1818133"/>
            <a:ext cx="3532266" cy="1632523"/>
          </a:xfrm>
          <a:custGeom>
            <a:avLst/>
            <a:gdLst>
              <a:gd name="connsiteX0" fmla="*/ 0 w 3532266"/>
              <a:gd name="connsiteY0" fmla="*/ 272093 h 1632523"/>
              <a:gd name="connsiteX1" fmla="*/ 272093 w 3532266"/>
              <a:gd name="connsiteY1" fmla="*/ 0 h 1632523"/>
              <a:gd name="connsiteX2" fmla="*/ 588711 w 3532266"/>
              <a:gd name="connsiteY2" fmla="*/ 0 h 1632523"/>
              <a:gd name="connsiteX3" fmla="*/ 588711 w 3532266"/>
              <a:gd name="connsiteY3" fmla="*/ 0 h 1632523"/>
              <a:gd name="connsiteX4" fmla="*/ 1021414 w 3532266"/>
              <a:gd name="connsiteY4" fmla="*/ 0 h 1632523"/>
              <a:gd name="connsiteX5" fmla="*/ 1471778 w 3532266"/>
              <a:gd name="connsiteY5" fmla="*/ 0 h 1632523"/>
              <a:gd name="connsiteX6" fmla="*/ 2050026 w 3532266"/>
              <a:gd name="connsiteY6" fmla="*/ 0 h 1632523"/>
              <a:gd name="connsiteX7" fmla="*/ 2628273 w 3532266"/>
              <a:gd name="connsiteY7" fmla="*/ 0 h 1632523"/>
              <a:gd name="connsiteX8" fmla="*/ 3260173 w 3532266"/>
              <a:gd name="connsiteY8" fmla="*/ 0 h 1632523"/>
              <a:gd name="connsiteX9" fmla="*/ 3532266 w 3532266"/>
              <a:gd name="connsiteY9" fmla="*/ 272093 h 1632523"/>
              <a:gd name="connsiteX10" fmla="*/ 3532266 w 3532266"/>
              <a:gd name="connsiteY10" fmla="*/ 625803 h 1632523"/>
              <a:gd name="connsiteX11" fmla="*/ 3532266 w 3532266"/>
              <a:gd name="connsiteY11" fmla="*/ 952305 h 1632523"/>
              <a:gd name="connsiteX12" fmla="*/ 3532266 w 3532266"/>
              <a:gd name="connsiteY12" fmla="*/ 952305 h 1632523"/>
              <a:gd name="connsiteX13" fmla="*/ 3532266 w 3532266"/>
              <a:gd name="connsiteY13" fmla="*/ 1360436 h 1632523"/>
              <a:gd name="connsiteX14" fmla="*/ 3532266 w 3532266"/>
              <a:gd name="connsiteY14" fmla="*/ 1360430 h 1632523"/>
              <a:gd name="connsiteX15" fmla="*/ 3260173 w 3532266"/>
              <a:gd name="connsiteY15" fmla="*/ 1632523 h 1632523"/>
              <a:gd name="connsiteX16" fmla="*/ 2717693 w 3532266"/>
              <a:gd name="connsiteY16" fmla="*/ 1632523 h 1632523"/>
              <a:gd name="connsiteX17" fmla="*/ 2085794 w 3532266"/>
              <a:gd name="connsiteY17" fmla="*/ 1632523 h 1632523"/>
              <a:gd name="connsiteX18" fmla="*/ 1471778 w 3532266"/>
              <a:gd name="connsiteY18" fmla="*/ 1632523 h 1632523"/>
              <a:gd name="connsiteX19" fmla="*/ 1047906 w 3532266"/>
              <a:gd name="connsiteY19" fmla="*/ 1632523 h 1632523"/>
              <a:gd name="connsiteX20" fmla="*/ 588711 w 3532266"/>
              <a:gd name="connsiteY20" fmla="*/ 1632523 h 1632523"/>
              <a:gd name="connsiteX21" fmla="*/ 588711 w 3532266"/>
              <a:gd name="connsiteY21" fmla="*/ 1632523 h 1632523"/>
              <a:gd name="connsiteX22" fmla="*/ 272093 w 3532266"/>
              <a:gd name="connsiteY22" fmla="*/ 1632523 h 1632523"/>
              <a:gd name="connsiteX23" fmla="*/ 0 w 3532266"/>
              <a:gd name="connsiteY23" fmla="*/ 1360430 h 1632523"/>
              <a:gd name="connsiteX24" fmla="*/ 0 w 3532266"/>
              <a:gd name="connsiteY24" fmla="*/ 1360436 h 1632523"/>
              <a:gd name="connsiteX25" fmla="*/ -404056 w 3532266"/>
              <a:gd name="connsiteY25" fmla="*/ 1498428 h 1632523"/>
              <a:gd name="connsiteX26" fmla="*/ -197987 w 3532266"/>
              <a:gd name="connsiteY26" fmla="*/ 1219905 h 1632523"/>
              <a:gd name="connsiteX27" fmla="*/ 0 w 3532266"/>
              <a:gd name="connsiteY27" fmla="*/ 952305 h 1632523"/>
              <a:gd name="connsiteX28" fmla="*/ 0 w 3532266"/>
              <a:gd name="connsiteY28" fmla="*/ 632605 h 1632523"/>
              <a:gd name="connsiteX29" fmla="*/ 0 w 3532266"/>
              <a:gd name="connsiteY29" fmla="*/ 272093 h 163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32266" h="1632523" fill="none" extrusionOk="0">
                <a:moveTo>
                  <a:pt x="0" y="272093"/>
                </a:moveTo>
                <a:cubicBezTo>
                  <a:pt x="17597" y="132731"/>
                  <a:pt x="121327" y="5167"/>
                  <a:pt x="272093" y="0"/>
                </a:cubicBezTo>
                <a:cubicBezTo>
                  <a:pt x="393602" y="-12298"/>
                  <a:pt x="447609" y="37960"/>
                  <a:pt x="588711" y="0"/>
                </a:cubicBezTo>
                <a:lnTo>
                  <a:pt x="588711" y="0"/>
                </a:lnTo>
                <a:cubicBezTo>
                  <a:pt x="707735" y="-25315"/>
                  <a:pt x="863437" y="26143"/>
                  <a:pt x="1021414" y="0"/>
                </a:cubicBezTo>
                <a:cubicBezTo>
                  <a:pt x="1179391" y="-26143"/>
                  <a:pt x="1251277" y="45690"/>
                  <a:pt x="1471778" y="0"/>
                </a:cubicBezTo>
                <a:cubicBezTo>
                  <a:pt x="1704664" y="-39101"/>
                  <a:pt x="1777144" y="34940"/>
                  <a:pt x="2050026" y="0"/>
                </a:cubicBezTo>
                <a:cubicBezTo>
                  <a:pt x="2322908" y="-34940"/>
                  <a:pt x="2381553" y="23592"/>
                  <a:pt x="2628273" y="0"/>
                </a:cubicBezTo>
                <a:cubicBezTo>
                  <a:pt x="2874993" y="-23592"/>
                  <a:pt x="3071887" y="16546"/>
                  <a:pt x="3260173" y="0"/>
                </a:cubicBezTo>
                <a:cubicBezTo>
                  <a:pt x="3397366" y="8567"/>
                  <a:pt x="3500972" y="131293"/>
                  <a:pt x="3532266" y="272093"/>
                </a:cubicBezTo>
                <a:cubicBezTo>
                  <a:pt x="3568505" y="399848"/>
                  <a:pt x="3509158" y="551066"/>
                  <a:pt x="3532266" y="625803"/>
                </a:cubicBezTo>
                <a:cubicBezTo>
                  <a:pt x="3555374" y="700540"/>
                  <a:pt x="3499277" y="825629"/>
                  <a:pt x="3532266" y="952305"/>
                </a:cubicBezTo>
                <a:lnTo>
                  <a:pt x="3532266" y="952305"/>
                </a:lnTo>
                <a:cubicBezTo>
                  <a:pt x="3553092" y="1060007"/>
                  <a:pt x="3513289" y="1196109"/>
                  <a:pt x="3532266" y="1360436"/>
                </a:cubicBezTo>
                <a:lnTo>
                  <a:pt x="3532266" y="1360430"/>
                </a:lnTo>
                <a:cubicBezTo>
                  <a:pt x="3497367" y="1505301"/>
                  <a:pt x="3426090" y="1637874"/>
                  <a:pt x="3260173" y="1632523"/>
                </a:cubicBezTo>
                <a:cubicBezTo>
                  <a:pt x="3098257" y="1677798"/>
                  <a:pt x="2918273" y="1571198"/>
                  <a:pt x="2717693" y="1632523"/>
                </a:cubicBezTo>
                <a:cubicBezTo>
                  <a:pt x="2517113" y="1693848"/>
                  <a:pt x="2355421" y="1632115"/>
                  <a:pt x="2085794" y="1632523"/>
                </a:cubicBezTo>
                <a:cubicBezTo>
                  <a:pt x="1816167" y="1632931"/>
                  <a:pt x="1740494" y="1563229"/>
                  <a:pt x="1471778" y="1632523"/>
                </a:cubicBezTo>
                <a:cubicBezTo>
                  <a:pt x="1261278" y="1645165"/>
                  <a:pt x="1233167" y="1621489"/>
                  <a:pt x="1047906" y="1632523"/>
                </a:cubicBezTo>
                <a:cubicBezTo>
                  <a:pt x="862645" y="1643557"/>
                  <a:pt x="797362" y="1577626"/>
                  <a:pt x="588711" y="1632523"/>
                </a:cubicBezTo>
                <a:lnTo>
                  <a:pt x="588711" y="1632523"/>
                </a:lnTo>
                <a:cubicBezTo>
                  <a:pt x="436667" y="1646406"/>
                  <a:pt x="344780" y="1626950"/>
                  <a:pt x="272093" y="1632523"/>
                </a:cubicBezTo>
                <a:cubicBezTo>
                  <a:pt x="149229" y="1627590"/>
                  <a:pt x="19727" y="1502824"/>
                  <a:pt x="0" y="1360430"/>
                </a:cubicBezTo>
                <a:lnTo>
                  <a:pt x="0" y="1360436"/>
                </a:lnTo>
                <a:cubicBezTo>
                  <a:pt x="-157563" y="1467363"/>
                  <a:pt x="-243024" y="1403417"/>
                  <a:pt x="-404056" y="1498428"/>
                </a:cubicBezTo>
                <a:cubicBezTo>
                  <a:pt x="-352500" y="1392068"/>
                  <a:pt x="-219830" y="1307589"/>
                  <a:pt x="-197987" y="1219905"/>
                </a:cubicBezTo>
                <a:cubicBezTo>
                  <a:pt x="-176145" y="1132221"/>
                  <a:pt x="-36675" y="1010170"/>
                  <a:pt x="0" y="952305"/>
                </a:cubicBezTo>
                <a:cubicBezTo>
                  <a:pt x="-33797" y="796476"/>
                  <a:pt x="19620" y="769282"/>
                  <a:pt x="0" y="632605"/>
                </a:cubicBezTo>
                <a:cubicBezTo>
                  <a:pt x="-19620" y="495928"/>
                  <a:pt x="40053" y="433572"/>
                  <a:pt x="0" y="272093"/>
                </a:cubicBezTo>
                <a:close/>
              </a:path>
              <a:path w="3532266" h="1632523" stroke="0" extrusionOk="0">
                <a:moveTo>
                  <a:pt x="0" y="272093"/>
                </a:moveTo>
                <a:cubicBezTo>
                  <a:pt x="5212" y="96994"/>
                  <a:pt x="122754" y="9969"/>
                  <a:pt x="272093" y="0"/>
                </a:cubicBezTo>
                <a:cubicBezTo>
                  <a:pt x="349473" y="-12496"/>
                  <a:pt x="489099" y="16539"/>
                  <a:pt x="588711" y="0"/>
                </a:cubicBezTo>
                <a:lnTo>
                  <a:pt x="588711" y="0"/>
                </a:lnTo>
                <a:cubicBezTo>
                  <a:pt x="798511" y="-49630"/>
                  <a:pt x="917330" y="31223"/>
                  <a:pt x="1012583" y="0"/>
                </a:cubicBezTo>
                <a:cubicBezTo>
                  <a:pt x="1107836" y="-31223"/>
                  <a:pt x="1331376" y="8680"/>
                  <a:pt x="1471778" y="0"/>
                </a:cubicBezTo>
                <a:cubicBezTo>
                  <a:pt x="1728372" y="-47066"/>
                  <a:pt x="1845719" y="23123"/>
                  <a:pt x="2014258" y="0"/>
                </a:cubicBezTo>
                <a:cubicBezTo>
                  <a:pt x="2182797" y="-23123"/>
                  <a:pt x="2344748" y="24596"/>
                  <a:pt x="2592506" y="0"/>
                </a:cubicBezTo>
                <a:cubicBezTo>
                  <a:pt x="2840264" y="-24596"/>
                  <a:pt x="3112782" y="50092"/>
                  <a:pt x="3260173" y="0"/>
                </a:cubicBezTo>
                <a:cubicBezTo>
                  <a:pt x="3404138" y="-2031"/>
                  <a:pt x="3510502" y="119586"/>
                  <a:pt x="3532266" y="272093"/>
                </a:cubicBezTo>
                <a:cubicBezTo>
                  <a:pt x="3541666" y="426242"/>
                  <a:pt x="3525681" y="513568"/>
                  <a:pt x="3532266" y="605397"/>
                </a:cubicBezTo>
                <a:cubicBezTo>
                  <a:pt x="3538851" y="697226"/>
                  <a:pt x="3502679" y="881183"/>
                  <a:pt x="3532266" y="952305"/>
                </a:cubicBezTo>
                <a:lnTo>
                  <a:pt x="3532266" y="952305"/>
                </a:lnTo>
                <a:cubicBezTo>
                  <a:pt x="3574076" y="1138237"/>
                  <a:pt x="3495835" y="1268719"/>
                  <a:pt x="3532266" y="1360436"/>
                </a:cubicBezTo>
                <a:lnTo>
                  <a:pt x="3532266" y="1360430"/>
                </a:lnTo>
                <a:cubicBezTo>
                  <a:pt x="3530262" y="1505285"/>
                  <a:pt x="3406588" y="1633673"/>
                  <a:pt x="3260173" y="1632523"/>
                </a:cubicBezTo>
                <a:cubicBezTo>
                  <a:pt x="2972853" y="1670115"/>
                  <a:pt x="2959310" y="1627444"/>
                  <a:pt x="2664041" y="1632523"/>
                </a:cubicBezTo>
                <a:cubicBezTo>
                  <a:pt x="2368772" y="1637602"/>
                  <a:pt x="2319619" y="1599304"/>
                  <a:pt x="2067910" y="1632523"/>
                </a:cubicBezTo>
                <a:cubicBezTo>
                  <a:pt x="1816201" y="1665742"/>
                  <a:pt x="1763621" y="1630241"/>
                  <a:pt x="1471778" y="1632523"/>
                </a:cubicBezTo>
                <a:cubicBezTo>
                  <a:pt x="1374721" y="1648763"/>
                  <a:pt x="1231584" y="1616715"/>
                  <a:pt x="1039075" y="1632523"/>
                </a:cubicBezTo>
                <a:cubicBezTo>
                  <a:pt x="846566" y="1648331"/>
                  <a:pt x="714831" y="1627628"/>
                  <a:pt x="588711" y="1632523"/>
                </a:cubicBezTo>
                <a:lnTo>
                  <a:pt x="588711" y="1632523"/>
                </a:lnTo>
                <a:cubicBezTo>
                  <a:pt x="519938" y="1653534"/>
                  <a:pt x="401364" y="1602784"/>
                  <a:pt x="272093" y="1632523"/>
                </a:cubicBezTo>
                <a:cubicBezTo>
                  <a:pt x="131740" y="1623874"/>
                  <a:pt x="-40504" y="1495947"/>
                  <a:pt x="0" y="1360430"/>
                </a:cubicBezTo>
                <a:lnTo>
                  <a:pt x="0" y="1360436"/>
                </a:lnTo>
                <a:cubicBezTo>
                  <a:pt x="-140926" y="1409675"/>
                  <a:pt x="-308437" y="1455096"/>
                  <a:pt x="-404056" y="1498428"/>
                </a:cubicBezTo>
                <a:cubicBezTo>
                  <a:pt x="-319549" y="1363412"/>
                  <a:pt x="-293526" y="1351974"/>
                  <a:pt x="-197987" y="1219905"/>
                </a:cubicBezTo>
                <a:cubicBezTo>
                  <a:pt x="-102448" y="1087836"/>
                  <a:pt x="-68059" y="1055815"/>
                  <a:pt x="0" y="952305"/>
                </a:cubicBezTo>
                <a:cubicBezTo>
                  <a:pt x="-2034" y="795580"/>
                  <a:pt x="21708" y="784117"/>
                  <a:pt x="0" y="619001"/>
                </a:cubicBezTo>
                <a:cubicBezTo>
                  <a:pt x="-21708" y="453885"/>
                  <a:pt x="39870" y="444581"/>
                  <a:pt x="0" y="27209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CECFF"/>
            </a:solidFill>
            <a:extLst>
              <a:ext uri="{C807C97D-BFC1-408E-A445-0C87EB9F89A2}">
                <ask:lineSketchStyleProps xmlns:ask="http://schemas.microsoft.com/office/drawing/2018/sketchyshapes" sd="3250510535">
                  <a:prstGeom prst="wedgeRoundRectCallout">
                    <a:avLst>
                      <a:gd name="adj1" fmla="val -61439"/>
                      <a:gd name="adj2" fmla="val 4178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FCBBBB-4492-1C7C-390A-8E43B8AE04DB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49FF979-A779-C18D-2B02-1D3A6DAA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86" y="2344356"/>
            <a:ext cx="4398818" cy="43988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D22840D-A019-8E10-D009-5D2A180A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1681" y="647920"/>
            <a:ext cx="4476307" cy="4476307"/>
          </a:xfrm>
          <a:prstGeom prst="rect">
            <a:avLst/>
          </a:prstGeom>
        </p:spPr>
      </p:pic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B59D5A5A-F9B2-FCE4-191D-E079057FDA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49" y="2138095"/>
            <a:ext cx="2344356" cy="2344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F7A40-FDDF-3938-4DFE-D1F3253897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46" y="1627609"/>
            <a:ext cx="947117" cy="1520456"/>
          </a:xfrm>
          <a:prstGeom prst="rect">
            <a:avLst/>
          </a:prstGeom>
        </p:spPr>
      </p:pic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010DB463-6769-0FB5-FCB6-3F6C61913E8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7" y="4184912"/>
            <a:ext cx="2344356" cy="2344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D98DD-52C1-BCD9-C8E9-BDB3404F82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8" y="3672417"/>
            <a:ext cx="947117" cy="1520456"/>
          </a:xfrm>
          <a:prstGeom prst="rect">
            <a:avLst/>
          </a:prstGeom>
        </p:spPr>
      </p:pic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D159739A-BCE8-B69E-549C-9122785135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78" y="2487249"/>
            <a:ext cx="2344356" cy="2344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7FED11-4905-F829-6C15-0481C9DCE2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65" y="1974754"/>
            <a:ext cx="947117" cy="1520456"/>
          </a:xfrm>
          <a:prstGeom prst="rect">
            <a:avLst/>
          </a:prstGeom>
        </p:spPr>
      </p:pic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6D3CBA61-CDC6-0E30-2CE9-C454E43684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36" y="4541711"/>
            <a:ext cx="2344356" cy="2344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DB46BB-ECBC-D2B6-66A6-EE5857BC9D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33" y="4074480"/>
            <a:ext cx="947117" cy="152045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6340919-3B36-6B86-E413-6FDCD9BB9693}"/>
              </a:ext>
            </a:extLst>
          </p:cNvPr>
          <p:cNvSpPr/>
          <p:nvPr/>
        </p:nvSpPr>
        <p:spPr>
          <a:xfrm>
            <a:off x="6165597" y="2697784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685BEA-D3F2-A413-3791-0CC717E63246}"/>
              </a:ext>
            </a:extLst>
          </p:cNvPr>
          <p:cNvSpPr/>
          <p:nvPr/>
        </p:nvSpPr>
        <p:spPr>
          <a:xfrm>
            <a:off x="8461048" y="3066452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43BB8E-88C6-0528-B397-D71F9DCDAE2D}"/>
              </a:ext>
            </a:extLst>
          </p:cNvPr>
          <p:cNvSpPr/>
          <p:nvPr/>
        </p:nvSpPr>
        <p:spPr>
          <a:xfrm>
            <a:off x="6314944" y="4772028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9274E4-AF65-4C59-930C-9C512E579861}"/>
              </a:ext>
            </a:extLst>
          </p:cNvPr>
          <p:cNvSpPr/>
          <p:nvPr/>
        </p:nvSpPr>
        <p:spPr>
          <a:xfrm>
            <a:off x="8789823" y="5148609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3CE6-C1EE-4CBD-8DE8-6CEDA7FE8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24" y="-247505"/>
            <a:ext cx="6925656" cy="20057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B444A7-9BD2-575D-440A-93195321D282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43034 -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67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780" y="0"/>
            <a:ext cx="12367780" cy="7122065"/>
          </a:xfrm>
          <a:prstGeom prst="rect">
            <a:avLst/>
          </a:prstGeom>
        </p:spPr>
      </p:pic>
      <p:pic>
        <p:nvPicPr>
          <p:cNvPr id="11" name="Picture 10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A3DF6B8-A28E-B1C7-6BF7-7E4C0D496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69" y="4181475"/>
            <a:ext cx="2701844" cy="27018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1343815" y="409788"/>
            <a:ext cx="5223239" cy="1329047"/>
            <a:chOff x="886615" y="57363"/>
            <a:chExt cx="5223239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5223239" cy="1329047"/>
              <a:chOff x="886615" y="57363"/>
              <a:chExt cx="5223239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2209065" y="581901"/>
                <a:ext cx="3900789" cy="760418"/>
              </a:xfrm>
              <a:custGeom>
                <a:avLst/>
                <a:gdLst>
                  <a:gd name="connsiteX0" fmla="*/ 0 w 5517008"/>
                  <a:gd name="connsiteY0" fmla="*/ 126739 h 760418"/>
                  <a:gd name="connsiteX1" fmla="*/ 126739 w 5517008"/>
                  <a:gd name="connsiteY1" fmla="*/ 0 h 760418"/>
                  <a:gd name="connsiteX2" fmla="*/ 679410 w 5517008"/>
                  <a:gd name="connsiteY2" fmla="*/ 0 h 760418"/>
                  <a:gd name="connsiteX3" fmla="*/ 1284716 w 5517008"/>
                  <a:gd name="connsiteY3" fmla="*/ 0 h 760418"/>
                  <a:gd name="connsiteX4" fmla="*/ 1784751 w 5517008"/>
                  <a:gd name="connsiteY4" fmla="*/ 0 h 760418"/>
                  <a:gd name="connsiteX5" fmla="*/ 2442692 w 5517008"/>
                  <a:gd name="connsiteY5" fmla="*/ 0 h 760418"/>
                  <a:gd name="connsiteX6" fmla="*/ 3153269 w 5517008"/>
                  <a:gd name="connsiteY6" fmla="*/ 0 h 760418"/>
                  <a:gd name="connsiteX7" fmla="*/ 3811210 w 5517008"/>
                  <a:gd name="connsiteY7" fmla="*/ 0 h 760418"/>
                  <a:gd name="connsiteX8" fmla="*/ 4521787 w 5517008"/>
                  <a:gd name="connsiteY8" fmla="*/ 0 h 760418"/>
                  <a:gd name="connsiteX9" fmla="*/ 5390269 w 5517008"/>
                  <a:gd name="connsiteY9" fmla="*/ 0 h 760418"/>
                  <a:gd name="connsiteX10" fmla="*/ 5517008 w 5517008"/>
                  <a:gd name="connsiteY10" fmla="*/ 126739 h 760418"/>
                  <a:gd name="connsiteX11" fmla="*/ 5517008 w 5517008"/>
                  <a:gd name="connsiteY11" fmla="*/ 633679 h 760418"/>
                  <a:gd name="connsiteX12" fmla="*/ 5390269 w 5517008"/>
                  <a:gd name="connsiteY12" fmla="*/ 760418 h 760418"/>
                  <a:gd name="connsiteX13" fmla="*/ 4627057 w 5517008"/>
                  <a:gd name="connsiteY13" fmla="*/ 760418 h 760418"/>
                  <a:gd name="connsiteX14" fmla="*/ 4127022 w 5517008"/>
                  <a:gd name="connsiteY14" fmla="*/ 760418 h 760418"/>
                  <a:gd name="connsiteX15" fmla="*/ 3363810 w 5517008"/>
                  <a:gd name="connsiteY15" fmla="*/ 760418 h 760418"/>
                  <a:gd name="connsiteX16" fmla="*/ 2600598 w 5517008"/>
                  <a:gd name="connsiteY16" fmla="*/ 760418 h 760418"/>
                  <a:gd name="connsiteX17" fmla="*/ 1837386 w 5517008"/>
                  <a:gd name="connsiteY17" fmla="*/ 760418 h 760418"/>
                  <a:gd name="connsiteX18" fmla="*/ 1179445 w 5517008"/>
                  <a:gd name="connsiteY18" fmla="*/ 760418 h 760418"/>
                  <a:gd name="connsiteX19" fmla="*/ 126739 w 5517008"/>
                  <a:gd name="connsiteY19" fmla="*/ 760418 h 760418"/>
                  <a:gd name="connsiteX20" fmla="*/ 0 w 5517008"/>
                  <a:gd name="connsiteY20" fmla="*/ 633679 h 760418"/>
                  <a:gd name="connsiteX21" fmla="*/ 0 w 5517008"/>
                  <a:gd name="connsiteY21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517008" h="760418" fill="none" extrusionOk="0">
                    <a:moveTo>
                      <a:pt x="0" y="126739"/>
                    </a:moveTo>
                    <a:cubicBezTo>
                      <a:pt x="1883" y="63570"/>
                      <a:pt x="60730" y="-2708"/>
                      <a:pt x="126739" y="0"/>
                    </a:cubicBezTo>
                    <a:cubicBezTo>
                      <a:pt x="254396" y="15120"/>
                      <a:pt x="547815" y="12085"/>
                      <a:pt x="679410" y="0"/>
                    </a:cubicBezTo>
                    <a:cubicBezTo>
                      <a:pt x="811005" y="-12085"/>
                      <a:pt x="1135812" y="-7721"/>
                      <a:pt x="1284716" y="0"/>
                    </a:cubicBezTo>
                    <a:cubicBezTo>
                      <a:pt x="1433620" y="7721"/>
                      <a:pt x="1642016" y="-20074"/>
                      <a:pt x="1784751" y="0"/>
                    </a:cubicBezTo>
                    <a:cubicBezTo>
                      <a:pt x="1927486" y="20074"/>
                      <a:pt x="2299921" y="28611"/>
                      <a:pt x="2442692" y="0"/>
                    </a:cubicBezTo>
                    <a:cubicBezTo>
                      <a:pt x="2585463" y="-28611"/>
                      <a:pt x="2855392" y="-3687"/>
                      <a:pt x="3153269" y="0"/>
                    </a:cubicBezTo>
                    <a:cubicBezTo>
                      <a:pt x="3451146" y="3687"/>
                      <a:pt x="3491363" y="-8324"/>
                      <a:pt x="3811210" y="0"/>
                    </a:cubicBezTo>
                    <a:cubicBezTo>
                      <a:pt x="4131057" y="8324"/>
                      <a:pt x="4225271" y="-22052"/>
                      <a:pt x="4521787" y="0"/>
                    </a:cubicBezTo>
                    <a:cubicBezTo>
                      <a:pt x="4818303" y="22052"/>
                      <a:pt x="5206129" y="-15405"/>
                      <a:pt x="5390269" y="0"/>
                    </a:cubicBezTo>
                    <a:cubicBezTo>
                      <a:pt x="5462446" y="1218"/>
                      <a:pt x="5518925" y="56077"/>
                      <a:pt x="5517008" y="126739"/>
                    </a:cubicBezTo>
                    <a:cubicBezTo>
                      <a:pt x="5518794" y="349107"/>
                      <a:pt x="5526525" y="503249"/>
                      <a:pt x="5517008" y="633679"/>
                    </a:cubicBezTo>
                    <a:cubicBezTo>
                      <a:pt x="5523144" y="692275"/>
                      <a:pt x="5446569" y="751316"/>
                      <a:pt x="5390269" y="760418"/>
                    </a:cubicBezTo>
                    <a:cubicBezTo>
                      <a:pt x="5233835" y="741551"/>
                      <a:pt x="4955423" y="794740"/>
                      <a:pt x="4627057" y="760418"/>
                    </a:cubicBezTo>
                    <a:cubicBezTo>
                      <a:pt x="4298691" y="726096"/>
                      <a:pt x="4367259" y="782063"/>
                      <a:pt x="4127022" y="760418"/>
                    </a:cubicBezTo>
                    <a:cubicBezTo>
                      <a:pt x="3886786" y="738773"/>
                      <a:pt x="3656690" y="795575"/>
                      <a:pt x="3363810" y="760418"/>
                    </a:cubicBezTo>
                    <a:cubicBezTo>
                      <a:pt x="3070930" y="725261"/>
                      <a:pt x="2856973" y="794091"/>
                      <a:pt x="2600598" y="760418"/>
                    </a:cubicBezTo>
                    <a:cubicBezTo>
                      <a:pt x="2344223" y="726745"/>
                      <a:pt x="2188833" y="750083"/>
                      <a:pt x="1837386" y="760418"/>
                    </a:cubicBezTo>
                    <a:cubicBezTo>
                      <a:pt x="1485939" y="770753"/>
                      <a:pt x="1346725" y="762273"/>
                      <a:pt x="1179445" y="760418"/>
                    </a:cubicBezTo>
                    <a:cubicBezTo>
                      <a:pt x="1012165" y="758563"/>
                      <a:pt x="476964" y="721895"/>
                      <a:pt x="126739" y="760418"/>
                    </a:cubicBezTo>
                    <a:cubicBezTo>
                      <a:pt x="60857" y="753583"/>
                      <a:pt x="5356" y="719007"/>
                      <a:pt x="0" y="633679"/>
                    </a:cubicBezTo>
                    <a:cubicBezTo>
                      <a:pt x="-9642" y="385724"/>
                      <a:pt x="18140" y="333866"/>
                      <a:pt x="0" y="126739"/>
                    </a:cubicBezTo>
                    <a:close/>
                  </a:path>
                  <a:path w="5517008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294306" y="23110"/>
                      <a:pt x="580005" y="-16697"/>
                      <a:pt x="784680" y="0"/>
                    </a:cubicBezTo>
                    <a:cubicBezTo>
                      <a:pt x="989355" y="16697"/>
                      <a:pt x="1242525" y="-15729"/>
                      <a:pt x="1442622" y="0"/>
                    </a:cubicBezTo>
                    <a:cubicBezTo>
                      <a:pt x="1642719" y="15729"/>
                      <a:pt x="1829015" y="20687"/>
                      <a:pt x="2100563" y="0"/>
                    </a:cubicBezTo>
                    <a:cubicBezTo>
                      <a:pt x="2372111" y="-20687"/>
                      <a:pt x="2546426" y="-17980"/>
                      <a:pt x="2863775" y="0"/>
                    </a:cubicBezTo>
                    <a:cubicBezTo>
                      <a:pt x="3181124" y="17980"/>
                      <a:pt x="3302801" y="12864"/>
                      <a:pt x="3416445" y="0"/>
                    </a:cubicBezTo>
                    <a:cubicBezTo>
                      <a:pt x="3530089" y="-12864"/>
                      <a:pt x="3874264" y="15350"/>
                      <a:pt x="4127022" y="0"/>
                    </a:cubicBezTo>
                    <a:cubicBezTo>
                      <a:pt x="4379780" y="-15350"/>
                      <a:pt x="5112223" y="41556"/>
                      <a:pt x="5390269" y="0"/>
                    </a:cubicBezTo>
                    <a:cubicBezTo>
                      <a:pt x="5458212" y="-8149"/>
                      <a:pt x="5513652" y="69303"/>
                      <a:pt x="5517008" y="126739"/>
                    </a:cubicBezTo>
                    <a:cubicBezTo>
                      <a:pt x="5541065" y="228866"/>
                      <a:pt x="5526829" y="504113"/>
                      <a:pt x="5517008" y="633679"/>
                    </a:cubicBezTo>
                    <a:cubicBezTo>
                      <a:pt x="5518885" y="711464"/>
                      <a:pt x="5449860" y="773212"/>
                      <a:pt x="5390269" y="760418"/>
                    </a:cubicBezTo>
                    <a:cubicBezTo>
                      <a:pt x="5123344" y="770599"/>
                      <a:pt x="5018900" y="783051"/>
                      <a:pt x="4784963" y="760418"/>
                    </a:cubicBezTo>
                    <a:cubicBezTo>
                      <a:pt x="4551026" y="737785"/>
                      <a:pt x="4389922" y="771948"/>
                      <a:pt x="4021751" y="760418"/>
                    </a:cubicBezTo>
                    <a:cubicBezTo>
                      <a:pt x="3653580" y="748888"/>
                      <a:pt x="3662809" y="752587"/>
                      <a:pt x="3363810" y="760418"/>
                    </a:cubicBezTo>
                    <a:cubicBezTo>
                      <a:pt x="3064811" y="768249"/>
                      <a:pt x="2841827" y="770048"/>
                      <a:pt x="2705869" y="760418"/>
                    </a:cubicBezTo>
                    <a:cubicBezTo>
                      <a:pt x="2569911" y="750788"/>
                      <a:pt x="2374409" y="770582"/>
                      <a:pt x="2047927" y="760418"/>
                    </a:cubicBezTo>
                    <a:cubicBezTo>
                      <a:pt x="1721445" y="750254"/>
                      <a:pt x="1709834" y="766352"/>
                      <a:pt x="1547892" y="760418"/>
                    </a:cubicBezTo>
                    <a:cubicBezTo>
                      <a:pt x="1385951" y="754484"/>
                      <a:pt x="1069762" y="729314"/>
                      <a:pt x="889951" y="760418"/>
                    </a:cubicBezTo>
                    <a:cubicBezTo>
                      <a:pt x="710140" y="791522"/>
                      <a:pt x="340181" y="741786"/>
                      <a:pt x="126739" y="760418"/>
                    </a:cubicBezTo>
                    <a:cubicBezTo>
                      <a:pt x="54578" y="759737"/>
                      <a:pt x="-7439" y="690870"/>
                      <a:pt x="0" y="633679"/>
                    </a:cubicBezTo>
                    <a:cubicBezTo>
                      <a:pt x="20204" y="433941"/>
                      <a:pt x="25239" y="246385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custGeom>
                        <a:avLst/>
                        <a:gdLst>
                          <a:gd name="connsiteX0" fmla="*/ 0 w 3900789"/>
                          <a:gd name="connsiteY0" fmla="*/ 126739 h 760418"/>
                          <a:gd name="connsiteX1" fmla="*/ 89610 w 3900789"/>
                          <a:gd name="connsiteY1" fmla="*/ 0 h 760418"/>
                          <a:gd name="connsiteX2" fmla="*/ 480375 w 3900789"/>
                          <a:gd name="connsiteY2" fmla="*/ 0 h 760418"/>
                          <a:gd name="connsiteX3" fmla="*/ 908355 w 3900789"/>
                          <a:gd name="connsiteY3" fmla="*/ 0 h 760418"/>
                          <a:gd name="connsiteX4" fmla="*/ 1261904 w 3900789"/>
                          <a:gd name="connsiteY4" fmla="*/ 0 h 760418"/>
                          <a:gd name="connsiteX5" fmla="*/ 1727100 w 3900789"/>
                          <a:gd name="connsiteY5" fmla="*/ 0 h 760418"/>
                          <a:gd name="connsiteX6" fmla="*/ 2229512 w 3900789"/>
                          <a:gd name="connsiteY6" fmla="*/ 0 h 760418"/>
                          <a:gd name="connsiteX7" fmla="*/ 2694708 w 3900789"/>
                          <a:gd name="connsiteY7" fmla="*/ 0 h 760418"/>
                          <a:gd name="connsiteX8" fmla="*/ 3197120 w 3900789"/>
                          <a:gd name="connsiteY8" fmla="*/ 0 h 760418"/>
                          <a:gd name="connsiteX9" fmla="*/ 3811178 w 3900789"/>
                          <a:gd name="connsiteY9" fmla="*/ 0 h 760418"/>
                          <a:gd name="connsiteX10" fmla="*/ 3900789 w 3900789"/>
                          <a:gd name="connsiteY10" fmla="*/ 126739 h 760418"/>
                          <a:gd name="connsiteX11" fmla="*/ 3900789 w 3900789"/>
                          <a:gd name="connsiteY11" fmla="*/ 633679 h 760418"/>
                          <a:gd name="connsiteX12" fmla="*/ 3811178 w 3900789"/>
                          <a:gd name="connsiteY12" fmla="*/ 760418 h 760418"/>
                          <a:gd name="connsiteX13" fmla="*/ 3271551 w 3900789"/>
                          <a:gd name="connsiteY13" fmla="*/ 760418 h 760418"/>
                          <a:gd name="connsiteX14" fmla="*/ 2918002 w 3900789"/>
                          <a:gd name="connsiteY14" fmla="*/ 760418 h 760418"/>
                          <a:gd name="connsiteX15" fmla="*/ 2378374 w 3900789"/>
                          <a:gd name="connsiteY15" fmla="*/ 760418 h 760418"/>
                          <a:gd name="connsiteX16" fmla="*/ 1838747 w 3900789"/>
                          <a:gd name="connsiteY16" fmla="*/ 760418 h 760418"/>
                          <a:gd name="connsiteX17" fmla="*/ 1299119 w 3900789"/>
                          <a:gd name="connsiteY17" fmla="*/ 760418 h 760418"/>
                          <a:gd name="connsiteX18" fmla="*/ 833924 w 3900789"/>
                          <a:gd name="connsiteY18" fmla="*/ 760418 h 760418"/>
                          <a:gd name="connsiteX19" fmla="*/ 89610 w 3900789"/>
                          <a:gd name="connsiteY19" fmla="*/ 760418 h 760418"/>
                          <a:gd name="connsiteX20" fmla="*/ 0 w 3900789"/>
                          <a:gd name="connsiteY20" fmla="*/ 633679 h 760418"/>
                          <a:gd name="connsiteX21" fmla="*/ 0 w 3900789"/>
                          <a:gd name="connsiteY21" fmla="*/ 126739 h 760418"/>
                          <a:gd name="connsiteX0" fmla="*/ 0 w 3900789"/>
                          <a:gd name="connsiteY0" fmla="*/ 126739 h 760418"/>
                          <a:gd name="connsiteX1" fmla="*/ 89610 w 3900789"/>
                          <a:gd name="connsiteY1" fmla="*/ 0 h 760418"/>
                          <a:gd name="connsiteX2" fmla="*/ 554806 w 3900789"/>
                          <a:gd name="connsiteY2" fmla="*/ 0 h 760418"/>
                          <a:gd name="connsiteX3" fmla="*/ 1020002 w 3900789"/>
                          <a:gd name="connsiteY3" fmla="*/ 0 h 760418"/>
                          <a:gd name="connsiteX4" fmla="*/ 1485198 w 3900789"/>
                          <a:gd name="connsiteY4" fmla="*/ 0 h 760418"/>
                          <a:gd name="connsiteX5" fmla="*/ 2024826 w 3900789"/>
                          <a:gd name="connsiteY5" fmla="*/ 0 h 760418"/>
                          <a:gd name="connsiteX6" fmla="*/ 2415590 w 3900789"/>
                          <a:gd name="connsiteY6" fmla="*/ 0 h 760418"/>
                          <a:gd name="connsiteX7" fmla="*/ 2918002 w 3900789"/>
                          <a:gd name="connsiteY7" fmla="*/ 0 h 760418"/>
                          <a:gd name="connsiteX8" fmla="*/ 3811178 w 3900789"/>
                          <a:gd name="connsiteY8" fmla="*/ 0 h 760418"/>
                          <a:gd name="connsiteX9" fmla="*/ 3900789 w 3900789"/>
                          <a:gd name="connsiteY9" fmla="*/ 126739 h 760418"/>
                          <a:gd name="connsiteX10" fmla="*/ 3900789 w 3900789"/>
                          <a:gd name="connsiteY10" fmla="*/ 633679 h 760418"/>
                          <a:gd name="connsiteX11" fmla="*/ 3811178 w 3900789"/>
                          <a:gd name="connsiteY11" fmla="*/ 760418 h 760418"/>
                          <a:gd name="connsiteX12" fmla="*/ 3383198 w 3900789"/>
                          <a:gd name="connsiteY12" fmla="*/ 760418 h 760418"/>
                          <a:gd name="connsiteX13" fmla="*/ 2843570 w 3900789"/>
                          <a:gd name="connsiteY13" fmla="*/ 760418 h 760418"/>
                          <a:gd name="connsiteX14" fmla="*/ 2378374 w 3900789"/>
                          <a:gd name="connsiteY14" fmla="*/ 760418 h 760418"/>
                          <a:gd name="connsiteX15" fmla="*/ 1913179 w 3900789"/>
                          <a:gd name="connsiteY15" fmla="*/ 760418 h 760418"/>
                          <a:gd name="connsiteX16" fmla="*/ 1447982 w 3900789"/>
                          <a:gd name="connsiteY16" fmla="*/ 760418 h 760418"/>
                          <a:gd name="connsiteX17" fmla="*/ 1094433 w 3900789"/>
                          <a:gd name="connsiteY17" fmla="*/ 760418 h 760418"/>
                          <a:gd name="connsiteX18" fmla="*/ 629237 w 3900789"/>
                          <a:gd name="connsiteY18" fmla="*/ 760418 h 760418"/>
                          <a:gd name="connsiteX19" fmla="*/ 89610 w 3900789"/>
                          <a:gd name="connsiteY19" fmla="*/ 760418 h 760418"/>
                          <a:gd name="connsiteX20" fmla="*/ 0 w 3900789"/>
                          <a:gd name="connsiteY20" fmla="*/ 633679 h 760418"/>
                          <a:gd name="connsiteX21" fmla="*/ 0 w 3900789"/>
                          <a:gd name="connsiteY21" fmla="*/ 126739 h 7604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900789" h="760418" fill="none" extrusionOk="0">
                            <a:moveTo>
                              <a:pt x="0" y="126739"/>
                            </a:moveTo>
                            <a:cubicBezTo>
                              <a:pt x="7460" y="70908"/>
                              <a:pt x="49215" y="746"/>
                              <a:pt x="89610" y="0"/>
                            </a:cubicBezTo>
                            <a:cubicBezTo>
                              <a:pt x="190353" y="24744"/>
                              <a:pt x="397877" y="18896"/>
                              <a:pt x="480375" y="0"/>
                            </a:cubicBezTo>
                            <a:cubicBezTo>
                              <a:pt x="565482" y="-13079"/>
                              <a:pt x="795982" y="10185"/>
                              <a:pt x="908355" y="0"/>
                            </a:cubicBezTo>
                            <a:cubicBezTo>
                              <a:pt x="997571" y="1306"/>
                              <a:pt x="1161832" y="-12637"/>
                              <a:pt x="1261904" y="0"/>
                            </a:cubicBezTo>
                            <a:cubicBezTo>
                              <a:pt x="1356628" y="43406"/>
                              <a:pt x="1632970" y="20634"/>
                              <a:pt x="1727100" y="0"/>
                            </a:cubicBezTo>
                            <a:cubicBezTo>
                              <a:pt x="1810865" y="-29308"/>
                              <a:pt x="2016348" y="-8359"/>
                              <a:pt x="2229512" y="0"/>
                            </a:cubicBezTo>
                            <a:cubicBezTo>
                              <a:pt x="2439934" y="6565"/>
                              <a:pt x="2467397" y="-8616"/>
                              <a:pt x="2694708" y="0"/>
                            </a:cubicBezTo>
                            <a:cubicBezTo>
                              <a:pt x="2915216" y="-669"/>
                              <a:pt x="2994322" y="-34784"/>
                              <a:pt x="3197120" y="0"/>
                            </a:cubicBezTo>
                            <a:cubicBezTo>
                              <a:pt x="3399867" y="17464"/>
                              <a:pt x="3684182" y="-6699"/>
                              <a:pt x="3811178" y="0"/>
                            </a:cubicBezTo>
                            <a:cubicBezTo>
                              <a:pt x="3864760" y="11590"/>
                              <a:pt x="3894899" y="43256"/>
                              <a:pt x="3900789" y="126739"/>
                            </a:cubicBezTo>
                            <a:cubicBezTo>
                              <a:pt x="3927179" y="329754"/>
                              <a:pt x="3892529" y="481802"/>
                              <a:pt x="3900789" y="633679"/>
                            </a:cubicBezTo>
                            <a:cubicBezTo>
                              <a:pt x="3902516" y="685988"/>
                              <a:pt x="3855398" y="744338"/>
                              <a:pt x="3811178" y="760418"/>
                            </a:cubicBezTo>
                            <a:cubicBezTo>
                              <a:pt x="3693605" y="699041"/>
                              <a:pt x="3544057" y="796192"/>
                              <a:pt x="3271551" y="760418"/>
                            </a:cubicBezTo>
                            <a:cubicBezTo>
                              <a:pt x="3029137" y="721545"/>
                              <a:pt x="3087046" y="796982"/>
                              <a:pt x="2918002" y="760418"/>
                            </a:cubicBezTo>
                            <a:cubicBezTo>
                              <a:pt x="2768925" y="728597"/>
                              <a:pt x="2552298" y="794587"/>
                              <a:pt x="2378374" y="760418"/>
                            </a:cubicBezTo>
                            <a:cubicBezTo>
                              <a:pt x="2155056" y="761029"/>
                              <a:pt x="2019263" y="824734"/>
                              <a:pt x="1838747" y="760418"/>
                            </a:cubicBezTo>
                            <a:cubicBezTo>
                              <a:pt x="1680313" y="718820"/>
                              <a:pt x="1538771" y="753297"/>
                              <a:pt x="1299119" y="760418"/>
                            </a:cubicBezTo>
                            <a:cubicBezTo>
                              <a:pt x="1062130" y="760564"/>
                              <a:pt x="976416" y="765965"/>
                              <a:pt x="833924" y="760418"/>
                            </a:cubicBezTo>
                            <a:cubicBezTo>
                              <a:pt x="752391" y="765317"/>
                              <a:pt x="331915" y="737168"/>
                              <a:pt x="89610" y="760418"/>
                            </a:cubicBezTo>
                            <a:cubicBezTo>
                              <a:pt x="53502" y="749389"/>
                              <a:pt x="6054" y="711956"/>
                              <a:pt x="0" y="633679"/>
                            </a:cubicBezTo>
                            <a:cubicBezTo>
                              <a:pt x="4022" y="386026"/>
                              <a:pt x="7770" y="328667"/>
                              <a:pt x="0" y="126739"/>
                            </a:cubicBezTo>
                            <a:close/>
                          </a:path>
                          <a:path w="3900789" h="760418" stroke="0" extrusionOk="0">
                            <a:moveTo>
                              <a:pt x="0" y="126739"/>
                            </a:moveTo>
                            <a:cubicBezTo>
                              <a:pt x="-2857" y="55765"/>
                              <a:pt x="44640" y="17677"/>
                              <a:pt x="89610" y="0"/>
                            </a:cubicBezTo>
                            <a:cubicBezTo>
                              <a:pt x="202548" y="48377"/>
                              <a:pt x="418107" y="-15067"/>
                              <a:pt x="554806" y="0"/>
                            </a:cubicBezTo>
                            <a:cubicBezTo>
                              <a:pt x="725318" y="14578"/>
                              <a:pt x="866070" y="-40519"/>
                              <a:pt x="1020002" y="0"/>
                            </a:cubicBezTo>
                            <a:cubicBezTo>
                              <a:pt x="1165166" y="16468"/>
                              <a:pt x="1282657" y="48499"/>
                              <a:pt x="1485198" y="0"/>
                            </a:cubicBezTo>
                            <a:cubicBezTo>
                              <a:pt x="1681674" y="-6164"/>
                              <a:pt x="1777369" y="-33179"/>
                              <a:pt x="2024826" y="0"/>
                            </a:cubicBezTo>
                            <a:cubicBezTo>
                              <a:pt x="2249893" y="22908"/>
                              <a:pt x="2324976" y="6449"/>
                              <a:pt x="2415590" y="0"/>
                            </a:cubicBezTo>
                            <a:cubicBezTo>
                              <a:pt x="2492507" y="7282"/>
                              <a:pt x="2724189" y="6246"/>
                              <a:pt x="2918002" y="0"/>
                            </a:cubicBezTo>
                            <a:cubicBezTo>
                              <a:pt x="3094598" y="33847"/>
                              <a:pt x="3630519" y="48935"/>
                              <a:pt x="3811178" y="0"/>
                            </a:cubicBezTo>
                            <a:cubicBezTo>
                              <a:pt x="3855050" y="-7209"/>
                              <a:pt x="3893878" y="69038"/>
                              <a:pt x="3900789" y="126739"/>
                            </a:cubicBezTo>
                            <a:cubicBezTo>
                              <a:pt x="3918652" y="247863"/>
                              <a:pt x="3896363" y="506151"/>
                              <a:pt x="3900789" y="633679"/>
                            </a:cubicBezTo>
                            <a:cubicBezTo>
                              <a:pt x="3897057" y="711025"/>
                              <a:pt x="3852303" y="775332"/>
                              <a:pt x="3811178" y="760418"/>
                            </a:cubicBezTo>
                            <a:cubicBezTo>
                              <a:pt x="3612041" y="780094"/>
                              <a:pt x="3562427" y="787620"/>
                              <a:pt x="3383198" y="760418"/>
                            </a:cubicBezTo>
                            <a:cubicBezTo>
                              <a:pt x="3204132" y="727757"/>
                              <a:pt x="3099150" y="787548"/>
                              <a:pt x="2843570" y="760418"/>
                            </a:cubicBezTo>
                            <a:cubicBezTo>
                              <a:pt x="2583526" y="749158"/>
                              <a:pt x="2589782" y="752407"/>
                              <a:pt x="2378374" y="760418"/>
                            </a:cubicBezTo>
                            <a:cubicBezTo>
                              <a:pt x="2179287" y="768968"/>
                              <a:pt x="2020651" y="760885"/>
                              <a:pt x="1913179" y="760418"/>
                            </a:cubicBezTo>
                            <a:cubicBezTo>
                              <a:pt x="1825248" y="782436"/>
                              <a:pt x="1691786" y="787699"/>
                              <a:pt x="1447982" y="760418"/>
                            </a:cubicBezTo>
                            <a:cubicBezTo>
                              <a:pt x="1218803" y="750236"/>
                              <a:pt x="1211741" y="763177"/>
                              <a:pt x="1094433" y="760418"/>
                            </a:cubicBezTo>
                            <a:cubicBezTo>
                              <a:pt x="968296" y="748289"/>
                              <a:pt x="755226" y="726144"/>
                              <a:pt x="629237" y="760418"/>
                            </a:cubicBezTo>
                            <a:cubicBezTo>
                              <a:pt x="512252" y="827472"/>
                              <a:pt x="248400" y="706305"/>
                              <a:pt x="89610" y="760418"/>
                            </a:cubicBezTo>
                            <a:cubicBezTo>
                              <a:pt x="36192" y="749057"/>
                              <a:pt x="-5962" y="694613"/>
                              <a:pt x="0" y="633679"/>
                            </a:cubicBezTo>
                            <a:cubicBezTo>
                              <a:pt x="-337" y="437543"/>
                              <a:pt x="20144" y="241976"/>
                              <a:pt x="0" y="126739"/>
                            </a:cubicBezTo>
                            <a:close/>
                          </a:path>
                          <a:path w="3900789" h="760418" fill="none" stroke="0" extrusionOk="0">
                            <a:moveTo>
                              <a:pt x="0" y="126739"/>
                            </a:moveTo>
                            <a:cubicBezTo>
                              <a:pt x="-1596" y="64304"/>
                              <a:pt x="42656" y="-504"/>
                              <a:pt x="89610" y="0"/>
                            </a:cubicBezTo>
                            <a:cubicBezTo>
                              <a:pt x="177742" y="5974"/>
                              <a:pt x="384731" y="16050"/>
                              <a:pt x="480375" y="0"/>
                            </a:cubicBezTo>
                            <a:cubicBezTo>
                              <a:pt x="583192" y="-9847"/>
                              <a:pt x="805866" y="-10067"/>
                              <a:pt x="908355" y="0"/>
                            </a:cubicBezTo>
                            <a:cubicBezTo>
                              <a:pt x="1003576" y="25521"/>
                              <a:pt x="1154581" y="-6852"/>
                              <a:pt x="1261904" y="0"/>
                            </a:cubicBezTo>
                            <a:cubicBezTo>
                              <a:pt x="1368942" y="18568"/>
                              <a:pt x="1631447" y="50467"/>
                              <a:pt x="1727100" y="0"/>
                            </a:cubicBezTo>
                            <a:cubicBezTo>
                              <a:pt x="1826796" y="-65116"/>
                              <a:pt x="1998399" y="33789"/>
                              <a:pt x="2229512" y="0"/>
                            </a:cubicBezTo>
                            <a:cubicBezTo>
                              <a:pt x="2443572" y="9913"/>
                              <a:pt x="2466773" y="-8686"/>
                              <a:pt x="2694708" y="0"/>
                            </a:cubicBezTo>
                            <a:cubicBezTo>
                              <a:pt x="2905048" y="12420"/>
                              <a:pt x="2976906" y="-23917"/>
                              <a:pt x="3197120" y="0"/>
                            </a:cubicBezTo>
                            <a:cubicBezTo>
                              <a:pt x="3401395" y="45717"/>
                              <a:pt x="3712887" y="-22857"/>
                              <a:pt x="3811178" y="0"/>
                            </a:cubicBezTo>
                            <a:cubicBezTo>
                              <a:pt x="3866112" y="17408"/>
                              <a:pt x="3899372" y="59485"/>
                              <a:pt x="3900789" y="126739"/>
                            </a:cubicBezTo>
                            <a:cubicBezTo>
                              <a:pt x="3929076" y="338760"/>
                              <a:pt x="3915706" y="494111"/>
                              <a:pt x="3900789" y="633679"/>
                            </a:cubicBezTo>
                            <a:cubicBezTo>
                              <a:pt x="3898559" y="691431"/>
                              <a:pt x="3852154" y="750780"/>
                              <a:pt x="3811178" y="760418"/>
                            </a:cubicBezTo>
                            <a:cubicBezTo>
                              <a:pt x="3695066" y="738326"/>
                              <a:pt x="3505706" y="839317"/>
                              <a:pt x="3271551" y="760418"/>
                            </a:cubicBezTo>
                            <a:cubicBezTo>
                              <a:pt x="3034743" y="730240"/>
                              <a:pt x="3086456" y="800443"/>
                              <a:pt x="2918002" y="760418"/>
                            </a:cubicBezTo>
                            <a:cubicBezTo>
                              <a:pt x="2765878" y="762721"/>
                              <a:pt x="2595073" y="797769"/>
                              <a:pt x="2378374" y="760418"/>
                            </a:cubicBezTo>
                            <a:cubicBezTo>
                              <a:pt x="2195396" y="755644"/>
                              <a:pt x="2034182" y="788010"/>
                              <a:pt x="1838747" y="760418"/>
                            </a:cubicBezTo>
                            <a:cubicBezTo>
                              <a:pt x="1660091" y="724066"/>
                              <a:pt x="1531636" y="745060"/>
                              <a:pt x="1299119" y="760418"/>
                            </a:cubicBezTo>
                            <a:cubicBezTo>
                              <a:pt x="1045277" y="761539"/>
                              <a:pt x="930756" y="755781"/>
                              <a:pt x="833924" y="760418"/>
                            </a:cubicBezTo>
                            <a:cubicBezTo>
                              <a:pt x="703178" y="807467"/>
                              <a:pt x="311717" y="697654"/>
                              <a:pt x="89610" y="760418"/>
                            </a:cubicBezTo>
                            <a:cubicBezTo>
                              <a:pt x="40101" y="753149"/>
                              <a:pt x="-155" y="727682"/>
                              <a:pt x="0" y="633679"/>
                            </a:cubicBezTo>
                            <a:cubicBezTo>
                              <a:pt x="-4857" y="390268"/>
                              <a:pt x="19722" y="322116"/>
                              <a:pt x="0" y="12673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Đặt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tính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rồi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tính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71D6E82C-EF08-832C-E1A9-E3A27A6C21A9}"/>
              </a:ext>
            </a:extLst>
          </p:cNvPr>
          <p:cNvSpPr txBox="1"/>
          <p:nvPr/>
        </p:nvSpPr>
        <p:spPr>
          <a:xfrm>
            <a:off x="898034" y="2453121"/>
            <a:ext cx="232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1 041 x  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E4B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401114FB-7827-EEE4-629C-EE8C515F7575}"/>
              </a:ext>
            </a:extLst>
          </p:cNvPr>
          <p:cNvSpPr/>
          <p:nvPr/>
        </p:nvSpPr>
        <p:spPr>
          <a:xfrm>
            <a:off x="1069768" y="2380270"/>
            <a:ext cx="2022697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7A0A514E-5911-957D-7ABB-FC8FB8825317}"/>
              </a:ext>
            </a:extLst>
          </p:cNvPr>
          <p:cNvSpPr txBox="1"/>
          <p:nvPr/>
        </p:nvSpPr>
        <p:spPr>
          <a:xfrm>
            <a:off x="3652136" y="2408574"/>
            <a:ext cx="214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1 008 x 9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3EAAF7D5-597F-046E-73FA-6F0EABDC75D9}"/>
              </a:ext>
            </a:extLst>
          </p:cNvPr>
          <p:cNvSpPr/>
          <p:nvPr/>
        </p:nvSpPr>
        <p:spPr>
          <a:xfrm>
            <a:off x="3736221" y="2357130"/>
            <a:ext cx="2022697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CE8C96AF-F988-4760-8D96-77F72A499897}"/>
              </a:ext>
            </a:extLst>
          </p:cNvPr>
          <p:cNvSpPr/>
          <p:nvPr/>
        </p:nvSpPr>
        <p:spPr>
          <a:xfrm>
            <a:off x="6678022" y="2349274"/>
            <a:ext cx="187022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60F01B37-382C-3EFD-CD08-143CBECCD88D}"/>
              </a:ext>
            </a:extLst>
          </p:cNvPr>
          <p:cNvSpPr/>
          <p:nvPr/>
        </p:nvSpPr>
        <p:spPr>
          <a:xfrm>
            <a:off x="9406168" y="2321274"/>
            <a:ext cx="187022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9764BBCC-FE08-60CC-2848-E1E03324D5E9}"/>
              </a:ext>
            </a:extLst>
          </p:cNvPr>
          <p:cNvSpPr txBox="1"/>
          <p:nvPr/>
        </p:nvSpPr>
        <p:spPr>
          <a:xfrm>
            <a:off x="6474724" y="2429981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1 107 x 8</a:t>
            </a:r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B47DD791-3FB9-5478-40DE-8B02F898060F}"/>
              </a:ext>
            </a:extLst>
          </p:cNvPr>
          <p:cNvSpPr txBox="1"/>
          <p:nvPr/>
        </p:nvSpPr>
        <p:spPr>
          <a:xfrm>
            <a:off x="9406168" y="2416993"/>
            <a:ext cx="174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1 619 x 5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86E194F-A447-B6DC-341E-8B1C4CF3F19B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B1458F">
                  <a:lumMod val="50000"/>
                </a:srgb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02948D-1613-24DF-E787-DB5E4BEE8C65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780" y="37796"/>
            <a:ext cx="12367780" cy="7122065"/>
          </a:xfrm>
          <a:prstGeom prst="rect">
            <a:avLst/>
          </a:prstGeom>
        </p:spPr>
      </p:pic>
      <p:pic>
        <p:nvPicPr>
          <p:cNvPr id="11" name="Picture 10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A3DF6B8-A28E-B1C7-6BF7-7E4C0D496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96" y="4574789"/>
            <a:ext cx="2701844" cy="27018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1343815" y="409788"/>
            <a:ext cx="5223239" cy="1329047"/>
            <a:chOff x="886615" y="57363"/>
            <a:chExt cx="5223239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5223239" cy="1329047"/>
              <a:chOff x="886615" y="57363"/>
              <a:chExt cx="5223239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2209065" y="581901"/>
                <a:ext cx="3900789" cy="760418"/>
              </a:xfrm>
              <a:custGeom>
                <a:avLst/>
                <a:gdLst>
                  <a:gd name="connsiteX0" fmla="*/ 0 w 5517008"/>
                  <a:gd name="connsiteY0" fmla="*/ 126739 h 760418"/>
                  <a:gd name="connsiteX1" fmla="*/ 126739 w 5517008"/>
                  <a:gd name="connsiteY1" fmla="*/ 0 h 760418"/>
                  <a:gd name="connsiteX2" fmla="*/ 679410 w 5517008"/>
                  <a:gd name="connsiteY2" fmla="*/ 0 h 760418"/>
                  <a:gd name="connsiteX3" fmla="*/ 1284716 w 5517008"/>
                  <a:gd name="connsiteY3" fmla="*/ 0 h 760418"/>
                  <a:gd name="connsiteX4" fmla="*/ 1784751 w 5517008"/>
                  <a:gd name="connsiteY4" fmla="*/ 0 h 760418"/>
                  <a:gd name="connsiteX5" fmla="*/ 2442692 w 5517008"/>
                  <a:gd name="connsiteY5" fmla="*/ 0 h 760418"/>
                  <a:gd name="connsiteX6" fmla="*/ 3153269 w 5517008"/>
                  <a:gd name="connsiteY6" fmla="*/ 0 h 760418"/>
                  <a:gd name="connsiteX7" fmla="*/ 3811210 w 5517008"/>
                  <a:gd name="connsiteY7" fmla="*/ 0 h 760418"/>
                  <a:gd name="connsiteX8" fmla="*/ 4521787 w 5517008"/>
                  <a:gd name="connsiteY8" fmla="*/ 0 h 760418"/>
                  <a:gd name="connsiteX9" fmla="*/ 5390269 w 5517008"/>
                  <a:gd name="connsiteY9" fmla="*/ 0 h 760418"/>
                  <a:gd name="connsiteX10" fmla="*/ 5517008 w 5517008"/>
                  <a:gd name="connsiteY10" fmla="*/ 126739 h 760418"/>
                  <a:gd name="connsiteX11" fmla="*/ 5517008 w 5517008"/>
                  <a:gd name="connsiteY11" fmla="*/ 633679 h 760418"/>
                  <a:gd name="connsiteX12" fmla="*/ 5390269 w 5517008"/>
                  <a:gd name="connsiteY12" fmla="*/ 760418 h 760418"/>
                  <a:gd name="connsiteX13" fmla="*/ 4627057 w 5517008"/>
                  <a:gd name="connsiteY13" fmla="*/ 760418 h 760418"/>
                  <a:gd name="connsiteX14" fmla="*/ 4127022 w 5517008"/>
                  <a:gd name="connsiteY14" fmla="*/ 760418 h 760418"/>
                  <a:gd name="connsiteX15" fmla="*/ 3363810 w 5517008"/>
                  <a:gd name="connsiteY15" fmla="*/ 760418 h 760418"/>
                  <a:gd name="connsiteX16" fmla="*/ 2600598 w 5517008"/>
                  <a:gd name="connsiteY16" fmla="*/ 760418 h 760418"/>
                  <a:gd name="connsiteX17" fmla="*/ 1837386 w 5517008"/>
                  <a:gd name="connsiteY17" fmla="*/ 760418 h 760418"/>
                  <a:gd name="connsiteX18" fmla="*/ 1179445 w 5517008"/>
                  <a:gd name="connsiteY18" fmla="*/ 760418 h 760418"/>
                  <a:gd name="connsiteX19" fmla="*/ 126739 w 5517008"/>
                  <a:gd name="connsiteY19" fmla="*/ 760418 h 760418"/>
                  <a:gd name="connsiteX20" fmla="*/ 0 w 5517008"/>
                  <a:gd name="connsiteY20" fmla="*/ 633679 h 760418"/>
                  <a:gd name="connsiteX21" fmla="*/ 0 w 5517008"/>
                  <a:gd name="connsiteY21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517008" h="760418" fill="none" extrusionOk="0">
                    <a:moveTo>
                      <a:pt x="0" y="126739"/>
                    </a:moveTo>
                    <a:cubicBezTo>
                      <a:pt x="1883" y="63570"/>
                      <a:pt x="60730" y="-2708"/>
                      <a:pt x="126739" y="0"/>
                    </a:cubicBezTo>
                    <a:cubicBezTo>
                      <a:pt x="254396" y="15120"/>
                      <a:pt x="547815" y="12085"/>
                      <a:pt x="679410" y="0"/>
                    </a:cubicBezTo>
                    <a:cubicBezTo>
                      <a:pt x="811005" y="-12085"/>
                      <a:pt x="1135812" y="-7721"/>
                      <a:pt x="1284716" y="0"/>
                    </a:cubicBezTo>
                    <a:cubicBezTo>
                      <a:pt x="1433620" y="7721"/>
                      <a:pt x="1642016" y="-20074"/>
                      <a:pt x="1784751" y="0"/>
                    </a:cubicBezTo>
                    <a:cubicBezTo>
                      <a:pt x="1927486" y="20074"/>
                      <a:pt x="2299921" y="28611"/>
                      <a:pt x="2442692" y="0"/>
                    </a:cubicBezTo>
                    <a:cubicBezTo>
                      <a:pt x="2585463" y="-28611"/>
                      <a:pt x="2855392" y="-3687"/>
                      <a:pt x="3153269" y="0"/>
                    </a:cubicBezTo>
                    <a:cubicBezTo>
                      <a:pt x="3451146" y="3687"/>
                      <a:pt x="3491363" y="-8324"/>
                      <a:pt x="3811210" y="0"/>
                    </a:cubicBezTo>
                    <a:cubicBezTo>
                      <a:pt x="4131057" y="8324"/>
                      <a:pt x="4225271" y="-22052"/>
                      <a:pt x="4521787" y="0"/>
                    </a:cubicBezTo>
                    <a:cubicBezTo>
                      <a:pt x="4818303" y="22052"/>
                      <a:pt x="5206129" y="-15405"/>
                      <a:pt x="5390269" y="0"/>
                    </a:cubicBezTo>
                    <a:cubicBezTo>
                      <a:pt x="5462446" y="1218"/>
                      <a:pt x="5518925" y="56077"/>
                      <a:pt x="5517008" y="126739"/>
                    </a:cubicBezTo>
                    <a:cubicBezTo>
                      <a:pt x="5518794" y="349107"/>
                      <a:pt x="5526525" y="503249"/>
                      <a:pt x="5517008" y="633679"/>
                    </a:cubicBezTo>
                    <a:cubicBezTo>
                      <a:pt x="5523144" y="692275"/>
                      <a:pt x="5446569" y="751316"/>
                      <a:pt x="5390269" y="760418"/>
                    </a:cubicBezTo>
                    <a:cubicBezTo>
                      <a:pt x="5233835" y="741551"/>
                      <a:pt x="4955423" y="794740"/>
                      <a:pt x="4627057" y="760418"/>
                    </a:cubicBezTo>
                    <a:cubicBezTo>
                      <a:pt x="4298691" y="726096"/>
                      <a:pt x="4367259" y="782063"/>
                      <a:pt x="4127022" y="760418"/>
                    </a:cubicBezTo>
                    <a:cubicBezTo>
                      <a:pt x="3886786" y="738773"/>
                      <a:pt x="3656690" y="795575"/>
                      <a:pt x="3363810" y="760418"/>
                    </a:cubicBezTo>
                    <a:cubicBezTo>
                      <a:pt x="3070930" y="725261"/>
                      <a:pt x="2856973" y="794091"/>
                      <a:pt x="2600598" y="760418"/>
                    </a:cubicBezTo>
                    <a:cubicBezTo>
                      <a:pt x="2344223" y="726745"/>
                      <a:pt x="2188833" y="750083"/>
                      <a:pt x="1837386" y="760418"/>
                    </a:cubicBezTo>
                    <a:cubicBezTo>
                      <a:pt x="1485939" y="770753"/>
                      <a:pt x="1346725" y="762273"/>
                      <a:pt x="1179445" y="760418"/>
                    </a:cubicBezTo>
                    <a:cubicBezTo>
                      <a:pt x="1012165" y="758563"/>
                      <a:pt x="476964" y="721895"/>
                      <a:pt x="126739" y="760418"/>
                    </a:cubicBezTo>
                    <a:cubicBezTo>
                      <a:pt x="60857" y="753583"/>
                      <a:pt x="5356" y="719007"/>
                      <a:pt x="0" y="633679"/>
                    </a:cubicBezTo>
                    <a:cubicBezTo>
                      <a:pt x="-9642" y="385724"/>
                      <a:pt x="18140" y="333866"/>
                      <a:pt x="0" y="126739"/>
                    </a:cubicBezTo>
                    <a:close/>
                  </a:path>
                  <a:path w="5517008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294306" y="23110"/>
                      <a:pt x="580005" y="-16697"/>
                      <a:pt x="784680" y="0"/>
                    </a:cubicBezTo>
                    <a:cubicBezTo>
                      <a:pt x="989355" y="16697"/>
                      <a:pt x="1242525" y="-15729"/>
                      <a:pt x="1442622" y="0"/>
                    </a:cubicBezTo>
                    <a:cubicBezTo>
                      <a:pt x="1642719" y="15729"/>
                      <a:pt x="1829015" y="20687"/>
                      <a:pt x="2100563" y="0"/>
                    </a:cubicBezTo>
                    <a:cubicBezTo>
                      <a:pt x="2372111" y="-20687"/>
                      <a:pt x="2546426" y="-17980"/>
                      <a:pt x="2863775" y="0"/>
                    </a:cubicBezTo>
                    <a:cubicBezTo>
                      <a:pt x="3181124" y="17980"/>
                      <a:pt x="3302801" y="12864"/>
                      <a:pt x="3416445" y="0"/>
                    </a:cubicBezTo>
                    <a:cubicBezTo>
                      <a:pt x="3530089" y="-12864"/>
                      <a:pt x="3874264" y="15350"/>
                      <a:pt x="4127022" y="0"/>
                    </a:cubicBezTo>
                    <a:cubicBezTo>
                      <a:pt x="4379780" y="-15350"/>
                      <a:pt x="5112223" y="41556"/>
                      <a:pt x="5390269" y="0"/>
                    </a:cubicBezTo>
                    <a:cubicBezTo>
                      <a:pt x="5458212" y="-8149"/>
                      <a:pt x="5513652" y="69303"/>
                      <a:pt x="5517008" y="126739"/>
                    </a:cubicBezTo>
                    <a:cubicBezTo>
                      <a:pt x="5541065" y="228866"/>
                      <a:pt x="5526829" y="504113"/>
                      <a:pt x="5517008" y="633679"/>
                    </a:cubicBezTo>
                    <a:cubicBezTo>
                      <a:pt x="5518885" y="711464"/>
                      <a:pt x="5449860" y="773212"/>
                      <a:pt x="5390269" y="760418"/>
                    </a:cubicBezTo>
                    <a:cubicBezTo>
                      <a:pt x="5123344" y="770599"/>
                      <a:pt x="5018900" y="783051"/>
                      <a:pt x="4784963" y="760418"/>
                    </a:cubicBezTo>
                    <a:cubicBezTo>
                      <a:pt x="4551026" y="737785"/>
                      <a:pt x="4389922" y="771948"/>
                      <a:pt x="4021751" y="760418"/>
                    </a:cubicBezTo>
                    <a:cubicBezTo>
                      <a:pt x="3653580" y="748888"/>
                      <a:pt x="3662809" y="752587"/>
                      <a:pt x="3363810" y="760418"/>
                    </a:cubicBezTo>
                    <a:cubicBezTo>
                      <a:pt x="3064811" y="768249"/>
                      <a:pt x="2841827" y="770048"/>
                      <a:pt x="2705869" y="760418"/>
                    </a:cubicBezTo>
                    <a:cubicBezTo>
                      <a:pt x="2569911" y="750788"/>
                      <a:pt x="2374409" y="770582"/>
                      <a:pt x="2047927" y="760418"/>
                    </a:cubicBezTo>
                    <a:cubicBezTo>
                      <a:pt x="1721445" y="750254"/>
                      <a:pt x="1709834" y="766352"/>
                      <a:pt x="1547892" y="760418"/>
                    </a:cubicBezTo>
                    <a:cubicBezTo>
                      <a:pt x="1385951" y="754484"/>
                      <a:pt x="1069762" y="729314"/>
                      <a:pt x="889951" y="760418"/>
                    </a:cubicBezTo>
                    <a:cubicBezTo>
                      <a:pt x="710140" y="791522"/>
                      <a:pt x="340181" y="741786"/>
                      <a:pt x="126739" y="760418"/>
                    </a:cubicBezTo>
                    <a:cubicBezTo>
                      <a:pt x="54578" y="759737"/>
                      <a:pt x="-7439" y="690870"/>
                      <a:pt x="0" y="633679"/>
                    </a:cubicBezTo>
                    <a:cubicBezTo>
                      <a:pt x="20204" y="433941"/>
                      <a:pt x="25239" y="246385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custGeom>
                        <a:avLst/>
                        <a:gdLst>
                          <a:gd name="connsiteX0" fmla="*/ 0 w 3900789"/>
                          <a:gd name="connsiteY0" fmla="*/ 126739 h 760418"/>
                          <a:gd name="connsiteX1" fmla="*/ 89610 w 3900789"/>
                          <a:gd name="connsiteY1" fmla="*/ 0 h 760418"/>
                          <a:gd name="connsiteX2" fmla="*/ 480375 w 3900789"/>
                          <a:gd name="connsiteY2" fmla="*/ 0 h 760418"/>
                          <a:gd name="connsiteX3" fmla="*/ 908355 w 3900789"/>
                          <a:gd name="connsiteY3" fmla="*/ 0 h 760418"/>
                          <a:gd name="connsiteX4" fmla="*/ 1261904 w 3900789"/>
                          <a:gd name="connsiteY4" fmla="*/ 0 h 760418"/>
                          <a:gd name="connsiteX5" fmla="*/ 1727100 w 3900789"/>
                          <a:gd name="connsiteY5" fmla="*/ 0 h 760418"/>
                          <a:gd name="connsiteX6" fmla="*/ 2229512 w 3900789"/>
                          <a:gd name="connsiteY6" fmla="*/ 0 h 760418"/>
                          <a:gd name="connsiteX7" fmla="*/ 2694708 w 3900789"/>
                          <a:gd name="connsiteY7" fmla="*/ 0 h 760418"/>
                          <a:gd name="connsiteX8" fmla="*/ 3197120 w 3900789"/>
                          <a:gd name="connsiteY8" fmla="*/ 0 h 760418"/>
                          <a:gd name="connsiteX9" fmla="*/ 3811178 w 3900789"/>
                          <a:gd name="connsiteY9" fmla="*/ 0 h 760418"/>
                          <a:gd name="connsiteX10" fmla="*/ 3900789 w 3900789"/>
                          <a:gd name="connsiteY10" fmla="*/ 126739 h 760418"/>
                          <a:gd name="connsiteX11" fmla="*/ 3900789 w 3900789"/>
                          <a:gd name="connsiteY11" fmla="*/ 633679 h 760418"/>
                          <a:gd name="connsiteX12" fmla="*/ 3811178 w 3900789"/>
                          <a:gd name="connsiteY12" fmla="*/ 760418 h 760418"/>
                          <a:gd name="connsiteX13" fmla="*/ 3271551 w 3900789"/>
                          <a:gd name="connsiteY13" fmla="*/ 760418 h 760418"/>
                          <a:gd name="connsiteX14" fmla="*/ 2918002 w 3900789"/>
                          <a:gd name="connsiteY14" fmla="*/ 760418 h 760418"/>
                          <a:gd name="connsiteX15" fmla="*/ 2378374 w 3900789"/>
                          <a:gd name="connsiteY15" fmla="*/ 760418 h 760418"/>
                          <a:gd name="connsiteX16" fmla="*/ 1838747 w 3900789"/>
                          <a:gd name="connsiteY16" fmla="*/ 760418 h 760418"/>
                          <a:gd name="connsiteX17" fmla="*/ 1299119 w 3900789"/>
                          <a:gd name="connsiteY17" fmla="*/ 760418 h 760418"/>
                          <a:gd name="connsiteX18" fmla="*/ 833924 w 3900789"/>
                          <a:gd name="connsiteY18" fmla="*/ 760418 h 760418"/>
                          <a:gd name="connsiteX19" fmla="*/ 89610 w 3900789"/>
                          <a:gd name="connsiteY19" fmla="*/ 760418 h 760418"/>
                          <a:gd name="connsiteX20" fmla="*/ 0 w 3900789"/>
                          <a:gd name="connsiteY20" fmla="*/ 633679 h 760418"/>
                          <a:gd name="connsiteX21" fmla="*/ 0 w 3900789"/>
                          <a:gd name="connsiteY21" fmla="*/ 126739 h 760418"/>
                          <a:gd name="connsiteX0" fmla="*/ 0 w 3900789"/>
                          <a:gd name="connsiteY0" fmla="*/ 126739 h 760418"/>
                          <a:gd name="connsiteX1" fmla="*/ 89610 w 3900789"/>
                          <a:gd name="connsiteY1" fmla="*/ 0 h 760418"/>
                          <a:gd name="connsiteX2" fmla="*/ 554806 w 3900789"/>
                          <a:gd name="connsiteY2" fmla="*/ 0 h 760418"/>
                          <a:gd name="connsiteX3" fmla="*/ 1020002 w 3900789"/>
                          <a:gd name="connsiteY3" fmla="*/ 0 h 760418"/>
                          <a:gd name="connsiteX4" fmla="*/ 1485198 w 3900789"/>
                          <a:gd name="connsiteY4" fmla="*/ 0 h 760418"/>
                          <a:gd name="connsiteX5" fmla="*/ 2024826 w 3900789"/>
                          <a:gd name="connsiteY5" fmla="*/ 0 h 760418"/>
                          <a:gd name="connsiteX6" fmla="*/ 2415590 w 3900789"/>
                          <a:gd name="connsiteY6" fmla="*/ 0 h 760418"/>
                          <a:gd name="connsiteX7" fmla="*/ 2918002 w 3900789"/>
                          <a:gd name="connsiteY7" fmla="*/ 0 h 760418"/>
                          <a:gd name="connsiteX8" fmla="*/ 3811178 w 3900789"/>
                          <a:gd name="connsiteY8" fmla="*/ 0 h 760418"/>
                          <a:gd name="connsiteX9" fmla="*/ 3900789 w 3900789"/>
                          <a:gd name="connsiteY9" fmla="*/ 126739 h 760418"/>
                          <a:gd name="connsiteX10" fmla="*/ 3900789 w 3900789"/>
                          <a:gd name="connsiteY10" fmla="*/ 633679 h 760418"/>
                          <a:gd name="connsiteX11" fmla="*/ 3811178 w 3900789"/>
                          <a:gd name="connsiteY11" fmla="*/ 760418 h 760418"/>
                          <a:gd name="connsiteX12" fmla="*/ 3383198 w 3900789"/>
                          <a:gd name="connsiteY12" fmla="*/ 760418 h 760418"/>
                          <a:gd name="connsiteX13" fmla="*/ 2843570 w 3900789"/>
                          <a:gd name="connsiteY13" fmla="*/ 760418 h 760418"/>
                          <a:gd name="connsiteX14" fmla="*/ 2378374 w 3900789"/>
                          <a:gd name="connsiteY14" fmla="*/ 760418 h 760418"/>
                          <a:gd name="connsiteX15" fmla="*/ 1913179 w 3900789"/>
                          <a:gd name="connsiteY15" fmla="*/ 760418 h 760418"/>
                          <a:gd name="connsiteX16" fmla="*/ 1447982 w 3900789"/>
                          <a:gd name="connsiteY16" fmla="*/ 760418 h 760418"/>
                          <a:gd name="connsiteX17" fmla="*/ 1094433 w 3900789"/>
                          <a:gd name="connsiteY17" fmla="*/ 760418 h 760418"/>
                          <a:gd name="connsiteX18" fmla="*/ 629237 w 3900789"/>
                          <a:gd name="connsiteY18" fmla="*/ 760418 h 760418"/>
                          <a:gd name="connsiteX19" fmla="*/ 89610 w 3900789"/>
                          <a:gd name="connsiteY19" fmla="*/ 760418 h 760418"/>
                          <a:gd name="connsiteX20" fmla="*/ 0 w 3900789"/>
                          <a:gd name="connsiteY20" fmla="*/ 633679 h 760418"/>
                          <a:gd name="connsiteX21" fmla="*/ 0 w 3900789"/>
                          <a:gd name="connsiteY21" fmla="*/ 126739 h 7604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3900789" h="760418" fill="none" extrusionOk="0">
                            <a:moveTo>
                              <a:pt x="0" y="126739"/>
                            </a:moveTo>
                            <a:cubicBezTo>
                              <a:pt x="7460" y="70908"/>
                              <a:pt x="49215" y="746"/>
                              <a:pt x="89610" y="0"/>
                            </a:cubicBezTo>
                            <a:cubicBezTo>
                              <a:pt x="190353" y="24744"/>
                              <a:pt x="397877" y="18896"/>
                              <a:pt x="480375" y="0"/>
                            </a:cubicBezTo>
                            <a:cubicBezTo>
                              <a:pt x="565482" y="-13079"/>
                              <a:pt x="795982" y="10185"/>
                              <a:pt x="908355" y="0"/>
                            </a:cubicBezTo>
                            <a:cubicBezTo>
                              <a:pt x="997571" y="1306"/>
                              <a:pt x="1161832" y="-12637"/>
                              <a:pt x="1261904" y="0"/>
                            </a:cubicBezTo>
                            <a:cubicBezTo>
                              <a:pt x="1356628" y="43406"/>
                              <a:pt x="1632970" y="20634"/>
                              <a:pt x="1727100" y="0"/>
                            </a:cubicBezTo>
                            <a:cubicBezTo>
                              <a:pt x="1810865" y="-29308"/>
                              <a:pt x="2016348" y="-8359"/>
                              <a:pt x="2229512" y="0"/>
                            </a:cubicBezTo>
                            <a:cubicBezTo>
                              <a:pt x="2439934" y="6565"/>
                              <a:pt x="2467397" y="-8616"/>
                              <a:pt x="2694708" y="0"/>
                            </a:cubicBezTo>
                            <a:cubicBezTo>
                              <a:pt x="2915216" y="-669"/>
                              <a:pt x="2994322" y="-34784"/>
                              <a:pt x="3197120" y="0"/>
                            </a:cubicBezTo>
                            <a:cubicBezTo>
                              <a:pt x="3399867" y="17464"/>
                              <a:pt x="3684182" y="-6699"/>
                              <a:pt x="3811178" y="0"/>
                            </a:cubicBezTo>
                            <a:cubicBezTo>
                              <a:pt x="3864760" y="11590"/>
                              <a:pt x="3894899" y="43256"/>
                              <a:pt x="3900789" y="126739"/>
                            </a:cubicBezTo>
                            <a:cubicBezTo>
                              <a:pt x="3927179" y="329754"/>
                              <a:pt x="3892529" y="481802"/>
                              <a:pt x="3900789" y="633679"/>
                            </a:cubicBezTo>
                            <a:cubicBezTo>
                              <a:pt x="3902516" y="685988"/>
                              <a:pt x="3855398" y="744338"/>
                              <a:pt x="3811178" y="760418"/>
                            </a:cubicBezTo>
                            <a:cubicBezTo>
                              <a:pt x="3693605" y="699041"/>
                              <a:pt x="3544057" y="796192"/>
                              <a:pt x="3271551" y="760418"/>
                            </a:cubicBezTo>
                            <a:cubicBezTo>
                              <a:pt x="3029137" y="721545"/>
                              <a:pt x="3087046" y="796982"/>
                              <a:pt x="2918002" y="760418"/>
                            </a:cubicBezTo>
                            <a:cubicBezTo>
                              <a:pt x="2768925" y="728597"/>
                              <a:pt x="2552298" y="794587"/>
                              <a:pt x="2378374" y="760418"/>
                            </a:cubicBezTo>
                            <a:cubicBezTo>
                              <a:pt x="2155056" y="761029"/>
                              <a:pt x="2019263" y="824734"/>
                              <a:pt x="1838747" y="760418"/>
                            </a:cubicBezTo>
                            <a:cubicBezTo>
                              <a:pt x="1680313" y="718820"/>
                              <a:pt x="1538771" y="753297"/>
                              <a:pt x="1299119" y="760418"/>
                            </a:cubicBezTo>
                            <a:cubicBezTo>
                              <a:pt x="1062130" y="760564"/>
                              <a:pt x="976416" y="765965"/>
                              <a:pt x="833924" y="760418"/>
                            </a:cubicBezTo>
                            <a:cubicBezTo>
                              <a:pt x="752391" y="765317"/>
                              <a:pt x="331915" y="737168"/>
                              <a:pt x="89610" y="760418"/>
                            </a:cubicBezTo>
                            <a:cubicBezTo>
                              <a:pt x="53502" y="749389"/>
                              <a:pt x="6054" y="711956"/>
                              <a:pt x="0" y="633679"/>
                            </a:cubicBezTo>
                            <a:cubicBezTo>
                              <a:pt x="4022" y="386026"/>
                              <a:pt x="7770" y="328667"/>
                              <a:pt x="0" y="126739"/>
                            </a:cubicBezTo>
                            <a:close/>
                          </a:path>
                          <a:path w="3900789" h="760418" stroke="0" extrusionOk="0">
                            <a:moveTo>
                              <a:pt x="0" y="126739"/>
                            </a:moveTo>
                            <a:cubicBezTo>
                              <a:pt x="-2857" y="55765"/>
                              <a:pt x="44640" y="17677"/>
                              <a:pt x="89610" y="0"/>
                            </a:cubicBezTo>
                            <a:cubicBezTo>
                              <a:pt x="202548" y="48377"/>
                              <a:pt x="418107" y="-15067"/>
                              <a:pt x="554806" y="0"/>
                            </a:cubicBezTo>
                            <a:cubicBezTo>
                              <a:pt x="725318" y="14578"/>
                              <a:pt x="866070" y="-40519"/>
                              <a:pt x="1020002" y="0"/>
                            </a:cubicBezTo>
                            <a:cubicBezTo>
                              <a:pt x="1165166" y="16468"/>
                              <a:pt x="1282657" y="48499"/>
                              <a:pt x="1485198" y="0"/>
                            </a:cubicBezTo>
                            <a:cubicBezTo>
                              <a:pt x="1681674" y="-6164"/>
                              <a:pt x="1777369" y="-33179"/>
                              <a:pt x="2024826" y="0"/>
                            </a:cubicBezTo>
                            <a:cubicBezTo>
                              <a:pt x="2249893" y="22908"/>
                              <a:pt x="2324976" y="6449"/>
                              <a:pt x="2415590" y="0"/>
                            </a:cubicBezTo>
                            <a:cubicBezTo>
                              <a:pt x="2492507" y="7282"/>
                              <a:pt x="2724189" y="6246"/>
                              <a:pt x="2918002" y="0"/>
                            </a:cubicBezTo>
                            <a:cubicBezTo>
                              <a:pt x="3094598" y="33847"/>
                              <a:pt x="3630519" y="48935"/>
                              <a:pt x="3811178" y="0"/>
                            </a:cubicBezTo>
                            <a:cubicBezTo>
                              <a:pt x="3855050" y="-7209"/>
                              <a:pt x="3893878" y="69038"/>
                              <a:pt x="3900789" y="126739"/>
                            </a:cubicBezTo>
                            <a:cubicBezTo>
                              <a:pt x="3918652" y="247863"/>
                              <a:pt x="3896363" y="506151"/>
                              <a:pt x="3900789" y="633679"/>
                            </a:cubicBezTo>
                            <a:cubicBezTo>
                              <a:pt x="3897057" y="711025"/>
                              <a:pt x="3852303" y="775332"/>
                              <a:pt x="3811178" y="760418"/>
                            </a:cubicBezTo>
                            <a:cubicBezTo>
                              <a:pt x="3612041" y="780094"/>
                              <a:pt x="3562427" y="787620"/>
                              <a:pt x="3383198" y="760418"/>
                            </a:cubicBezTo>
                            <a:cubicBezTo>
                              <a:pt x="3204132" y="727757"/>
                              <a:pt x="3099150" y="787548"/>
                              <a:pt x="2843570" y="760418"/>
                            </a:cubicBezTo>
                            <a:cubicBezTo>
                              <a:pt x="2583526" y="749158"/>
                              <a:pt x="2589782" y="752407"/>
                              <a:pt x="2378374" y="760418"/>
                            </a:cubicBezTo>
                            <a:cubicBezTo>
                              <a:pt x="2179287" y="768968"/>
                              <a:pt x="2020651" y="760885"/>
                              <a:pt x="1913179" y="760418"/>
                            </a:cubicBezTo>
                            <a:cubicBezTo>
                              <a:pt x="1825248" y="782436"/>
                              <a:pt x="1691786" y="787699"/>
                              <a:pt x="1447982" y="760418"/>
                            </a:cubicBezTo>
                            <a:cubicBezTo>
                              <a:pt x="1218803" y="750236"/>
                              <a:pt x="1211741" y="763177"/>
                              <a:pt x="1094433" y="760418"/>
                            </a:cubicBezTo>
                            <a:cubicBezTo>
                              <a:pt x="968296" y="748289"/>
                              <a:pt x="755226" y="726144"/>
                              <a:pt x="629237" y="760418"/>
                            </a:cubicBezTo>
                            <a:cubicBezTo>
                              <a:pt x="512252" y="827472"/>
                              <a:pt x="248400" y="706305"/>
                              <a:pt x="89610" y="760418"/>
                            </a:cubicBezTo>
                            <a:cubicBezTo>
                              <a:pt x="36192" y="749057"/>
                              <a:pt x="-5962" y="694613"/>
                              <a:pt x="0" y="633679"/>
                            </a:cubicBezTo>
                            <a:cubicBezTo>
                              <a:pt x="-337" y="437543"/>
                              <a:pt x="20144" y="241976"/>
                              <a:pt x="0" y="126739"/>
                            </a:cubicBezTo>
                            <a:close/>
                          </a:path>
                          <a:path w="3900789" h="760418" fill="none" stroke="0" extrusionOk="0">
                            <a:moveTo>
                              <a:pt x="0" y="126739"/>
                            </a:moveTo>
                            <a:cubicBezTo>
                              <a:pt x="-1596" y="64304"/>
                              <a:pt x="42656" y="-504"/>
                              <a:pt x="89610" y="0"/>
                            </a:cubicBezTo>
                            <a:cubicBezTo>
                              <a:pt x="177742" y="5974"/>
                              <a:pt x="384731" y="16050"/>
                              <a:pt x="480375" y="0"/>
                            </a:cubicBezTo>
                            <a:cubicBezTo>
                              <a:pt x="583192" y="-9847"/>
                              <a:pt x="805866" y="-10067"/>
                              <a:pt x="908355" y="0"/>
                            </a:cubicBezTo>
                            <a:cubicBezTo>
                              <a:pt x="1003576" y="25521"/>
                              <a:pt x="1154581" y="-6852"/>
                              <a:pt x="1261904" y="0"/>
                            </a:cubicBezTo>
                            <a:cubicBezTo>
                              <a:pt x="1368942" y="18568"/>
                              <a:pt x="1631447" y="50467"/>
                              <a:pt x="1727100" y="0"/>
                            </a:cubicBezTo>
                            <a:cubicBezTo>
                              <a:pt x="1826796" y="-65116"/>
                              <a:pt x="1998399" y="33789"/>
                              <a:pt x="2229512" y="0"/>
                            </a:cubicBezTo>
                            <a:cubicBezTo>
                              <a:pt x="2443572" y="9913"/>
                              <a:pt x="2466773" y="-8686"/>
                              <a:pt x="2694708" y="0"/>
                            </a:cubicBezTo>
                            <a:cubicBezTo>
                              <a:pt x="2905048" y="12420"/>
                              <a:pt x="2976906" y="-23917"/>
                              <a:pt x="3197120" y="0"/>
                            </a:cubicBezTo>
                            <a:cubicBezTo>
                              <a:pt x="3401395" y="45717"/>
                              <a:pt x="3712887" y="-22857"/>
                              <a:pt x="3811178" y="0"/>
                            </a:cubicBezTo>
                            <a:cubicBezTo>
                              <a:pt x="3866112" y="17408"/>
                              <a:pt x="3899372" y="59485"/>
                              <a:pt x="3900789" y="126739"/>
                            </a:cubicBezTo>
                            <a:cubicBezTo>
                              <a:pt x="3929076" y="338760"/>
                              <a:pt x="3915706" y="494111"/>
                              <a:pt x="3900789" y="633679"/>
                            </a:cubicBezTo>
                            <a:cubicBezTo>
                              <a:pt x="3898559" y="691431"/>
                              <a:pt x="3852154" y="750780"/>
                              <a:pt x="3811178" y="760418"/>
                            </a:cubicBezTo>
                            <a:cubicBezTo>
                              <a:pt x="3695066" y="738326"/>
                              <a:pt x="3505706" y="839317"/>
                              <a:pt x="3271551" y="760418"/>
                            </a:cubicBezTo>
                            <a:cubicBezTo>
                              <a:pt x="3034743" y="730240"/>
                              <a:pt x="3086456" y="800443"/>
                              <a:pt x="2918002" y="760418"/>
                            </a:cubicBezTo>
                            <a:cubicBezTo>
                              <a:pt x="2765878" y="762721"/>
                              <a:pt x="2595073" y="797769"/>
                              <a:pt x="2378374" y="760418"/>
                            </a:cubicBezTo>
                            <a:cubicBezTo>
                              <a:pt x="2195396" y="755644"/>
                              <a:pt x="2034182" y="788010"/>
                              <a:pt x="1838747" y="760418"/>
                            </a:cubicBezTo>
                            <a:cubicBezTo>
                              <a:pt x="1660091" y="724066"/>
                              <a:pt x="1531636" y="745060"/>
                              <a:pt x="1299119" y="760418"/>
                            </a:cubicBezTo>
                            <a:cubicBezTo>
                              <a:pt x="1045277" y="761539"/>
                              <a:pt x="930756" y="755781"/>
                              <a:pt x="833924" y="760418"/>
                            </a:cubicBezTo>
                            <a:cubicBezTo>
                              <a:pt x="703178" y="807467"/>
                              <a:pt x="311717" y="697654"/>
                              <a:pt x="89610" y="760418"/>
                            </a:cubicBezTo>
                            <a:cubicBezTo>
                              <a:pt x="40101" y="753149"/>
                              <a:pt x="-155" y="727682"/>
                              <a:pt x="0" y="633679"/>
                            </a:cubicBezTo>
                            <a:cubicBezTo>
                              <a:pt x="-4857" y="390268"/>
                              <a:pt x="19722" y="322116"/>
                              <a:pt x="0" y="12673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Đặt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tính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rồi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tính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71D6E82C-EF08-832C-E1A9-E3A27A6C21A9}"/>
              </a:ext>
            </a:extLst>
          </p:cNvPr>
          <p:cNvSpPr txBox="1"/>
          <p:nvPr/>
        </p:nvSpPr>
        <p:spPr>
          <a:xfrm>
            <a:off x="898034" y="2453121"/>
            <a:ext cx="232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1 041 x  6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401114FB-7827-EEE4-629C-EE8C515F7575}"/>
              </a:ext>
            </a:extLst>
          </p:cNvPr>
          <p:cNvSpPr/>
          <p:nvPr/>
        </p:nvSpPr>
        <p:spPr>
          <a:xfrm>
            <a:off x="1069768" y="2380270"/>
            <a:ext cx="2022697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7A0A514E-5911-957D-7ABB-FC8FB8825317}"/>
              </a:ext>
            </a:extLst>
          </p:cNvPr>
          <p:cNvSpPr txBox="1"/>
          <p:nvPr/>
        </p:nvSpPr>
        <p:spPr>
          <a:xfrm>
            <a:off x="3652136" y="2408574"/>
            <a:ext cx="214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1 008 x 9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3EAAF7D5-597F-046E-73FA-6F0EABDC75D9}"/>
              </a:ext>
            </a:extLst>
          </p:cNvPr>
          <p:cNvSpPr/>
          <p:nvPr/>
        </p:nvSpPr>
        <p:spPr>
          <a:xfrm>
            <a:off x="3736221" y="2357130"/>
            <a:ext cx="2022697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CE8C96AF-F988-4760-8D96-77F72A499897}"/>
              </a:ext>
            </a:extLst>
          </p:cNvPr>
          <p:cNvSpPr/>
          <p:nvPr/>
        </p:nvSpPr>
        <p:spPr>
          <a:xfrm>
            <a:off x="6678022" y="2349274"/>
            <a:ext cx="187022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60F01B37-382C-3EFD-CD08-143CBECCD88D}"/>
              </a:ext>
            </a:extLst>
          </p:cNvPr>
          <p:cNvSpPr/>
          <p:nvPr/>
        </p:nvSpPr>
        <p:spPr>
          <a:xfrm>
            <a:off x="9406168" y="2321274"/>
            <a:ext cx="187022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9764BBCC-FE08-60CC-2848-E1E03324D5E9}"/>
              </a:ext>
            </a:extLst>
          </p:cNvPr>
          <p:cNvSpPr txBox="1"/>
          <p:nvPr/>
        </p:nvSpPr>
        <p:spPr>
          <a:xfrm>
            <a:off x="6474724" y="2429981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1 107 x 8</a:t>
            </a:r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B47DD791-3FB9-5478-40DE-8B02F898060F}"/>
              </a:ext>
            </a:extLst>
          </p:cNvPr>
          <p:cNvSpPr txBox="1"/>
          <p:nvPr/>
        </p:nvSpPr>
        <p:spPr>
          <a:xfrm>
            <a:off x="9406168" y="2416993"/>
            <a:ext cx="174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1 619 x 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4098F9-1CB8-666A-959C-D7844606C38E}"/>
              </a:ext>
            </a:extLst>
          </p:cNvPr>
          <p:cNvGrpSpPr/>
          <p:nvPr/>
        </p:nvGrpSpPr>
        <p:grpSpPr>
          <a:xfrm>
            <a:off x="1247276" y="3382043"/>
            <a:ext cx="1947947" cy="1686057"/>
            <a:chOff x="1054012" y="2750240"/>
            <a:chExt cx="1947947" cy="1686057"/>
          </a:xfrm>
        </p:grpSpPr>
        <p:sp>
          <p:nvSpPr>
            <p:cNvPr id="19" name="PHẠM DUYÊN 5 - 9Slide.vn">
              <a:extLst>
                <a:ext uri="{FF2B5EF4-FFF2-40B4-BE49-F238E27FC236}">
                  <a16:creationId xmlns:a16="http://schemas.microsoft.com/office/drawing/2014/main" id="{8CD5C8A7-A0BB-A853-FCBF-5A7D5FA38E7E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0" name="PHẠM DUYÊN 3 - 9Slide.vn">
              <a:extLst>
                <a:ext uri="{FF2B5EF4-FFF2-40B4-BE49-F238E27FC236}">
                  <a16:creationId xmlns:a16="http://schemas.microsoft.com/office/drawing/2014/main" id="{C5A86CCD-7E54-9E91-0619-77673E2A5914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1 041</a:t>
              </a:r>
            </a:p>
          </p:txBody>
        </p: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2ADF06BC-07B1-5687-2BA5-F6EBC6330400}"/>
                </a:ext>
              </a:extLst>
            </p:cNvPr>
            <p:cNvSpPr txBox="1"/>
            <p:nvPr/>
          </p:nvSpPr>
          <p:spPr>
            <a:xfrm>
              <a:off x="1672605" y="3361568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E6ED3BC7-DB5C-9BAC-D4F0-B77F9C6C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6AC700CF-1946-0751-14C2-939C7ABA27DD}"/>
                </a:ext>
              </a:extLst>
            </p:cNvPr>
            <p:cNvSpPr txBox="1"/>
            <p:nvPr/>
          </p:nvSpPr>
          <p:spPr>
            <a:xfrm>
              <a:off x="1337997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6 246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51E2E6-E982-9583-65DE-0A53C7A25927}"/>
              </a:ext>
            </a:extLst>
          </p:cNvPr>
          <p:cNvGrpSpPr/>
          <p:nvPr/>
        </p:nvGrpSpPr>
        <p:grpSpPr>
          <a:xfrm>
            <a:off x="3928290" y="3412548"/>
            <a:ext cx="1947947" cy="1686057"/>
            <a:chOff x="1054012" y="2750240"/>
            <a:chExt cx="1947947" cy="1686057"/>
          </a:xfrm>
        </p:grpSpPr>
        <p:sp>
          <p:nvSpPr>
            <p:cNvPr id="25" name="PHẠM DUYÊN 5 - 9Slide.vn">
              <a:extLst>
                <a:ext uri="{FF2B5EF4-FFF2-40B4-BE49-F238E27FC236}">
                  <a16:creationId xmlns:a16="http://schemas.microsoft.com/office/drawing/2014/main" id="{A66F39A5-5D61-0395-1A70-FD9B8D6A0080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8FC6AC0B-B081-F83E-3826-CCF979714102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1 008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AFA2243D-9E73-656E-AD12-28BF0E9259BE}"/>
                </a:ext>
              </a:extLst>
            </p:cNvPr>
            <p:cNvSpPr txBox="1"/>
            <p:nvPr/>
          </p:nvSpPr>
          <p:spPr>
            <a:xfrm>
              <a:off x="1672605" y="3361568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PHẠM DUYÊN 6 - 9Slide.vn">
              <a:extLst>
                <a:ext uri="{FF2B5EF4-FFF2-40B4-BE49-F238E27FC236}">
                  <a16:creationId xmlns:a16="http://schemas.microsoft.com/office/drawing/2014/main" id="{E3C698A8-7241-6D96-9936-01DA344D0B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HẠM DUYÊN 3 - 9Slide.vn">
              <a:extLst>
                <a:ext uri="{FF2B5EF4-FFF2-40B4-BE49-F238E27FC236}">
                  <a16:creationId xmlns:a16="http://schemas.microsoft.com/office/drawing/2014/main" id="{241BFDBF-BF43-3E6A-B7A5-A37412B2027D}"/>
                </a:ext>
              </a:extLst>
            </p:cNvPr>
            <p:cNvSpPr txBox="1"/>
            <p:nvPr/>
          </p:nvSpPr>
          <p:spPr>
            <a:xfrm>
              <a:off x="1337997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9 072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C0D2D5F-9E32-9FE5-B9AB-9F4C1598190F}"/>
              </a:ext>
            </a:extLst>
          </p:cNvPr>
          <p:cNvGrpSpPr/>
          <p:nvPr/>
        </p:nvGrpSpPr>
        <p:grpSpPr>
          <a:xfrm>
            <a:off x="6602216" y="3440254"/>
            <a:ext cx="1947947" cy="1686057"/>
            <a:chOff x="1054012" y="2750240"/>
            <a:chExt cx="1947947" cy="1686057"/>
          </a:xfrm>
        </p:grpSpPr>
        <p:sp>
          <p:nvSpPr>
            <p:cNvPr id="31" name="PHẠM DUYÊN 5 - 9Slide.vn">
              <a:extLst>
                <a:ext uri="{FF2B5EF4-FFF2-40B4-BE49-F238E27FC236}">
                  <a16:creationId xmlns:a16="http://schemas.microsoft.com/office/drawing/2014/main" id="{2BDD6A4F-675B-7862-E6B2-B63D856E3290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2" name="PHẠM DUYÊN 3 - 9Slide.vn">
              <a:extLst>
                <a:ext uri="{FF2B5EF4-FFF2-40B4-BE49-F238E27FC236}">
                  <a16:creationId xmlns:a16="http://schemas.microsoft.com/office/drawing/2014/main" id="{881B943F-F134-9B0D-145E-2913726A2189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107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PHẠM DUYÊN 3 - 9Slide.vn">
              <a:extLst>
                <a:ext uri="{FF2B5EF4-FFF2-40B4-BE49-F238E27FC236}">
                  <a16:creationId xmlns:a16="http://schemas.microsoft.com/office/drawing/2014/main" id="{B13B7AB6-7FCB-3CED-38D2-F24C5E942AEC}"/>
                </a:ext>
              </a:extLst>
            </p:cNvPr>
            <p:cNvSpPr txBox="1"/>
            <p:nvPr/>
          </p:nvSpPr>
          <p:spPr>
            <a:xfrm>
              <a:off x="1672605" y="3361568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34" name="PHẠM DUYÊN 6 - 9Slide.vn">
              <a:extLst>
                <a:ext uri="{FF2B5EF4-FFF2-40B4-BE49-F238E27FC236}">
                  <a16:creationId xmlns:a16="http://schemas.microsoft.com/office/drawing/2014/main" id="{D2389D0A-79A9-3689-1C6B-85227B106C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HẠM DUYÊN 3 - 9Slide.vn">
              <a:extLst>
                <a:ext uri="{FF2B5EF4-FFF2-40B4-BE49-F238E27FC236}">
                  <a16:creationId xmlns:a16="http://schemas.microsoft.com/office/drawing/2014/main" id="{BE5A8AB8-75D7-CAF8-1BAC-EDA6D4CACB5F}"/>
                </a:ext>
              </a:extLst>
            </p:cNvPr>
            <p:cNvSpPr txBox="1"/>
            <p:nvPr/>
          </p:nvSpPr>
          <p:spPr>
            <a:xfrm>
              <a:off x="1337997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8 856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212D84-289A-7BF7-AD76-2380B27783C1}"/>
              </a:ext>
            </a:extLst>
          </p:cNvPr>
          <p:cNvGrpSpPr/>
          <p:nvPr/>
        </p:nvGrpSpPr>
        <p:grpSpPr>
          <a:xfrm>
            <a:off x="9591502" y="3349122"/>
            <a:ext cx="1947947" cy="1686057"/>
            <a:chOff x="1054012" y="2750240"/>
            <a:chExt cx="1947947" cy="1686057"/>
          </a:xfrm>
        </p:grpSpPr>
        <p:sp>
          <p:nvSpPr>
            <p:cNvPr id="37" name="PHẠM DUYÊN 5 - 9Slide.vn">
              <a:extLst>
                <a:ext uri="{FF2B5EF4-FFF2-40B4-BE49-F238E27FC236}">
                  <a16:creationId xmlns:a16="http://schemas.microsoft.com/office/drawing/2014/main" id="{124F91B6-9255-2DFB-E10E-F5565E2940EE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8" name="PHẠM DUYÊN 3 - 9Slide.vn">
              <a:extLst>
                <a:ext uri="{FF2B5EF4-FFF2-40B4-BE49-F238E27FC236}">
                  <a16:creationId xmlns:a16="http://schemas.microsoft.com/office/drawing/2014/main" id="{3673D7ED-CA6F-0837-5CC8-B4C912819EE0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1 619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PHẠM DUYÊN 3 - 9Slide.vn">
              <a:extLst>
                <a:ext uri="{FF2B5EF4-FFF2-40B4-BE49-F238E27FC236}">
                  <a16:creationId xmlns:a16="http://schemas.microsoft.com/office/drawing/2014/main" id="{394AACB9-EEBC-3E4D-69C2-C7B3EF845360}"/>
                </a:ext>
              </a:extLst>
            </p:cNvPr>
            <p:cNvSpPr txBox="1"/>
            <p:nvPr/>
          </p:nvSpPr>
          <p:spPr>
            <a:xfrm>
              <a:off x="1672605" y="3361568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PHẠM DUYÊN 6 - 9Slide.vn">
              <a:extLst>
                <a:ext uri="{FF2B5EF4-FFF2-40B4-BE49-F238E27FC236}">
                  <a16:creationId xmlns:a16="http://schemas.microsoft.com/office/drawing/2014/main" id="{F21807D6-6EDD-6E07-F7C4-57E1D02D29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PHẠM DUYÊN 3 - 9Slide.vn">
              <a:extLst>
                <a:ext uri="{FF2B5EF4-FFF2-40B4-BE49-F238E27FC236}">
                  <a16:creationId xmlns:a16="http://schemas.microsoft.com/office/drawing/2014/main" id="{C8BF45C8-B4FF-A08A-E309-C70016D6FFFE}"/>
                </a:ext>
              </a:extLst>
            </p:cNvPr>
            <p:cNvSpPr txBox="1"/>
            <p:nvPr/>
          </p:nvSpPr>
          <p:spPr>
            <a:xfrm>
              <a:off x="1337997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8 095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658C177-02EA-357D-8EBF-2F8FA72744E1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1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49FF979-A779-C18D-2B02-1D3A6DAA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86" y="2344356"/>
            <a:ext cx="4398818" cy="43988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D22840D-A019-8E10-D009-5D2A180A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8" y="828298"/>
            <a:ext cx="4476307" cy="4476307"/>
          </a:xfrm>
          <a:prstGeom prst="rect">
            <a:avLst/>
          </a:prstGeom>
        </p:spPr>
      </p:pic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B59D5A5A-F9B2-FCE4-191D-E079057FDA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49" y="2138095"/>
            <a:ext cx="2344356" cy="2344356"/>
          </a:xfrm>
          <a:prstGeom prst="rect">
            <a:avLst/>
          </a:prstGeom>
        </p:spPr>
      </p:pic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010DB463-6769-0FB5-FCB6-3F6C61913E8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7" y="4184912"/>
            <a:ext cx="2344356" cy="2344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D98DD-52C1-BCD9-C8E9-BDB3404F82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8" y="3672417"/>
            <a:ext cx="947117" cy="1520456"/>
          </a:xfrm>
          <a:prstGeom prst="rect">
            <a:avLst/>
          </a:prstGeom>
        </p:spPr>
      </p:pic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D159739A-BCE8-B69E-549C-9122785135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78" y="2487249"/>
            <a:ext cx="2344356" cy="2344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7FED11-4905-F829-6C15-0481C9DCE2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65" y="1974754"/>
            <a:ext cx="947117" cy="1520456"/>
          </a:xfrm>
          <a:prstGeom prst="rect">
            <a:avLst/>
          </a:prstGeom>
        </p:spPr>
      </p:pic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6D3CBA61-CDC6-0E30-2CE9-C454E43684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36" y="4541711"/>
            <a:ext cx="2344356" cy="2344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DB46BB-ECBC-D2B6-66A6-EE5857BC9D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33" y="4074480"/>
            <a:ext cx="947117" cy="1520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F7A40-FDDF-3938-4DFE-D1F3253897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02" y="1625600"/>
            <a:ext cx="947117" cy="152045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6340919-3B36-6B86-E413-6FDCD9BB9693}"/>
              </a:ext>
            </a:extLst>
          </p:cNvPr>
          <p:cNvSpPr/>
          <p:nvPr/>
        </p:nvSpPr>
        <p:spPr>
          <a:xfrm>
            <a:off x="6165597" y="2697784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685BEA-D3F2-A413-3791-0CC717E63246}"/>
              </a:ext>
            </a:extLst>
          </p:cNvPr>
          <p:cNvSpPr/>
          <p:nvPr/>
        </p:nvSpPr>
        <p:spPr>
          <a:xfrm>
            <a:off x="8461048" y="3066452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43BB8E-88C6-0528-B397-D71F9DCDAE2D}"/>
              </a:ext>
            </a:extLst>
          </p:cNvPr>
          <p:cNvSpPr/>
          <p:nvPr/>
        </p:nvSpPr>
        <p:spPr>
          <a:xfrm>
            <a:off x="6314944" y="4772028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9274E4-AF65-4C59-930C-9C512E579861}"/>
              </a:ext>
            </a:extLst>
          </p:cNvPr>
          <p:cNvSpPr/>
          <p:nvPr/>
        </p:nvSpPr>
        <p:spPr>
          <a:xfrm>
            <a:off x="8789823" y="5148609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389DF-A44F-404F-8F5A-3B6A41AC3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22" y="0"/>
            <a:ext cx="6925656" cy="20057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9DE792-A7B4-013B-D91B-31E3D2D3D62B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718 L -0.11041 -0.0419 C -0.13333 -0.04977 -0.16784 -0.05394 -0.20403 -0.05394 C -0.24518 -0.05394 -0.27825 -0.04977 -0.30117 -0.0419 L -0.41146 -0.00718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6828 L -0.14062 -0.14768 C -0.16992 -0.16551 -0.2138 -0.17523 -0.26002 -0.17523 C -0.3125 -0.17523 -0.35442 -0.16551 -0.38372 -0.14768 L -0.52396 -0.06828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98" y="-5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658</Words>
  <Application>Microsoft Office PowerPoint</Application>
  <PresentationFormat>Widescreen</PresentationFormat>
  <Paragraphs>188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#9Slide03 Sofia Pro Soft</vt:lpstr>
      <vt:lpstr>#9Slide03 Sofia Pro Soft Bold</vt:lpstr>
      <vt:lpstr>#9Slide05 Phobia</vt:lpstr>
      <vt:lpstr>#9Slide07 SVNBeachwood Sans</vt:lpstr>
      <vt:lpstr>Arial</vt:lpstr>
      <vt:lpstr>Calibri</vt:lpstr>
      <vt:lpstr>Calibri Light</vt:lpstr>
      <vt:lpstr>Cambria</vt:lpstr>
      <vt:lpstr>Cambria Math</vt:lpstr>
      <vt:lpstr>SVN-Hole Hearted</vt:lpstr>
      <vt:lpstr>Times New Roman</vt:lpstr>
      <vt:lpstr>UTM Sharnay</vt:lpstr>
      <vt:lpstr>UTM Showcard</vt:lpstr>
      <vt:lpstr>UVN Binh Duong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2022-11-18T10:18:45Z</dcterms:created>
  <dcterms:modified xsi:type="dcterms:W3CDTF">2024-02-27T05:00:28Z</dcterms:modified>
</cp:coreProperties>
</file>