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66" r:id="rId3"/>
    <p:sldMasterId id="2147483678" r:id="rId4"/>
    <p:sldMasterId id="2147483690" r:id="rId5"/>
    <p:sldMasterId id="2147483702" r:id="rId6"/>
    <p:sldMasterId id="2147483714" r:id="rId7"/>
  </p:sldMasterIdLst>
  <p:notesMasterIdLst>
    <p:notesMasterId r:id="rId31"/>
  </p:notesMasterIdLst>
  <p:handoutMasterIdLst>
    <p:handoutMasterId r:id="rId32"/>
  </p:handoutMasterIdLst>
  <p:sldIdLst>
    <p:sldId id="358" r:id="rId8"/>
    <p:sldId id="359" r:id="rId9"/>
    <p:sldId id="360" r:id="rId10"/>
    <p:sldId id="361" r:id="rId11"/>
    <p:sldId id="362" r:id="rId12"/>
    <p:sldId id="337" r:id="rId13"/>
    <p:sldId id="357" r:id="rId14"/>
    <p:sldId id="257" r:id="rId15"/>
    <p:sldId id="338" r:id="rId16"/>
    <p:sldId id="339" r:id="rId17"/>
    <p:sldId id="340" r:id="rId18"/>
    <p:sldId id="342" r:id="rId19"/>
    <p:sldId id="343" r:id="rId20"/>
    <p:sldId id="354" r:id="rId21"/>
    <p:sldId id="355" r:id="rId22"/>
    <p:sldId id="346" r:id="rId23"/>
    <p:sldId id="356" r:id="rId24"/>
    <p:sldId id="347" r:id="rId25"/>
    <p:sldId id="352" r:id="rId26"/>
    <p:sldId id="353" r:id="rId27"/>
    <p:sldId id="363" r:id="rId28"/>
    <p:sldId id="397" r:id="rId29"/>
    <p:sldId id="336" r:id="rId30"/>
  </p:sldIdLst>
  <p:sldSz cx="18288000" cy="10287000"/>
  <p:notesSz cx="6858000" cy="9144000"/>
  <p:embeddedFontLst>
    <p:embeddedFont>
      <p:font typeface="等线" panose="02010600030101010101" pitchFamily="2" charset="-122"/>
      <p:regular r:id="rId33"/>
      <p:bold r:id="rId34"/>
    </p:embeddedFont>
    <p:embeddedFont>
      <p:font typeface="#9Slide01 Noi dung ngan" panose="020B0604020202020204" charset="0"/>
      <p:regular r:id="rId35"/>
    </p:embeddedFont>
    <p:embeddedFont>
      <p:font typeface="#9Slide03 Sofia Pro Soft" panose="020B0604020202020204" charset="0"/>
      <p:regular r:id="rId36"/>
    </p:embeddedFont>
    <p:embeddedFont>
      <p:font typeface="#9Slide03 Sofia Pro Soft Bold" panose="020B0604020202020204" charset="0"/>
      <p:bold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UTM Guanine" panose="02040603050506020204" pitchFamily="18" charset="0"/>
      <p:regular r:id="rId44"/>
    </p:embeddedFont>
    <p:embeddedFont>
      <p:font typeface="UTM Magnesium" panose="02040603050506020204" pitchFamily="18" charset="0"/>
      <p:regular r:id="rId45"/>
    </p:embeddedFont>
    <p:embeddedFont>
      <p:font typeface="UTM Windsor BT" panose="02040603050506020204" pitchFamily="18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8D3"/>
    <a:srgbClr val="DB784F"/>
    <a:srgbClr val="CE8260"/>
    <a:srgbClr val="AE4B24"/>
    <a:srgbClr val="FEC31B"/>
    <a:srgbClr val="FDEBE9"/>
    <a:srgbClr val="FFFFFF"/>
    <a:srgbClr val="F15C4E"/>
    <a:srgbClr val="CC582A"/>
    <a:srgbClr val="A0D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7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3983E0-EFC6-444A-ECA6-47023951E8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E9ECC-D523-D489-546F-365378B485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BD5B4-F340-42EC-9E72-44AB3C5A72EE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88932-F3A0-7761-29FC-8E2C91F08D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38E19-F2BA-851E-D887-1EF6B9747E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17120-427C-41A5-A5EE-DDFD4A80F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69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C32C7-C586-431E-9FEC-152B277472E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5ABCD-56F0-4FEB-8696-93BCF2B8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9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33" Type="http://schemas.openxmlformats.org/officeDocument/2006/relationships/image" Target="../media/image1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Relationship Id="rId30" Type="http://schemas.openxmlformats.org/officeDocument/2006/relationships/image" Target="../media/image3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4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34.svg"/><Relationship Id="rId32" Type="http://schemas.openxmlformats.org/officeDocument/2006/relationships/image" Target="../media/image29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33.png"/><Relationship Id="rId28" Type="http://schemas.openxmlformats.org/officeDocument/2006/relationships/image" Target="../media/image3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28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5.png"/><Relationship Id="rId30" Type="http://schemas.openxmlformats.org/officeDocument/2006/relationships/image" Target="../media/image27.svg"/><Relationship Id="rId35" Type="http://schemas.openxmlformats.org/officeDocument/2006/relationships/image" Target="../media/image3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png"/><Relationship Id="rId18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1.png"/><Relationship Id="rId12" Type="http://schemas.openxmlformats.org/officeDocument/2006/relationships/image" Target="../media/image19.png"/><Relationship Id="rId17" Type="http://schemas.openxmlformats.org/officeDocument/2006/relationships/image" Target="../media/image31.png"/><Relationship Id="rId2" Type="http://schemas.openxmlformats.org/officeDocument/2006/relationships/image" Target="../media/image3.png"/><Relationship Id="rId16" Type="http://schemas.openxmlformats.org/officeDocument/2006/relationships/image" Target="../media/image30.png"/><Relationship Id="rId20" Type="http://schemas.openxmlformats.org/officeDocument/2006/relationships/image" Target="../media/image2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29.svg"/><Relationship Id="rId10" Type="http://schemas.openxmlformats.org/officeDocument/2006/relationships/image" Target="../media/image10.png"/><Relationship Id="rId19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9.svg"/><Relationship Id="rId14" Type="http://schemas.openxmlformats.org/officeDocument/2006/relationships/image" Target="../media/image2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svg"/><Relationship Id="rId12" Type="http://schemas.openxmlformats.org/officeDocument/2006/relationships/image" Target="../media/image47.svg"/><Relationship Id="rId17" Type="http://schemas.openxmlformats.org/officeDocument/2006/relationships/image" Target="../media/image52.svg"/><Relationship Id="rId25" Type="http://schemas.openxmlformats.org/officeDocument/2006/relationships/image" Target="../media/image60.png"/><Relationship Id="rId2" Type="http://schemas.openxmlformats.org/officeDocument/2006/relationships/image" Target="../media/image37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svg"/><Relationship Id="rId5" Type="http://schemas.openxmlformats.org/officeDocument/2006/relationships/image" Target="../media/image40.png"/><Relationship Id="rId15" Type="http://schemas.openxmlformats.org/officeDocument/2006/relationships/image" Target="../media/image50.svg"/><Relationship Id="rId23" Type="http://schemas.openxmlformats.org/officeDocument/2006/relationships/image" Target="../media/image58.png"/><Relationship Id="rId10" Type="http://schemas.openxmlformats.org/officeDocument/2006/relationships/image" Target="../media/image45.svg"/><Relationship Id="rId19" Type="http://schemas.openxmlformats.org/officeDocument/2006/relationships/image" Target="../media/image54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svg"/><Relationship Id="rId27" Type="http://schemas.openxmlformats.org/officeDocument/2006/relationships/image" Target="../media/image62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svg"/><Relationship Id="rId12" Type="http://schemas.openxmlformats.org/officeDocument/2006/relationships/image" Target="../media/image47.svg"/><Relationship Id="rId17" Type="http://schemas.openxmlformats.org/officeDocument/2006/relationships/image" Target="../media/image52.svg"/><Relationship Id="rId25" Type="http://schemas.openxmlformats.org/officeDocument/2006/relationships/image" Target="../media/image60.png"/><Relationship Id="rId2" Type="http://schemas.openxmlformats.org/officeDocument/2006/relationships/image" Target="../media/image37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svg"/><Relationship Id="rId5" Type="http://schemas.openxmlformats.org/officeDocument/2006/relationships/image" Target="../media/image40.png"/><Relationship Id="rId15" Type="http://schemas.openxmlformats.org/officeDocument/2006/relationships/image" Target="../media/image50.svg"/><Relationship Id="rId23" Type="http://schemas.openxmlformats.org/officeDocument/2006/relationships/image" Target="../media/image58.png"/><Relationship Id="rId10" Type="http://schemas.openxmlformats.org/officeDocument/2006/relationships/image" Target="../media/image45.svg"/><Relationship Id="rId19" Type="http://schemas.openxmlformats.org/officeDocument/2006/relationships/image" Target="../media/image54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svg"/><Relationship Id="rId27" Type="http://schemas.openxmlformats.org/officeDocument/2006/relationships/image" Target="../media/image62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image" Target="../media/image39.svg"/><Relationship Id="rId21" Type="http://schemas.openxmlformats.org/officeDocument/2006/relationships/image" Target="../media/image57.sv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svg"/><Relationship Id="rId20" Type="http://schemas.openxmlformats.org/officeDocument/2006/relationships/image" Target="../media/image5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svg"/><Relationship Id="rId11" Type="http://schemas.openxmlformats.org/officeDocument/2006/relationships/image" Target="../media/image47.sv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sv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Relationship Id="rId22" Type="http://schemas.openxmlformats.org/officeDocument/2006/relationships/image" Target="../media/image5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32E6EAF0-F988-A1EC-45B6-DD6EA9A0D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FD5E0F90-36C5-ADC1-EF7A-1F4C8181B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50F4675-E233-D454-DB57-584AC97E2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32543031-CE31-EFE1-5CD6-6CDED1F45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D78CEEDE-295B-CE81-D4BE-F038A4FB3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28DC57EF-E75B-9547-4FD3-8DDFCE49F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0C33F67B-01F2-95FF-BA18-9D75E631EE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AD5E4FE7-6848-67FE-F4FD-15C8530211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9395EBF9-99D3-3FEA-0E44-E924DEA61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HẠM DUYÊN 10 - 9Slide.vn">
            <a:extLst>
              <a:ext uri="{FF2B5EF4-FFF2-40B4-BE49-F238E27FC236}">
                <a16:creationId xmlns:a16="http://schemas.microsoft.com/office/drawing/2014/main" id="{8DDA8503-44B7-6926-1BB3-AFD5054590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A3979A1F-E330-B47A-7BCF-0CE33DDB85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A7976C71-2AB9-BE61-9C7A-DEBA5B18CB5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6C5E04C-374E-5D6A-0954-85756ECBB5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4DC71A3B-A1F4-BC8C-F514-C006F571D9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F03EA662-5CA7-5266-1F72-B08753682B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47E67AD1-A056-3BF4-6D50-B8AB0840DDB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HẠM DUYÊN 17 - 9Slide.vn">
            <a:extLst>
              <a:ext uri="{FF2B5EF4-FFF2-40B4-BE49-F238E27FC236}">
                <a16:creationId xmlns:a16="http://schemas.microsoft.com/office/drawing/2014/main" id="{2D314493-863C-5DE3-B5B8-CD4376A8D2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HẠM DUYÊN 18 - 9Slide.vn">
            <a:extLst>
              <a:ext uri="{FF2B5EF4-FFF2-40B4-BE49-F238E27FC236}">
                <a16:creationId xmlns:a16="http://schemas.microsoft.com/office/drawing/2014/main" id="{8650201D-F3E0-CC2D-042F-886D48084D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HẠM DUYÊN 19 - 9Slide.vn">
            <a:extLst>
              <a:ext uri="{FF2B5EF4-FFF2-40B4-BE49-F238E27FC236}">
                <a16:creationId xmlns:a16="http://schemas.microsoft.com/office/drawing/2014/main" id="{30227F81-FD3E-DAED-2F2A-9EF39DD610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HẠM DUYÊN 20 - 9Slide.vn">
            <a:extLst>
              <a:ext uri="{FF2B5EF4-FFF2-40B4-BE49-F238E27FC236}">
                <a16:creationId xmlns:a16="http://schemas.microsoft.com/office/drawing/2014/main" id="{E47BA693-7110-9800-EBA9-4447B374CE3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HẠM DUYÊN 21 - 9Slide.vn">
            <a:extLst>
              <a:ext uri="{FF2B5EF4-FFF2-40B4-BE49-F238E27FC236}">
                <a16:creationId xmlns:a16="http://schemas.microsoft.com/office/drawing/2014/main" id="{E0E989F7-77AF-0A45-1353-6CAA67AD514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HẠM DUYÊN 22 - 9Slide.vn">
            <a:extLst>
              <a:ext uri="{FF2B5EF4-FFF2-40B4-BE49-F238E27FC236}">
                <a16:creationId xmlns:a16="http://schemas.microsoft.com/office/drawing/2014/main" id="{615C08A4-0F09-66F5-2E3E-C618D171C3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HẠM DUYÊN 23 - 9Slide.vn">
            <a:extLst>
              <a:ext uri="{FF2B5EF4-FFF2-40B4-BE49-F238E27FC236}">
                <a16:creationId xmlns:a16="http://schemas.microsoft.com/office/drawing/2014/main" id="{0C8477B8-BBDA-DB37-C2AE-503373BF9E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HẠM DUYÊN 24 - 9Slide.vn">
            <a:extLst>
              <a:ext uri="{FF2B5EF4-FFF2-40B4-BE49-F238E27FC236}">
                <a16:creationId xmlns:a16="http://schemas.microsoft.com/office/drawing/2014/main" id="{5A08D74F-1C4F-47A0-589C-2775882173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HẠM DUYÊN 25 - 9Slide.vn">
            <a:extLst>
              <a:ext uri="{FF2B5EF4-FFF2-40B4-BE49-F238E27FC236}">
                <a16:creationId xmlns:a16="http://schemas.microsoft.com/office/drawing/2014/main" id="{6609DBE7-554A-EDFE-CBE7-0048D527D5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HẠM DUYÊN 26 - 9Slide.vn">
            <a:extLst>
              <a:ext uri="{FF2B5EF4-FFF2-40B4-BE49-F238E27FC236}">
                <a16:creationId xmlns:a16="http://schemas.microsoft.com/office/drawing/2014/main" id="{895760DC-E8D4-BB4B-6203-46F7AEA38F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HẠM DUYÊN 27 - 9Slide.vn">
            <a:extLst>
              <a:ext uri="{FF2B5EF4-FFF2-40B4-BE49-F238E27FC236}">
                <a16:creationId xmlns:a16="http://schemas.microsoft.com/office/drawing/2014/main" id="{B9B3BCD3-8398-9588-466F-9881F0B1FF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HẠM DUYÊN 28 - 9Slide.vn">
            <a:extLst>
              <a:ext uri="{FF2B5EF4-FFF2-40B4-BE49-F238E27FC236}">
                <a16:creationId xmlns:a16="http://schemas.microsoft.com/office/drawing/2014/main" id="{F220B897-4095-AAF9-4720-AA89B196E7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HẠM DUYÊN 29 - 9Slide.vn">
            <a:extLst>
              <a:ext uri="{FF2B5EF4-FFF2-40B4-BE49-F238E27FC236}">
                <a16:creationId xmlns:a16="http://schemas.microsoft.com/office/drawing/2014/main" id="{FA8BAC5C-042D-B8FF-0F14-786B0ADA36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HẠM DUYÊN 30 - 9Slide.vn">
            <a:extLst>
              <a:ext uri="{FF2B5EF4-FFF2-40B4-BE49-F238E27FC236}">
                <a16:creationId xmlns:a16="http://schemas.microsoft.com/office/drawing/2014/main" id="{23CE7096-25C9-96C7-9DD9-F5FD7EC57A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HẠM DUYÊN 31 - 9Slide.vn">
            <a:extLst>
              <a:ext uri="{FF2B5EF4-FFF2-40B4-BE49-F238E27FC236}">
                <a16:creationId xmlns:a16="http://schemas.microsoft.com/office/drawing/2014/main" id="{CE49180E-67D9-A9C4-2483-C90C5E2FA68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HẠM DUYÊN 32 - 9Slide.vn">
            <a:extLst>
              <a:ext uri="{FF2B5EF4-FFF2-40B4-BE49-F238E27FC236}">
                <a16:creationId xmlns:a16="http://schemas.microsoft.com/office/drawing/2014/main" id="{9C333182-38F1-9B80-1757-330A910904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HẠM DUYÊN 33 - 9Slide.vn">
            <a:extLst>
              <a:ext uri="{FF2B5EF4-FFF2-40B4-BE49-F238E27FC236}">
                <a16:creationId xmlns:a16="http://schemas.microsoft.com/office/drawing/2014/main" id="{24C85674-B161-06CD-9BEA-BD05988AFEB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HẠM DUYÊN 34 - 9Slide.vn">
            <a:extLst>
              <a:ext uri="{FF2B5EF4-FFF2-40B4-BE49-F238E27FC236}">
                <a16:creationId xmlns:a16="http://schemas.microsoft.com/office/drawing/2014/main" id="{85B775D1-E34F-DE3F-1817-4CA7A15C7C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HẠM DUYÊN 35 - 9Slide.vn">
            <a:extLst>
              <a:ext uri="{FF2B5EF4-FFF2-40B4-BE49-F238E27FC236}">
                <a16:creationId xmlns:a16="http://schemas.microsoft.com/office/drawing/2014/main" id="{A1BFFA84-82C2-D4B1-3CD6-FB987B0FAE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5" name="PHẠM DUYÊN 36 - 9Slide.vn">
            <a:extLst>
              <a:ext uri="{FF2B5EF4-FFF2-40B4-BE49-F238E27FC236}">
                <a16:creationId xmlns:a16="http://schemas.microsoft.com/office/drawing/2014/main" id="{9F3D3297-B1EA-C2B8-F49F-ABB13352EE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HẠM DUYÊN 37 - 9Slide.vn">
            <a:extLst>
              <a:ext uri="{FF2B5EF4-FFF2-40B4-BE49-F238E27FC236}">
                <a16:creationId xmlns:a16="http://schemas.microsoft.com/office/drawing/2014/main" id="{80586279-CE68-96C3-7441-28F3FF7576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HẠM DUYÊN 38 - 9Slide.vn">
            <a:extLst>
              <a:ext uri="{FF2B5EF4-FFF2-40B4-BE49-F238E27FC236}">
                <a16:creationId xmlns:a16="http://schemas.microsoft.com/office/drawing/2014/main" id="{F0605836-6134-E4AA-5181-7DD74DFF515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HẠM DUYÊN 39 - 9Slide.vn">
            <a:extLst>
              <a:ext uri="{FF2B5EF4-FFF2-40B4-BE49-F238E27FC236}">
                <a16:creationId xmlns:a16="http://schemas.microsoft.com/office/drawing/2014/main" id="{199E45A8-80FE-2058-5B15-7BF68EB0FA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HẠM DUYÊN 40 - 9Slide.vn">
            <a:extLst>
              <a:ext uri="{FF2B5EF4-FFF2-40B4-BE49-F238E27FC236}">
                <a16:creationId xmlns:a16="http://schemas.microsoft.com/office/drawing/2014/main" id="{DA1835D4-74C6-5CF1-75C9-E61AC14242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HẠM DUYÊN 41 - 9Slide.vn">
            <a:extLst>
              <a:ext uri="{FF2B5EF4-FFF2-40B4-BE49-F238E27FC236}">
                <a16:creationId xmlns:a16="http://schemas.microsoft.com/office/drawing/2014/main" id="{353782F5-5D54-980C-87DE-CFD66509823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HẠM DUYÊN 42 - 9Slide.vn">
            <a:extLst>
              <a:ext uri="{FF2B5EF4-FFF2-40B4-BE49-F238E27FC236}">
                <a16:creationId xmlns:a16="http://schemas.microsoft.com/office/drawing/2014/main" id="{F5E39D2C-4B41-9EC9-7453-96B9AC7741A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HẠM DUYÊN 43 - 9Slide.vn">
            <a:extLst>
              <a:ext uri="{FF2B5EF4-FFF2-40B4-BE49-F238E27FC236}">
                <a16:creationId xmlns:a16="http://schemas.microsoft.com/office/drawing/2014/main" id="{856DA5C2-70C6-0C3D-8E25-A8E301CDC85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HẠM DUYÊN 44 - 9Slide.vn">
            <a:extLst>
              <a:ext uri="{FF2B5EF4-FFF2-40B4-BE49-F238E27FC236}">
                <a16:creationId xmlns:a16="http://schemas.microsoft.com/office/drawing/2014/main" id="{74ECBBEF-A220-7C69-A8CC-356D130536C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HẠM DUYÊN 45 - 9Slide.vn">
            <a:extLst>
              <a:ext uri="{FF2B5EF4-FFF2-40B4-BE49-F238E27FC236}">
                <a16:creationId xmlns:a16="http://schemas.microsoft.com/office/drawing/2014/main" id="{97D6B4F7-6BBC-FE6E-991E-41DE2C4E628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HẠM DUYÊN 46 - 9Slide.vn">
            <a:extLst>
              <a:ext uri="{FF2B5EF4-FFF2-40B4-BE49-F238E27FC236}">
                <a16:creationId xmlns:a16="http://schemas.microsoft.com/office/drawing/2014/main" id="{9E045957-7430-4090-6950-65E541EDEB9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HẠM DUYÊN 47 - 9Slide.vn">
            <a:extLst>
              <a:ext uri="{FF2B5EF4-FFF2-40B4-BE49-F238E27FC236}">
                <a16:creationId xmlns:a16="http://schemas.microsoft.com/office/drawing/2014/main" id="{A07A5494-EA4F-CB44-CC1F-4B7D9B10949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8" name="PHẠM DUYÊN 48 - 9Slide.vn">
            <a:extLst>
              <a:ext uri="{FF2B5EF4-FFF2-40B4-BE49-F238E27FC236}">
                <a16:creationId xmlns:a16="http://schemas.microsoft.com/office/drawing/2014/main" id="{CC3508EB-C436-921C-BE8B-04ED0647827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711376" y="7151427"/>
            <a:ext cx="2833648" cy="29063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HẠM DUYÊN 49 - 9Slide.vn">
            <a:extLst>
              <a:ext uri="{FF2B5EF4-FFF2-40B4-BE49-F238E27FC236}">
                <a16:creationId xmlns:a16="http://schemas.microsoft.com/office/drawing/2014/main" id="{46C30B15-2CD9-7BC3-9B3F-567A371254B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HẠM DUYÊN 50 - 9Slide.vn">
            <a:extLst>
              <a:ext uri="{FF2B5EF4-FFF2-40B4-BE49-F238E27FC236}">
                <a16:creationId xmlns:a16="http://schemas.microsoft.com/office/drawing/2014/main" id="{27A1F44D-951B-AE4C-EC8C-67208ED768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HẠM DUYÊN 51 - 9Slide.vn">
            <a:extLst>
              <a:ext uri="{FF2B5EF4-FFF2-40B4-BE49-F238E27FC236}">
                <a16:creationId xmlns:a16="http://schemas.microsoft.com/office/drawing/2014/main" id="{680FAE37-7466-77E4-0054-F66BC7D5849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10147351" y="9492722"/>
            <a:ext cx="673050" cy="679848"/>
          </a:xfrm>
          <a:prstGeom prst="rect">
            <a:avLst/>
          </a:prstGeom>
        </p:spPr>
      </p:pic>
      <p:pic>
        <p:nvPicPr>
          <p:cNvPr id="62" name="PHẠM DUYÊN 52 - 9Slide.vn">
            <a:extLst>
              <a:ext uri="{FF2B5EF4-FFF2-40B4-BE49-F238E27FC236}">
                <a16:creationId xmlns:a16="http://schemas.microsoft.com/office/drawing/2014/main" id="{83CD624F-303D-3283-6508-F298E982CA9D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9438771" y="9624183"/>
            <a:ext cx="521376" cy="526644"/>
          </a:xfrm>
          <a:prstGeom prst="rect">
            <a:avLst/>
          </a:prstGeom>
        </p:spPr>
      </p:pic>
      <p:grpSp>
        <p:nvGrpSpPr>
          <p:cNvPr id="3" name="PHẠM DUYÊN 53 - 9Slide.vn">
            <a:extLst>
              <a:ext uri="{FF2B5EF4-FFF2-40B4-BE49-F238E27FC236}">
                <a16:creationId xmlns:a16="http://schemas.microsoft.com/office/drawing/2014/main" id="{DF88917F-4D09-E2F3-DD70-B444737ABFD5}"/>
              </a:ext>
            </a:extLst>
          </p:cNvPr>
          <p:cNvGrpSpPr/>
          <p:nvPr userDrawn="1"/>
        </p:nvGrpSpPr>
        <p:grpSpPr>
          <a:xfrm>
            <a:off x="15255077" y="6924854"/>
            <a:ext cx="1449784" cy="2650564"/>
            <a:chOff x="14869979" y="5727136"/>
            <a:chExt cx="2192683" cy="4008769"/>
          </a:xfrm>
        </p:grpSpPr>
        <p:pic>
          <p:nvPicPr>
            <p:cNvPr id="63" name="Picture 12">
              <a:extLst>
                <a:ext uri="{FF2B5EF4-FFF2-40B4-BE49-F238E27FC236}">
                  <a16:creationId xmlns:a16="http://schemas.microsoft.com/office/drawing/2014/main" id="{E53C0475-AE58-ED07-CC7C-DF58CFFBE6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rcRect/>
            <a:stretch>
              <a:fillRect/>
            </a:stretch>
          </p:blipFill>
          <p:spPr>
            <a:xfrm>
              <a:off x="14869979" y="5727136"/>
              <a:ext cx="1471472" cy="2829755"/>
            </a:xfrm>
            <a:prstGeom prst="rect">
              <a:avLst/>
            </a:prstGeom>
          </p:spPr>
        </p:pic>
        <p:pic>
          <p:nvPicPr>
            <p:cNvPr id="64" name="Picture 13">
              <a:extLst>
                <a:ext uri="{FF2B5EF4-FFF2-40B4-BE49-F238E27FC236}">
                  <a16:creationId xmlns:a16="http://schemas.microsoft.com/office/drawing/2014/main" id="{2D2B7866-8930-6DCC-7AD3-67A863882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/>
            <a:srcRect/>
            <a:stretch>
              <a:fillRect/>
            </a:stretch>
          </p:blipFill>
          <p:spPr>
            <a:xfrm>
              <a:off x="15034358" y="7336729"/>
              <a:ext cx="2028304" cy="23991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HẠM DUYÊN 54 - 9Slide.vn">
            <a:extLst>
              <a:ext uri="{FF2B5EF4-FFF2-40B4-BE49-F238E27FC236}">
                <a16:creationId xmlns:a16="http://schemas.microsoft.com/office/drawing/2014/main" id="{B11F53DA-7A79-A564-2A72-7122C4797C43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EE93B47-0902-45BE-9793-AF9A287A6B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5F0176-433E-4505-9ABD-E6851F2796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4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EE93B47-0902-45BE-9793-AF9A287A6B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5F0176-433E-4505-9ABD-E6851F2796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24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204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EE93B47-0902-45BE-9793-AF9A287A6B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5F0176-433E-4505-9ABD-E6851F2796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3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EE93B47-0902-45BE-9793-AF9A287A6B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5F0176-433E-4505-9ABD-E6851F2796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17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EE93B47-0902-45BE-9793-AF9A287A6B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5F0176-433E-4505-9ABD-E6851F2796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23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EE93B47-0902-45BE-9793-AF9A287A6B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5F0176-433E-4505-9ABD-E6851F2796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89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EE93B47-0902-45BE-9793-AF9A287A6B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5F0176-433E-4505-9ABD-E6851F2796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1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7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EE93B47-0902-45BE-9793-AF9A287A6B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5F0176-433E-4505-9ABD-E6851F2796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34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7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EE93B47-0902-45BE-9793-AF9A287A6B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5F0176-433E-4505-9ABD-E6851F2796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88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EE93B47-0902-45BE-9793-AF9A287A6B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5F0176-433E-4505-9ABD-E6851F2796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9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16E620B5-F105-821F-3FB6-BEBF22A75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6B8BA00B-22B2-5401-C1BB-2F546B9942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27922694-1351-FC61-B95D-18F9C19CC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89F80FD1-DA05-332B-F2C9-DDA266F038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99C7EEA2-7542-0CB6-64D5-CB9A854133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2619283F-CBB7-22C5-F375-0025701EA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grpSp>
        <p:nvGrpSpPr>
          <p:cNvPr id="13" name="PHẠM DUYÊN 7 - 9Slide.vn">
            <a:extLst>
              <a:ext uri="{FF2B5EF4-FFF2-40B4-BE49-F238E27FC236}">
                <a16:creationId xmlns:a16="http://schemas.microsoft.com/office/drawing/2014/main" id="{1AF3A11E-623E-FA77-1A62-8FC4F100F5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27776" y="2416913"/>
            <a:ext cx="10632448" cy="4879362"/>
            <a:chOff x="-161290" y="232410"/>
            <a:chExt cx="12611100" cy="57873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7D15C77-95B5-C890-7F29-ACE9F6D80AB5}"/>
                </a:ext>
              </a:extLst>
            </p:cNvPr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>
                <a:gd name="connsiteX0" fmla="*/ 12551410 w 12611101"/>
                <a:gd name="connsiteY0" fmla="*/ 2688590 h 5787390"/>
                <a:gd name="connsiteX1" fmla="*/ 11629390 w 12611101"/>
                <a:gd name="connsiteY1" fmla="*/ 1242060 h 5787390"/>
                <a:gd name="connsiteX2" fmla="*/ 9999980 w 12611101"/>
                <a:gd name="connsiteY2" fmla="*/ 575310 h 5787390"/>
                <a:gd name="connsiteX3" fmla="*/ 4958080 w 12611101"/>
                <a:gd name="connsiteY3" fmla="*/ 110490 h 5787390"/>
                <a:gd name="connsiteX4" fmla="*/ 2651760 w 12611101"/>
                <a:gd name="connsiteY4" fmla="*/ 491490 h 5787390"/>
                <a:gd name="connsiteX5" fmla="*/ 916940 w 12611101"/>
                <a:gd name="connsiteY5" fmla="*/ 1280160 h 5787390"/>
                <a:gd name="connsiteX6" fmla="*/ 1418590 w 12611101"/>
                <a:gd name="connsiteY6" fmla="*/ 4751070 h 5787390"/>
                <a:gd name="connsiteX7" fmla="*/ 5152390 w 12611101"/>
                <a:gd name="connsiteY7" fmla="*/ 5767070 h 5787390"/>
                <a:gd name="connsiteX8" fmla="*/ 9888220 w 12611101"/>
                <a:gd name="connsiteY8" fmla="*/ 5229860 h 5787390"/>
                <a:gd name="connsiteX9" fmla="*/ 11710670 w 12611101"/>
                <a:gd name="connsiteY9" fmla="*/ 4423410 h 5787390"/>
                <a:gd name="connsiteX10" fmla="*/ 12551410 w 12611101"/>
                <a:gd name="connsiteY10" fmla="*/ 2688590 h 578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1101" h="5787390" fill="none" extrusionOk="0">
                  <a:moveTo>
                    <a:pt x="12551410" y="2688590"/>
                  </a:moveTo>
                  <a:cubicBezTo>
                    <a:pt x="12439224" y="2217754"/>
                    <a:pt x="12007502" y="1621744"/>
                    <a:pt x="11629390" y="1242060"/>
                  </a:cubicBezTo>
                  <a:cubicBezTo>
                    <a:pt x="11143966" y="1011383"/>
                    <a:pt x="10551294" y="736087"/>
                    <a:pt x="9999980" y="575310"/>
                  </a:cubicBezTo>
                  <a:cubicBezTo>
                    <a:pt x="8446043" y="-15863"/>
                    <a:pt x="6912469" y="-243668"/>
                    <a:pt x="4958080" y="110490"/>
                  </a:cubicBezTo>
                  <a:cubicBezTo>
                    <a:pt x="3883095" y="117381"/>
                    <a:pt x="3723382" y="233275"/>
                    <a:pt x="2651760" y="491490"/>
                  </a:cubicBezTo>
                  <a:cubicBezTo>
                    <a:pt x="1955173" y="566655"/>
                    <a:pt x="1383420" y="740683"/>
                    <a:pt x="916940" y="1280160"/>
                  </a:cubicBezTo>
                  <a:cubicBezTo>
                    <a:pt x="89276" y="2206792"/>
                    <a:pt x="520561" y="3910325"/>
                    <a:pt x="1418590" y="4751070"/>
                  </a:cubicBezTo>
                  <a:cubicBezTo>
                    <a:pt x="2230217" y="5502915"/>
                    <a:pt x="3782663" y="5789582"/>
                    <a:pt x="5152390" y="5767070"/>
                  </a:cubicBezTo>
                  <a:cubicBezTo>
                    <a:pt x="6699203" y="5581023"/>
                    <a:pt x="8277307" y="5859640"/>
                    <a:pt x="9888220" y="5229860"/>
                  </a:cubicBezTo>
                  <a:cubicBezTo>
                    <a:pt x="10530171" y="5045198"/>
                    <a:pt x="11259835" y="4827369"/>
                    <a:pt x="11710670" y="4423410"/>
                  </a:cubicBezTo>
                  <a:cubicBezTo>
                    <a:pt x="12298144" y="3939011"/>
                    <a:pt x="12658024" y="3327876"/>
                    <a:pt x="12551410" y="2688590"/>
                  </a:cubicBezTo>
                  <a:close/>
                </a:path>
                <a:path w="12611101" h="5787390" stroke="0" extrusionOk="0">
                  <a:moveTo>
                    <a:pt x="12551410" y="2688590"/>
                  </a:moveTo>
                  <a:cubicBezTo>
                    <a:pt x="12520164" y="2057473"/>
                    <a:pt x="11978499" y="1605208"/>
                    <a:pt x="11629390" y="1242060"/>
                  </a:cubicBezTo>
                  <a:cubicBezTo>
                    <a:pt x="11144547" y="928909"/>
                    <a:pt x="10645308" y="671403"/>
                    <a:pt x="9999980" y="575310"/>
                  </a:cubicBezTo>
                  <a:cubicBezTo>
                    <a:pt x="8325736" y="32628"/>
                    <a:pt x="6863187" y="30036"/>
                    <a:pt x="4958080" y="110490"/>
                  </a:cubicBezTo>
                  <a:cubicBezTo>
                    <a:pt x="3883689" y="110556"/>
                    <a:pt x="3697405" y="227367"/>
                    <a:pt x="2651760" y="491490"/>
                  </a:cubicBezTo>
                  <a:cubicBezTo>
                    <a:pt x="2038451" y="503298"/>
                    <a:pt x="1437745" y="685529"/>
                    <a:pt x="916940" y="1280160"/>
                  </a:cubicBezTo>
                  <a:cubicBezTo>
                    <a:pt x="105952" y="1935103"/>
                    <a:pt x="333344" y="4013102"/>
                    <a:pt x="1418590" y="4751070"/>
                  </a:cubicBezTo>
                  <a:cubicBezTo>
                    <a:pt x="2446285" y="5530623"/>
                    <a:pt x="3776926" y="5690603"/>
                    <a:pt x="5152390" y="5767070"/>
                  </a:cubicBezTo>
                  <a:cubicBezTo>
                    <a:pt x="6533883" y="5592511"/>
                    <a:pt x="8700526" y="5777862"/>
                    <a:pt x="9888220" y="5229860"/>
                  </a:cubicBezTo>
                  <a:cubicBezTo>
                    <a:pt x="10665209" y="5092125"/>
                    <a:pt x="11127168" y="4795344"/>
                    <a:pt x="11710670" y="4423410"/>
                  </a:cubicBezTo>
                  <a:cubicBezTo>
                    <a:pt x="12182967" y="3973661"/>
                    <a:pt x="12599579" y="3376292"/>
                    <a:pt x="12551410" y="2688590"/>
                  </a:cubicBezTo>
                  <a:close/>
                </a:path>
              </a:pathLst>
            </a:custGeom>
            <a:solidFill>
              <a:srgbClr val="03989E"/>
            </a:solidFill>
            <a:ln w="38100">
              <a:solidFill>
                <a:srgbClr val="D7E6AA"/>
              </a:solidFill>
              <a:extLst>
                <a:ext uri="{C807C97D-BFC1-408E-A445-0C87EB9F89A2}">
                  <ask:lineSketchStyleProps xmlns:ask="http://schemas.microsoft.com/office/drawing/2018/sketchyshapes" sd="4106356663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11101" h="5787390">
                          <a:moveTo>
                            <a:pt x="12551410" y="2688590"/>
                          </a:moveTo>
                          <a:cubicBezTo>
                            <a:pt x="12498070" y="2100580"/>
                            <a:pt x="12113260" y="1581150"/>
                            <a:pt x="11629390" y="1242060"/>
                          </a:cubicBezTo>
                          <a:cubicBezTo>
                            <a:pt x="11145520" y="902970"/>
                            <a:pt x="10571480" y="721360"/>
                            <a:pt x="9999980" y="575310"/>
                          </a:cubicBezTo>
                          <a:cubicBezTo>
                            <a:pt x="8357870" y="157480"/>
                            <a:pt x="6649720" y="0"/>
                            <a:pt x="4958080" y="110490"/>
                          </a:cubicBezTo>
                          <a:cubicBezTo>
                            <a:pt x="3895090" y="123190"/>
                            <a:pt x="3690620" y="267970"/>
                            <a:pt x="2651760" y="491490"/>
                          </a:cubicBezTo>
                          <a:cubicBezTo>
                            <a:pt x="2020570" y="626110"/>
                            <a:pt x="1366520" y="817880"/>
                            <a:pt x="916940" y="1280160"/>
                          </a:cubicBezTo>
                          <a:cubicBezTo>
                            <a:pt x="0" y="2223770"/>
                            <a:pt x="400050" y="3919220"/>
                            <a:pt x="1418590" y="4751070"/>
                          </a:cubicBezTo>
                          <a:cubicBezTo>
                            <a:pt x="2437130" y="5582920"/>
                            <a:pt x="3836670" y="5750560"/>
                            <a:pt x="5152390" y="5767070"/>
                          </a:cubicBezTo>
                          <a:cubicBezTo>
                            <a:pt x="6744970" y="5787390"/>
                            <a:pt x="8346440" y="5632450"/>
                            <a:pt x="9888220" y="5229860"/>
                          </a:cubicBezTo>
                          <a:cubicBezTo>
                            <a:pt x="10535920" y="5060950"/>
                            <a:pt x="11187430" y="4839970"/>
                            <a:pt x="11710670" y="4423410"/>
                          </a:cubicBezTo>
                          <a:cubicBezTo>
                            <a:pt x="12232640" y="4005580"/>
                            <a:pt x="12611101" y="3355340"/>
                            <a:pt x="12551410" y="268859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</p:sp>
      </p:grpSp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257DAEE5-4D0C-C116-BE4B-CF1142FD53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965A8B2A-6FA7-4B2F-0881-7F7E4EEDB8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HẠM DUYÊN 10 - 9Slide.vn">
            <a:extLst>
              <a:ext uri="{FF2B5EF4-FFF2-40B4-BE49-F238E27FC236}">
                <a16:creationId xmlns:a16="http://schemas.microsoft.com/office/drawing/2014/main" id="{0456736B-36A3-6C01-F728-FED3CD215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8476BC08-3C73-537C-12F9-E80E2061E5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HẠM DUYÊN 12 - 9Slide.vn">
            <a:extLst>
              <a:ext uri="{FF2B5EF4-FFF2-40B4-BE49-F238E27FC236}">
                <a16:creationId xmlns:a16="http://schemas.microsoft.com/office/drawing/2014/main" id="{3CFDF070-1757-784E-E3FB-1C6A1C60DF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HẠM DUYÊN 13 - 9Slide.vn">
            <a:extLst>
              <a:ext uri="{FF2B5EF4-FFF2-40B4-BE49-F238E27FC236}">
                <a16:creationId xmlns:a16="http://schemas.microsoft.com/office/drawing/2014/main" id="{D53AD0F9-0DE5-E1DD-1297-E5890B7C73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789BA465-0833-7239-3394-2510FAC9865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2116B4AF-8A89-B188-BE85-84877B0F55C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3DFC709-DFA7-2F3A-51EF-BEE2E77141F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7B370BAC-387C-1CC2-096E-811652B2FC2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85712FCB-AB94-5E5C-B9F4-D54EF36D59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79C96E69-E061-8A8A-4F64-3830786AFC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614AA103-5F1E-6AFF-977B-4827EFCB2EF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FC9B1545-CCAC-56E1-26EA-23F98AD7210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4CF5E0E9-BAD9-750C-F18D-FDA7A9736C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FB1E3655-C3F0-F5AB-1A1A-8143983574A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518BF959-944D-18FC-5974-9DEA1F9A8BA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HẠM DUYÊN 25 - 9Slide.vn">
            <a:extLst>
              <a:ext uri="{FF2B5EF4-FFF2-40B4-BE49-F238E27FC236}">
                <a16:creationId xmlns:a16="http://schemas.microsoft.com/office/drawing/2014/main" id="{7914C501-C5EA-B5C2-1EBB-D3356F2D27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HẠM DUYÊN 26 - 9Slide.vn">
            <a:extLst>
              <a:ext uri="{FF2B5EF4-FFF2-40B4-BE49-F238E27FC236}">
                <a16:creationId xmlns:a16="http://schemas.microsoft.com/office/drawing/2014/main" id="{45B0547F-1A24-629F-849D-05BB344106B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HẠM DUYÊN 27 - 9Slide.vn">
            <a:extLst>
              <a:ext uri="{FF2B5EF4-FFF2-40B4-BE49-F238E27FC236}">
                <a16:creationId xmlns:a16="http://schemas.microsoft.com/office/drawing/2014/main" id="{2F2F5592-626E-5D60-BA4B-2598D6EA1C2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HẠM DUYÊN 28 - 9Slide.vn">
            <a:extLst>
              <a:ext uri="{FF2B5EF4-FFF2-40B4-BE49-F238E27FC236}">
                <a16:creationId xmlns:a16="http://schemas.microsoft.com/office/drawing/2014/main" id="{DF6E6BB4-1EB1-373C-468D-BF960BCA9E9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HẠM DUYÊN 29 - 9Slide.vn">
            <a:extLst>
              <a:ext uri="{FF2B5EF4-FFF2-40B4-BE49-F238E27FC236}">
                <a16:creationId xmlns:a16="http://schemas.microsoft.com/office/drawing/2014/main" id="{ED27E7A9-EEC2-73CD-7CFB-4D00CE003AA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HẠM DUYÊN 30 - 9Slide.vn">
            <a:extLst>
              <a:ext uri="{FF2B5EF4-FFF2-40B4-BE49-F238E27FC236}">
                <a16:creationId xmlns:a16="http://schemas.microsoft.com/office/drawing/2014/main" id="{5C4986A8-F448-229D-945A-8F065192AE6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HẠM DUYÊN 31 - 9Slide.vn">
            <a:extLst>
              <a:ext uri="{FF2B5EF4-FFF2-40B4-BE49-F238E27FC236}">
                <a16:creationId xmlns:a16="http://schemas.microsoft.com/office/drawing/2014/main" id="{15E5B6CC-1B51-DF63-65D7-16246EA8BC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HẠM DUYÊN 32 - 9Slide.vn">
            <a:extLst>
              <a:ext uri="{FF2B5EF4-FFF2-40B4-BE49-F238E27FC236}">
                <a16:creationId xmlns:a16="http://schemas.microsoft.com/office/drawing/2014/main" id="{392926A1-948B-5E2F-1A10-71A572B5E9D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HẠM DUYÊN 33 - 9Slide.vn">
            <a:extLst>
              <a:ext uri="{FF2B5EF4-FFF2-40B4-BE49-F238E27FC236}">
                <a16:creationId xmlns:a16="http://schemas.microsoft.com/office/drawing/2014/main" id="{844D0416-3CD6-EA38-ED77-AB4AB30404D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HẠM DUYÊN 34 - 9Slide.vn">
            <a:extLst>
              <a:ext uri="{FF2B5EF4-FFF2-40B4-BE49-F238E27FC236}">
                <a16:creationId xmlns:a16="http://schemas.microsoft.com/office/drawing/2014/main" id="{224DE958-9F03-A649-0729-4DD33CFCB5E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HẠM DUYÊN 35 - 9Slide.vn">
            <a:extLst>
              <a:ext uri="{FF2B5EF4-FFF2-40B4-BE49-F238E27FC236}">
                <a16:creationId xmlns:a16="http://schemas.microsoft.com/office/drawing/2014/main" id="{B64198C1-5662-7511-4295-E914E2C111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HẠM DUYÊN 36 - 9Slide.vn">
            <a:extLst>
              <a:ext uri="{FF2B5EF4-FFF2-40B4-BE49-F238E27FC236}">
                <a16:creationId xmlns:a16="http://schemas.microsoft.com/office/drawing/2014/main" id="{6984BAA6-1E8B-B343-69BD-BDB8A343ED7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4" name="PHẠM DUYÊN 37 - 9Slide.vn">
            <a:extLst>
              <a:ext uri="{FF2B5EF4-FFF2-40B4-BE49-F238E27FC236}">
                <a16:creationId xmlns:a16="http://schemas.microsoft.com/office/drawing/2014/main" id="{6C83D926-2CC8-937F-A88A-3BA7DB1D17C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831347" y="4679138"/>
            <a:ext cx="1831100" cy="1821945"/>
          </a:xfrm>
          <a:prstGeom prst="rect">
            <a:avLst/>
          </a:prstGeom>
        </p:spPr>
      </p:pic>
      <p:pic>
        <p:nvPicPr>
          <p:cNvPr id="45" name="PHẠM DUYÊN 38 - 9Slide.vn">
            <a:extLst>
              <a:ext uri="{FF2B5EF4-FFF2-40B4-BE49-F238E27FC236}">
                <a16:creationId xmlns:a16="http://schemas.microsoft.com/office/drawing/2014/main" id="{B47B4DB1-2554-8FB4-8F98-E33D88E2E3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HẠM DUYÊN 39 - 9Slide.vn">
            <a:extLst>
              <a:ext uri="{FF2B5EF4-FFF2-40B4-BE49-F238E27FC236}">
                <a16:creationId xmlns:a16="http://schemas.microsoft.com/office/drawing/2014/main" id="{D877CAB3-940C-29A0-5E08-87803BB6CF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HẠM DUYÊN 40 - 9Slide.vn">
            <a:extLst>
              <a:ext uri="{FF2B5EF4-FFF2-40B4-BE49-F238E27FC236}">
                <a16:creationId xmlns:a16="http://schemas.microsoft.com/office/drawing/2014/main" id="{9775CFDE-EB1D-C24C-EECC-3B4A5AC19B4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HẠM DUYÊN 41 - 9Slide.vn">
            <a:extLst>
              <a:ext uri="{FF2B5EF4-FFF2-40B4-BE49-F238E27FC236}">
                <a16:creationId xmlns:a16="http://schemas.microsoft.com/office/drawing/2014/main" id="{D83DA6B9-F610-1C72-E2AC-01A9848D70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HẠM DUYÊN 42 - 9Slide.vn">
            <a:extLst>
              <a:ext uri="{FF2B5EF4-FFF2-40B4-BE49-F238E27FC236}">
                <a16:creationId xmlns:a16="http://schemas.microsoft.com/office/drawing/2014/main" id="{1E893248-0049-F4D6-D4F9-8E5FD7DA22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HẠM DUYÊN 43 - 9Slide.vn">
            <a:extLst>
              <a:ext uri="{FF2B5EF4-FFF2-40B4-BE49-F238E27FC236}">
                <a16:creationId xmlns:a16="http://schemas.microsoft.com/office/drawing/2014/main" id="{2D305B73-03EF-6655-E3C1-7C8293F844D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HẠM DUYÊN 44 - 9Slide.vn">
            <a:extLst>
              <a:ext uri="{FF2B5EF4-FFF2-40B4-BE49-F238E27FC236}">
                <a16:creationId xmlns:a16="http://schemas.microsoft.com/office/drawing/2014/main" id="{A910152C-A27E-3442-F74B-5C1BF57F741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HẠM DUYÊN 45 - 9Slide.vn">
            <a:extLst>
              <a:ext uri="{FF2B5EF4-FFF2-40B4-BE49-F238E27FC236}">
                <a16:creationId xmlns:a16="http://schemas.microsoft.com/office/drawing/2014/main" id="{6DEE8D5B-28FC-5D96-FEE0-F585974E2F1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HẠM DUYÊN 46 - 9Slide.vn">
            <a:extLst>
              <a:ext uri="{FF2B5EF4-FFF2-40B4-BE49-F238E27FC236}">
                <a16:creationId xmlns:a16="http://schemas.microsoft.com/office/drawing/2014/main" id="{4CF0D6E0-8BBA-C9F4-BCFA-3ED3D5DEDA0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HẠM DUYÊN 47 - 9Slide.vn">
            <a:extLst>
              <a:ext uri="{FF2B5EF4-FFF2-40B4-BE49-F238E27FC236}">
                <a16:creationId xmlns:a16="http://schemas.microsoft.com/office/drawing/2014/main" id="{6B7650B3-FE03-7278-4D9F-166DBE3D4C5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HẠM DUYÊN 48 - 9Slide.vn">
            <a:extLst>
              <a:ext uri="{FF2B5EF4-FFF2-40B4-BE49-F238E27FC236}">
                <a16:creationId xmlns:a16="http://schemas.microsoft.com/office/drawing/2014/main" id="{3D24B214-578F-15D0-2776-A1A35A8DFC0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HẠM DUYÊN 49 - 9Slide.vn">
            <a:extLst>
              <a:ext uri="{FF2B5EF4-FFF2-40B4-BE49-F238E27FC236}">
                <a16:creationId xmlns:a16="http://schemas.microsoft.com/office/drawing/2014/main" id="{4E6B70DA-24B4-3888-3B92-04856A2E7735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7" name="PHẠM DUYÊN 50 - 9Slide.vn">
            <a:extLst>
              <a:ext uri="{FF2B5EF4-FFF2-40B4-BE49-F238E27FC236}">
                <a16:creationId xmlns:a16="http://schemas.microsoft.com/office/drawing/2014/main" id="{1C02A886-CA30-F28D-C1E9-3EAC24E3CDA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lum bright="70000" contrast="-70000"/>
          </a:blip>
          <a:srcRect/>
          <a:stretch>
            <a:fillRect/>
          </a:stretch>
        </p:blipFill>
        <p:spPr>
          <a:xfrm rot="21117843">
            <a:off x="13496090" y="2463286"/>
            <a:ext cx="1206090" cy="1278541"/>
          </a:xfrm>
          <a:prstGeom prst="rect">
            <a:avLst/>
          </a:prstGeom>
        </p:spPr>
      </p:pic>
      <p:pic>
        <p:nvPicPr>
          <p:cNvPr id="58" name="PHẠM DUYÊN 51 - 9Slide.vn">
            <a:extLst>
              <a:ext uri="{FF2B5EF4-FFF2-40B4-BE49-F238E27FC236}">
                <a16:creationId xmlns:a16="http://schemas.microsoft.com/office/drawing/2014/main" id="{AD36D7A0-4A4B-0D85-7AE2-EBE85E488BAC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flipH="1">
            <a:off x="381543" y="5851144"/>
            <a:ext cx="4011930" cy="41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HẠM DUYÊN 52 - 9Slide.vn">
            <a:extLst>
              <a:ext uri="{FF2B5EF4-FFF2-40B4-BE49-F238E27FC236}">
                <a16:creationId xmlns:a16="http://schemas.microsoft.com/office/drawing/2014/main" id="{690CDAEE-1252-1599-BECB-2ADE1D045EE3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HẠM DUYÊN 53 - 9Slide.vn">
            <a:extLst>
              <a:ext uri="{FF2B5EF4-FFF2-40B4-BE49-F238E27FC236}">
                <a16:creationId xmlns:a16="http://schemas.microsoft.com/office/drawing/2014/main" id="{B8212497-CE97-1358-A8CD-EE760CB48DB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HẠM DUYÊN 54 - 9Slide.vn">
            <a:extLst>
              <a:ext uri="{FF2B5EF4-FFF2-40B4-BE49-F238E27FC236}">
                <a16:creationId xmlns:a16="http://schemas.microsoft.com/office/drawing/2014/main" id="{18524DBC-5A5E-1E72-25DE-DBEE6C36BB1D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10123468" y="9334695"/>
            <a:ext cx="830352" cy="838739"/>
          </a:xfrm>
          <a:prstGeom prst="rect">
            <a:avLst/>
          </a:prstGeom>
        </p:spPr>
      </p:pic>
      <p:pic>
        <p:nvPicPr>
          <p:cNvPr id="62" name="PHẠM DUYÊN 55 - 9Slide.vn">
            <a:extLst>
              <a:ext uri="{FF2B5EF4-FFF2-40B4-BE49-F238E27FC236}">
                <a16:creationId xmlns:a16="http://schemas.microsoft.com/office/drawing/2014/main" id="{796DF13E-E691-E2AA-FC30-3529A1B840E6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9432612" y="9484060"/>
            <a:ext cx="643230" cy="649728"/>
          </a:xfrm>
          <a:prstGeom prst="rect">
            <a:avLst/>
          </a:prstGeom>
        </p:spPr>
      </p:pic>
      <p:pic>
        <p:nvPicPr>
          <p:cNvPr id="63" name="PHẠM DUYÊN 56 - 9Slide.vn">
            <a:extLst>
              <a:ext uri="{FF2B5EF4-FFF2-40B4-BE49-F238E27FC236}">
                <a16:creationId xmlns:a16="http://schemas.microsoft.com/office/drawing/2014/main" id="{A1DEDEAF-C4A2-C394-5B87-9DEB8CBF289A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>
            <a:fillRect/>
          </a:stretch>
        </p:blipFill>
        <p:spPr>
          <a:xfrm>
            <a:off x="14869979" y="5727136"/>
            <a:ext cx="1471472" cy="2829755"/>
          </a:xfrm>
          <a:prstGeom prst="rect">
            <a:avLst/>
          </a:prstGeom>
        </p:spPr>
      </p:pic>
      <p:pic>
        <p:nvPicPr>
          <p:cNvPr id="64" name="PHẠM DUYÊN 57 - 9Slide.vn">
            <a:extLst>
              <a:ext uri="{FF2B5EF4-FFF2-40B4-BE49-F238E27FC236}">
                <a16:creationId xmlns:a16="http://schemas.microsoft.com/office/drawing/2014/main" id="{3CC54356-1FA5-13B4-1EF2-55AD8B5B7025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>
            <a:fillRect/>
          </a:stretch>
        </p:blipFill>
        <p:spPr>
          <a:xfrm>
            <a:off x="15034358" y="7336729"/>
            <a:ext cx="2028304" cy="2399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EE93B47-0902-45BE-9793-AF9A287A6B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5F0176-433E-4505-9ABD-E6851F2796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34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1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4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4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71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78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67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98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73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5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F90FBFBA-1C9B-EBD4-B1AF-09A38B746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81" y="138042"/>
            <a:ext cx="5603559" cy="8443719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B8CA75D8-FA7A-EF8D-52C1-DF78E779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C9197974-5148-49DC-2F30-95CD35117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34F8E094-B455-55A3-1BD5-A72BD4565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6104418" y="4308194"/>
            <a:ext cx="2271658" cy="2038813"/>
          </a:xfrm>
          <a:prstGeom prst="rect">
            <a:avLst/>
          </a:prstGeom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12FFE39B-BEB7-33B4-6DB8-487AAC4DA8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8971329">
            <a:off x="15936525" y="1685032"/>
            <a:ext cx="2271658" cy="2038813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973E5DE5-2EE6-1ECD-31BF-EEB1CA756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A737596D-4CFD-4113-AF94-236AA0A114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6881991" y="8556186"/>
            <a:ext cx="2493283" cy="1763998"/>
          </a:xfrm>
          <a:prstGeom prst="rect">
            <a:avLst/>
          </a:prstGeom>
        </p:spPr>
      </p:pic>
      <p:grpSp>
        <p:nvGrpSpPr>
          <p:cNvPr id="12" name="PHẠM DUYÊN 8 - 9Slide.vn">
            <a:extLst>
              <a:ext uri="{FF2B5EF4-FFF2-40B4-BE49-F238E27FC236}">
                <a16:creationId xmlns:a16="http://schemas.microsoft.com/office/drawing/2014/main" id="{949AC341-B16C-97D2-2882-61FFF89AFC75}"/>
              </a:ext>
            </a:extLst>
          </p:cNvPr>
          <p:cNvGrpSpPr/>
          <p:nvPr userDrawn="1"/>
        </p:nvGrpSpPr>
        <p:grpSpPr>
          <a:xfrm>
            <a:off x="619432" y="444332"/>
            <a:ext cx="17049136" cy="9398336"/>
            <a:chOff x="166914" y="286657"/>
            <a:chExt cx="11756571" cy="6113008"/>
          </a:xfrm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7575004B-72F1-C657-2676-7DDD3FE84F49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chemeClr val="bg1"/>
            </a:solidFill>
            <a:ln>
              <a:solidFill>
                <a:srgbClr val="D7E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E5212463-99A5-AE49-41B2-2D9E19A0E27B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A27A2BF3-1282-9EE3-D69C-6891A4D87F2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-407318" y="7231686"/>
            <a:ext cx="1734765" cy="3205108"/>
          </a:xfrm>
          <a:prstGeom prst="rect">
            <a:avLst/>
          </a:prstGeom>
        </p:spPr>
      </p:pic>
      <p:pic>
        <p:nvPicPr>
          <p:cNvPr id="2" name="PHẠM DUYÊN 10 - 9Slide.vn">
            <a:extLst>
              <a:ext uri="{FF2B5EF4-FFF2-40B4-BE49-F238E27FC236}">
                <a16:creationId xmlns:a16="http://schemas.microsoft.com/office/drawing/2014/main" id="{B372A720-AA86-D0CA-0E3F-15446EC316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37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97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49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8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83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83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43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89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12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40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F90FBFBA-1C9B-EBD4-B1AF-09A38B746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81" y="138042"/>
            <a:ext cx="5603559" cy="8443719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B8CA75D8-FA7A-EF8D-52C1-DF78E779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C9197974-5148-49DC-2F30-95CD35117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34F8E094-B455-55A3-1BD5-A72BD4565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6104418" y="4308194"/>
            <a:ext cx="2271658" cy="2038813"/>
          </a:xfrm>
          <a:prstGeom prst="rect">
            <a:avLst/>
          </a:prstGeom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12FFE39B-BEB7-33B4-6DB8-487AAC4DA8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8971329">
            <a:off x="15936525" y="1685032"/>
            <a:ext cx="2271658" cy="2038813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973E5DE5-2EE6-1ECD-31BF-EEB1CA756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grpSp>
        <p:nvGrpSpPr>
          <p:cNvPr id="12" name="PHẠM DUYÊN 7 - 9Slide.vn">
            <a:extLst>
              <a:ext uri="{FF2B5EF4-FFF2-40B4-BE49-F238E27FC236}">
                <a16:creationId xmlns:a16="http://schemas.microsoft.com/office/drawing/2014/main" id="{949AC341-B16C-97D2-2882-61FFF89AFC75}"/>
              </a:ext>
            </a:extLst>
          </p:cNvPr>
          <p:cNvGrpSpPr/>
          <p:nvPr userDrawn="1"/>
        </p:nvGrpSpPr>
        <p:grpSpPr>
          <a:xfrm>
            <a:off x="619432" y="444333"/>
            <a:ext cx="17049136" cy="7683668"/>
            <a:chOff x="166914" y="286657"/>
            <a:chExt cx="11756571" cy="6113008"/>
          </a:xfrm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7575004B-72F1-C657-2676-7DDD3FE84F49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chemeClr val="bg1"/>
            </a:solidFill>
            <a:ln>
              <a:solidFill>
                <a:srgbClr val="D7E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E5212463-99A5-AE49-41B2-2D9E19A0E27B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A27A2BF3-1282-9EE3-D69C-6891A4D87F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407318" y="7231686"/>
            <a:ext cx="1734765" cy="3205108"/>
          </a:xfrm>
          <a:prstGeom prst="rect">
            <a:avLst/>
          </a:prstGeom>
        </p:spPr>
      </p:pic>
      <p:pic>
        <p:nvPicPr>
          <p:cNvPr id="2" name="PHẠM DUYÊN 9 - 9Slide.vn">
            <a:extLst>
              <a:ext uri="{FF2B5EF4-FFF2-40B4-BE49-F238E27FC236}">
                <a16:creationId xmlns:a16="http://schemas.microsoft.com/office/drawing/2014/main" id="{B372A720-AA86-D0CA-0E3F-15446EC3163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3" name="PHẠM DUYÊN 10 - 9Slide.vn">
            <a:extLst>
              <a:ext uri="{FF2B5EF4-FFF2-40B4-BE49-F238E27FC236}">
                <a16:creationId xmlns:a16="http://schemas.microsoft.com/office/drawing/2014/main" id="{FE9EC7DC-9427-1558-1FDB-C5BF22859C2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4" name="PHẠM DUYÊN 11 - 9Slide.vn">
            <a:extLst>
              <a:ext uri="{FF2B5EF4-FFF2-40B4-BE49-F238E27FC236}">
                <a16:creationId xmlns:a16="http://schemas.microsoft.com/office/drawing/2014/main" id="{D1B0CB9D-1470-5166-2DA7-2AD80C4B7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6" name="PHẠM DUYÊN 12 - 9Slide.vn">
            <a:extLst>
              <a:ext uri="{FF2B5EF4-FFF2-40B4-BE49-F238E27FC236}">
                <a16:creationId xmlns:a16="http://schemas.microsoft.com/office/drawing/2014/main" id="{3D8FE1B4-8667-6D82-CDCB-3C5B094CDC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099198" y="8606973"/>
            <a:ext cx="1205660" cy="1563254"/>
          </a:xfrm>
          <a:prstGeom prst="rect">
            <a:avLst/>
          </a:prstGeom>
        </p:spPr>
      </p:pic>
      <p:pic>
        <p:nvPicPr>
          <p:cNvPr id="17" name="PHẠM DUYÊN 13 - 9Slide.vn">
            <a:extLst>
              <a:ext uri="{FF2B5EF4-FFF2-40B4-BE49-F238E27FC236}">
                <a16:creationId xmlns:a16="http://schemas.microsoft.com/office/drawing/2014/main" id="{B57AEC48-AB68-DA97-287F-E93F3E1E33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9E2CC3A5-FEF5-2C32-13A3-A51323726B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19" name="PHẠM DUYÊN 15 - 9Slide.vn">
            <a:extLst>
              <a:ext uri="{FF2B5EF4-FFF2-40B4-BE49-F238E27FC236}">
                <a16:creationId xmlns:a16="http://schemas.microsoft.com/office/drawing/2014/main" id="{8D3194F2-C45F-DBF0-39C3-2037E38597C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20" name="PHẠM DUYÊN 16 - 9Slide.vn">
            <a:extLst>
              <a:ext uri="{FF2B5EF4-FFF2-40B4-BE49-F238E27FC236}">
                <a16:creationId xmlns:a16="http://schemas.microsoft.com/office/drawing/2014/main" id="{61E47B1E-D029-3199-A917-103C3CECE7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21" name="PHẠM DUYÊN 17 - 9Slide.vn">
            <a:extLst>
              <a:ext uri="{FF2B5EF4-FFF2-40B4-BE49-F238E27FC236}">
                <a16:creationId xmlns:a16="http://schemas.microsoft.com/office/drawing/2014/main" id="{9652732C-2775-6CF9-72DC-A9BEE4AB4AC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22" name="PHẠM DUYÊN 18 - 9Slide.vn">
            <a:extLst>
              <a:ext uri="{FF2B5EF4-FFF2-40B4-BE49-F238E27FC236}">
                <a16:creationId xmlns:a16="http://schemas.microsoft.com/office/drawing/2014/main" id="{57064CA9-9593-37C7-D869-6AE48379B1A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0147351" y="9492722"/>
            <a:ext cx="673050" cy="679848"/>
          </a:xfrm>
          <a:prstGeom prst="rect">
            <a:avLst/>
          </a:prstGeom>
        </p:spPr>
      </p:pic>
      <p:pic>
        <p:nvPicPr>
          <p:cNvPr id="23" name="PHẠM DUYÊN 19 - 9Slide.vn">
            <a:extLst>
              <a:ext uri="{FF2B5EF4-FFF2-40B4-BE49-F238E27FC236}">
                <a16:creationId xmlns:a16="http://schemas.microsoft.com/office/drawing/2014/main" id="{2F563F5E-85BD-90A8-0E32-226B12D1770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9438771" y="9624183"/>
            <a:ext cx="521376" cy="526644"/>
          </a:xfrm>
          <a:prstGeom prst="rect">
            <a:avLst/>
          </a:prstGeom>
        </p:spPr>
      </p:pic>
      <p:grpSp>
        <p:nvGrpSpPr>
          <p:cNvPr id="24" name="PHẠM DUYÊN 20 - 9Slide.vn">
            <a:extLst>
              <a:ext uri="{FF2B5EF4-FFF2-40B4-BE49-F238E27FC236}">
                <a16:creationId xmlns:a16="http://schemas.microsoft.com/office/drawing/2014/main" id="{1A6B4CCA-EAFF-2D5A-D957-DD090B62B9D4}"/>
              </a:ext>
            </a:extLst>
          </p:cNvPr>
          <p:cNvGrpSpPr/>
          <p:nvPr userDrawn="1"/>
        </p:nvGrpSpPr>
        <p:grpSpPr>
          <a:xfrm>
            <a:off x="15255077" y="6924854"/>
            <a:ext cx="1449784" cy="2650564"/>
            <a:chOff x="14869979" y="5727136"/>
            <a:chExt cx="2192683" cy="4008769"/>
          </a:xfrm>
        </p:grpSpPr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70B22E85-A1F9-8421-F3E7-E6E9619A8F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14869979" y="5727136"/>
              <a:ext cx="1471472" cy="2829755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A487B698-6C02-B32D-1B98-E306523BFD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rcRect/>
            <a:stretch>
              <a:fillRect/>
            </a:stretch>
          </p:blipFill>
          <p:spPr>
            <a:xfrm>
              <a:off x="15034358" y="7336729"/>
              <a:ext cx="2028304" cy="23991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3933D49-53BE-40C5-5B3B-7A28D4F1650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842751" y="7286171"/>
            <a:ext cx="2570898" cy="26368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741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12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241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24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63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76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50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47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79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403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0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284036-A35D-3623-CD3F-F640B1AB44DA}"/>
              </a:ext>
            </a:extLst>
          </p:cNvPr>
          <p:cNvSpPr txBox="1"/>
          <p:nvPr userDrawn="1"/>
        </p:nvSpPr>
        <p:spPr>
          <a:xfrm>
            <a:off x="276793" y="952500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sz="8800" b="1" kern="0">
                <a:solidFill>
                  <a:srgbClr val="DB7750"/>
                </a:solidFill>
                <a:effectLst>
                  <a:innerShdw dir="3120000">
                    <a:prstClr val="black">
                      <a:alpha val="80000"/>
                    </a:prstClr>
                  </a:innerShdw>
                  <a:reflection blurRad="6350" stA="34000" endPos="62000" dir="5400000" sy="-100000" algn="bl" rotWithShape="0"/>
                </a:effectLst>
                <a:latin typeface="UTM Windsor BT" panose="02040603050506020204" pitchFamily="18" charset="0"/>
                <a:cs typeface="Arial"/>
                <a:sym typeface="Arial"/>
              </a:rPr>
              <a:t>Toán 3</a:t>
            </a: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7C026F6-01A4-CC32-B042-B470B8A8E0CF}"/>
              </a:ext>
            </a:extLst>
          </p:cNvPr>
          <p:cNvSpPr/>
          <p:nvPr userDrawn="1"/>
        </p:nvSpPr>
        <p:spPr>
          <a:xfrm>
            <a:off x="6489267" y="1943100"/>
            <a:ext cx="530946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FEC31A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Bài 54</a:t>
            </a:r>
            <a:endParaRPr lang="zh-CN" altLang="en-US" sz="115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FEC31A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45312-3F3F-23B2-E863-BD9F4242C0CC}"/>
              </a:ext>
            </a:extLst>
          </p:cNvPr>
          <p:cNvSpPr/>
          <p:nvPr userDrawn="1"/>
        </p:nvSpPr>
        <p:spPr>
          <a:xfrm>
            <a:off x="3749735" y="4299252"/>
            <a:ext cx="107885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33D16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Luyện tập chung</a:t>
            </a:r>
            <a:endParaRPr lang="zh-CN" altLang="en-US" sz="96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33D16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82E20E06-3D21-09D6-1219-7CBC01C3208E}"/>
              </a:ext>
            </a:extLst>
          </p:cNvPr>
          <p:cNvSpPr/>
          <p:nvPr userDrawn="1"/>
        </p:nvSpPr>
        <p:spPr>
          <a:xfrm>
            <a:off x="4781654" y="6057900"/>
            <a:ext cx="6965368" cy="3891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137000"/>
              </a:lnSpc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chemeClr val="bg1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Magnesium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TIẾT HỌC</a:t>
            </a:r>
            <a:b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chemeClr val="bg1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Magnesium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</a:b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chemeClr val="bg1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Magnesium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KẾT THÚC</a:t>
            </a:r>
            <a:endParaRPr lang="zh-CN" altLang="en-US" sz="96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chemeClr val="bg1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Magnesium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810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416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50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66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97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2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03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90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2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95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7198" y="14366"/>
            <a:ext cx="18270803" cy="10277327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3768189"/>
            <a:ext cx="1028700" cy="2672382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25537" y="5635504"/>
            <a:ext cx="3554999" cy="23462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36570" y="6723977"/>
            <a:ext cx="3324317" cy="3324317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05147" y="7771155"/>
            <a:ext cx="1229961" cy="122996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4820168" y="9060345"/>
            <a:ext cx="2662403" cy="1245711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828573" y="7371129"/>
            <a:ext cx="2915871" cy="2915871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881735" cy="1833701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9144001" y="-19056"/>
            <a:ext cx="928043" cy="774009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64437" y="2582937"/>
            <a:ext cx="1364136" cy="1364136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28877" y="1028702"/>
            <a:ext cx="464021" cy="464021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94506" y="4271336"/>
            <a:ext cx="492002" cy="492002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592898" y="6591533"/>
            <a:ext cx="558473" cy="55847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618074" y="0"/>
            <a:ext cx="1980080" cy="878661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9144000" y="10048293"/>
            <a:ext cx="382260" cy="238707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20128" y="9001117"/>
            <a:ext cx="1188206" cy="1185236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7439412" y="3287366"/>
            <a:ext cx="808508" cy="1039880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3711075" y="524915"/>
            <a:ext cx="1117499" cy="1118769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5347127" y="7981802"/>
            <a:ext cx="894759" cy="886929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6352832" y="8814836"/>
            <a:ext cx="894759" cy="886929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03607" y="360623"/>
            <a:ext cx="1473077" cy="1473077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6286508" y="1"/>
            <a:ext cx="1980081" cy="3287366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2694" y="7551812"/>
            <a:ext cx="1715414" cy="204192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6456" y="-15582"/>
            <a:ext cx="18255092" cy="10318164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/>
        </p:nvSpPr>
        <p:spPr>
          <a:xfrm>
            <a:off x="447925" y="364556"/>
            <a:ext cx="17392154" cy="9557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7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669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04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611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127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0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7198" y="14366"/>
            <a:ext cx="18270803" cy="10277327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3768189"/>
            <a:ext cx="1028700" cy="2672382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25537" y="5635504"/>
            <a:ext cx="3554999" cy="23462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36570" y="6723977"/>
            <a:ext cx="3324317" cy="3324317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05147" y="7771155"/>
            <a:ext cx="1229961" cy="122996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4820168" y="9060345"/>
            <a:ext cx="2662403" cy="1245711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828573" y="7371129"/>
            <a:ext cx="2915871" cy="2915871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881735" cy="1833701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9144001" y="-19056"/>
            <a:ext cx="928043" cy="774009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64437" y="2582937"/>
            <a:ext cx="1364136" cy="1364136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28877" y="1028702"/>
            <a:ext cx="464021" cy="464021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94506" y="4271336"/>
            <a:ext cx="492002" cy="492002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592898" y="6591533"/>
            <a:ext cx="558473" cy="558473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618074" y="0"/>
            <a:ext cx="1980080" cy="878661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9144000" y="10048293"/>
            <a:ext cx="382260" cy="238707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20128" y="9001117"/>
            <a:ext cx="1188206" cy="1185236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7439412" y="3287366"/>
            <a:ext cx="808508" cy="1039880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3711075" y="524915"/>
            <a:ext cx="1117499" cy="1118769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5347127" y="7981802"/>
            <a:ext cx="894759" cy="886929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6352832" y="8814836"/>
            <a:ext cx="894759" cy="886929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03607" y="360623"/>
            <a:ext cx="1473077" cy="1473077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6286508" y="1"/>
            <a:ext cx="1980081" cy="3287366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2694" y="7551812"/>
            <a:ext cx="1715414" cy="2041922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6456" y="-15582"/>
            <a:ext cx="18255092" cy="7578432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/>
        </p:nvSpPr>
        <p:spPr>
          <a:xfrm>
            <a:off x="443465" y="268090"/>
            <a:ext cx="17392154" cy="6983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323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506"/>
          <a:stretch/>
        </p:blipFill>
        <p:spPr>
          <a:xfrm>
            <a:off x="0" y="3768189"/>
            <a:ext cx="1028700" cy="2672382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25537" y="5635504"/>
            <a:ext cx="3554999" cy="23462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36570" y="6723977"/>
            <a:ext cx="3324317" cy="3324317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105147" y="7771155"/>
            <a:ext cx="1229961" cy="1229961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9223"/>
          <a:stretch/>
        </p:blipFill>
        <p:spPr>
          <a:xfrm>
            <a:off x="4820168" y="9060345"/>
            <a:ext cx="2662403" cy="1245711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8573" y="7371129"/>
            <a:ext cx="2915871" cy="2915871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241" t="22278"/>
          <a:stretch/>
        </p:blipFill>
        <p:spPr>
          <a:xfrm>
            <a:off x="0" y="-1"/>
            <a:ext cx="1881735" cy="1833701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597"/>
          <a:stretch/>
        </p:blipFill>
        <p:spPr>
          <a:xfrm>
            <a:off x="9144001" y="-19056"/>
            <a:ext cx="928043" cy="774009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64437" y="2582937"/>
            <a:ext cx="1364136" cy="1364136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128877" y="1028702"/>
            <a:ext cx="464021" cy="464021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794506" y="4271336"/>
            <a:ext cx="492002" cy="492002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592898" y="6591533"/>
            <a:ext cx="558473" cy="55847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618074" y="0"/>
            <a:ext cx="1980080" cy="878661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7554"/>
          <a:stretch/>
        </p:blipFill>
        <p:spPr>
          <a:xfrm>
            <a:off x="9144000" y="10048293"/>
            <a:ext cx="382260" cy="238707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720128" y="9001117"/>
            <a:ext cx="1188206" cy="1185236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439412" y="3287366"/>
            <a:ext cx="808508" cy="1039880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711075" y="524915"/>
            <a:ext cx="1117499" cy="1118769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347127" y="7981802"/>
            <a:ext cx="894759" cy="886929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892027">
            <a:off x="16352832" y="8814836"/>
            <a:ext cx="894759" cy="886929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603607" y="360623"/>
            <a:ext cx="1473077" cy="1473077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767"/>
          <a:stretch/>
        </p:blipFill>
        <p:spPr>
          <a:xfrm>
            <a:off x="16286508" y="1"/>
            <a:ext cx="1980081" cy="3287366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120"/>
          <a:stretch/>
        </p:blipFill>
        <p:spPr>
          <a:xfrm>
            <a:off x="-2694" y="7551812"/>
            <a:ext cx="1715414" cy="2041922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/>
        </p:nvSpPr>
        <p:spPr>
          <a:xfrm>
            <a:off x="447925" y="364556"/>
            <a:ext cx="17392154" cy="9557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058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2677717-2E4B-4666-BA70-42012DC65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7237379"/>
            <a:ext cx="3003035" cy="3049622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5DC7A2E-0688-49FC-9BBA-FE8C2A2AF1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260" y="7237379"/>
            <a:ext cx="3365741" cy="304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47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65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65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65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65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614587C-647E-0F4D-BD04-9105A1E8F6C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143C0D-DFFD-A1E5-46FD-9ED7E065CC81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44000">
                <a:srgbClr val="67D8DE"/>
              </a:gs>
              <a:gs pos="99000">
                <a:srgbClr val="33D16B"/>
              </a:gs>
              <a:gs pos="0">
                <a:srgbClr val="A6DE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ofia Pro Soft Bold" panose="020B00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96FE5-72E9-4389-E78E-D3E061477D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1" r:id="rId4"/>
    <p:sldLayoutId id="2147483659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5872" y="20302082"/>
            <a:ext cx="1216257" cy="1289417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5872" y="-11304499"/>
            <a:ext cx="1216257" cy="128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9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726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F75174D-3C26-4243-A4B8-0031E4F74E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E5C444B-8957-4B4B-86BD-0EB9AB1E8B6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7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450" y="314325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3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450" y="314325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4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450" y="314325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6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450" y="314325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4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10" Type="http://schemas.openxmlformats.org/officeDocument/2006/relationships/image" Target="../media/image73.png"/><Relationship Id="rId4" Type="http://schemas.openxmlformats.org/officeDocument/2006/relationships/audio" Target="../media/audio1.wav"/><Relationship Id="rId9" Type="http://schemas.openxmlformats.org/officeDocument/2006/relationships/image" Target="../media/image7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7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7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7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2240893"/>
            <a:ext cx="4371975" cy="6903119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C76ADAD-70AC-46C1-BB42-03F7E559AA49}"/>
              </a:ext>
            </a:extLst>
          </p:cNvPr>
          <p:cNvSpPr/>
          <p:nvPr/>
        </p:nvSpPr>
        <p:spPr>
          <a:xfrm>
            <a:off x="6570265" y="4394829"/>
            <a:ext cx="9190853" cy="25462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r>
              <a:rPr lang="en-US" sz="13200" b="1" dirty="0" err="1">
                <a:solidFill>
                  <a:srgbClr val="FF0000"/>
                </a:solidFill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KHỞI</a:t>
            </a:r>
            <a:r>
              <a:rPr lang="en-US" sz="13200" b="1" dirty="0">
                <a:solidFill>
                  <a:srgbClr val="FF0000"/>
                </a:solidFill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3200" b="1" dirty="0" err="1">
                <a:solidFill>
                  <a:srgbClr val="FF0000"/>
                </a:solidFill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ĐỘNG</a:t>
            </a:r>
            <a:endParaRPr lang="en-US" sz="13200" b="1" dirty="0">
              <a:solidFill>
                <a:srgbClr val="FF0000"/>
              </a:solidFill>
              <a:latin typeface="Calibri Light" panose="020F0302020204030204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69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05B8265-104D-41ED-D323-836FD52CE7BE}"/>
              </a:ext>
            </a:extLst>
          </p:cNvPr>
          <p:cNvSpPr txBox="1"/>
          <p:nvPr/>
        </p:nvSpPr>
        <p:spPr>
          <a:xfrm>
            <a:off x="5943600" y="1361059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3 143 – 1 634 = ?</a:t>
            </a: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5805055" y="1323109"/>
            <a:ext cx="6677890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PHẠM DUYÊN 3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1828800" y="3543300"/>
            <a:ext cx="3300413" cy="2007942"/>
            <a:chOff x="1981200" y="3953894"/>
            <a:chExt cx="3300413" cy="2007942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05E45B20-77D9-909D-18B8-E88864602423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PHẠM DUYÊN 5 - 9Slide.vn">
              <a:extLst>
                <a:ext uri="{FF2B5EF4-FFF2-40B4-BE49-F238E27FC236}">
                  <a16:creationId xmlns:a16="http://schemas.microsoft.com/office/drawing/2014/main" id="{6253E211-4A4F-21E3-4FEC-3ED59EDB7B1E}"/>
                </a:ext>
              </a:extLst>
            </p:cNvPr>
            <p:cNvSpPr txBox="1"/>
            <p:nvPr/>
          </p:nvSpPr>
          <p:spPr>
            <a:xfrm>
              <a:off x="1981200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PHẠM DUYÊN 8 - 9Slide.vn">
              <a:extLst>
                <a:ext uri="{FF2B5EF4-FFF2-40B4-BE49-F238E27FC236}">
                  <a16:creationId xmlns:a16="http://schemas.microsoft.com/office/drawing/2014/main" id="{30B4929F-5765-B6B6-C081-DFE24D35C564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2FFCD23-FAB5-C267-2274-C3D9A8824A8C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4467940" y="55922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6717497" y="3383062"/>
            <a:ext cx="204806" cy="204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HẠM DUYÊN 6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7083924" y="3162300"/>
            <a:ext cx="945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3600" spc="-180"/>
              <a:t>3 không trừ được 4, lấy 13 trừ 4 bằng 9, viết 9 nhớ 1.</a:t>
            </a: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3810820" y="55922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6717497" y="4481513"/>
            <a:ext cx="204806" cy="204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7083924" y="4260751"/>
            <a:ext cx="6711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80"/>
              <a:t>4 trừ 1 bằng 3, 3 trừ 3 bằng 0, viết 0.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3153700" y="55922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6717497" y="5579964"/>
            <a:ext cx="204806" cy="204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HẠM DUYÊN 13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7083924" y="5359202"/>
            <a:ext cx="9256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3600" spc="-180"/>
              <a:t>1 không trừ được 6, lấy 11 trừ 6 bằng 5, viết 5 nhớ 1.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2479390" y="5592210"/>
            <a:ext cx="578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PHẠM DUYÊN 15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6717497" y="6678415"/>
            <a:ext cx="204806" cy="204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PHẠM DUYÊN 16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7083924" y="6457653"/>
            <a:ext cx="632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3600" spc="-180"/>
              <a:t>3 trừ 1 bằng 2, 2 trừ 1 bằng 1, viết 1.</a:t>
            </a:r>
          </a:p>
        </p:txBody>
      </p:sp>
      <p:sp>
        <p:nvSpPr>
          <p:cNvPr id="61" name="PHẠM DUYÊN 17 - 9Slide.vn">
            <a:extLst>
              <a:ext uri="{FF2B5EF4-FFF2-40B4-BE49-F238E27FC236}">
                <a16:creationId xmlns:a16="http://schemas.microsoft.com/office/drawing/2014/main" id="{FB700C3E-6956-0924-C952-AE26D74BBB42}"/>
              </a:ext>
            </a:extLst>
          </p:cNvPr>
          <p:cNvSpPr txBox="1"/>
          <p:nvPr/>
        </p:nvSpPr>
        <p:spPr>
          <a:xfrm>
            <a:off x="5257800" y="800085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3 143 – 1 634 = 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1 509</a:t>
            </a:r>
          </a:p>
        </p:txBody>
      </p: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4946073" y="7962900"/>
            <a:ext cx="8395854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80BE25-335F-C490-346E-837FA19FB954}"/>
              </a:ext>
            </a:extLst>
          </p:cNvPr>
          <p:cNvSpPr/>
          <p:nvPr/>
        </p:nvSpPr>
        <p:spPr>
          <a:xfrm>
            <a:off x="3956313" y="4443246"/>
            <a:ext cx="270274" cy="2702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D4FB4F-B03F-4B18-490E-9F15039CEE10}"/>
              </a:ext>
            </a:extLst>
          </p:cNvPr>
          <p:cNvSpPr/>
          <p:nvPr/>
        </p:nvSpPr>
        <p:spPr>
          <a:xfrm>
            <a:off x="2616936" y="4443246"/>
            <a:ext cx="270274" cy="2702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3" name="PHẠM DUYÊN 1 - 9Slide.vn">
            <a:extLst>
              <a:ext uri="{FF2B5EF4-FFF2-40B4-BE49-F238E27FC236}">
                <a16:creationId xmlns:a16="http://schemas.microsoft.com/office/drawing/2014/main" id="{06475761-BCD9-48FD-EEE2-1BE3DF84DE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554182"/>
            <a:ext cx="2577596" cy="12887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DE7680-0F3D-16E7-9695-9DFE4C613DEB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42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4" grpId="0" animBg="1"/>
      <p:bldP spid="25" grpId="0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  <p:bldP spid="62" grpId="0" animBg="1"/>
      <p:bldP spid="4" grpId="0" animBg="1"/>
      <p:bldP spid="4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 descr="F:\AAA-LÀM ẢNH SLIDE\Bai5-KP-(3).png">
            <a:extLst>
              <a:ext uri="{FF2B5EF4-FFF2-40B4-BE49-F238E27FC236}">
                <a16:creationId xmlns:a16="http://schemas.microsoft.com/office/drawing/2014/main" id="{E3BC6CFB-011D-E357-A883-20CA90AA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0134600" y="6057900"/>
            <a:ext cx="3476977" cy="3620129"/>
          </a:xfrm>
          <a:prstGeom prst="rect">
            <a:avLst/>
          </a:prstGeom>
          <a:noFill/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7C6165EB-6997-7ACC-3AE6-480182431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98681" y="1025108"/>
            <a:ext cx="9690638" cy="5664180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FE653299-13A0-5263-895F-57C164240E46}"/>
              </a:ext>
            </a:extLst>
          </p:cNvPr>
          <p:cNvSpPr txBox="1"/>
          <p:nvPr/>
        </p:nvSpPr>
        <p:spPr>
          <a:xfrm>
            <a:off x="5334000" y="2037967"/>
            <a:ext cx="7620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800" b="1">
                <a:solidFill>
                  <a:schemeClr val="tx2"/>
                </a:solidFill>
              </a:rPr>
              <a:t>- Khi thực hiện </a:t>
            </a:r>
            <a:r>
              <a:rPr lang="en-US" altLang="en-US" sz="4800" b="1">
                <a:solidFill>
                  <a:srgbClr val="FF0000"/>
                </a:solidFill>
              </a:rPr>
              <a:t>phép trừ </a:t>
            </a:r>
            <a:r>
              <a:rPr lang="en-US" altLang="en-US" sz="4800" b="1">
                <a:solidFill>
                  <a:schemeClr val="tx2"/>
                </a:solidFill>
              </a:rPr>
              <a:t>ta làm như thế nào? </a:t>
            </a:r>
          </a:p>
          <a:p>
            <a:pPr>
              <a:defRPr/>
            </a:pPr>
            <a:r>
              <a:rPr lang="en-US" altLang="en-US" sz="4800" b="1">
                <a:solidFill>
                  <a:schemeClr val="tx2"/>
                </a:solidFill>
              </a:rPr>
              <a:t>- Thực hiện phép tính theo </a:t>
            </a:r>
            <a:r>
              <a:rPr lang="en-US" altLang="en-US" sz="4800" b="1">
                <a:solidFill>
                  <a:srgbClr val="FF0000"/>
                </a:solidFill>
              </a:rPr>
              <a:t>thứ tự </a:t>
            </a:r>
            <a:r>
              <a:rPr lang="en-US" altLang="en-US" sz="4800" b="1">
                <a:solidFill>
                  <a:schemeClr val="tx2"/>
                </a:solidFill>
              </a:rPr>
              <a:t>nào?</a:t>
            </a:r>
            <a:endParaRPr lang="en-US" sz="4800">
              <a:solidFill>
                <a:schemeClr val="tx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6B8FA3-5958-F968-A326-E222D4B43253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5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5585A118-AC28-F2B5-B9B9-E0B8BB17A5BA}"/>
              </a:ext>
            </a:extLst>
          </p:cNvPr>
          <p:cNvSpPr txBox="1"/>
          <p:nvPr/>
        </p:nvSpPr>
        <p:spPr>
          <a:xfrm>
            <a:off x="3581400" y="895251"/>
            <a:ext cx="1112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tx2"/>
                </a:solidFill>
              </a:rPr>
              <a:t>Khi thực hiện phép trừ các số ta thực hiện </a:t>
            </a:r>
            <a:r>
              <a:rPr lang="en-US" altLang="en-US" sz="6000" b="1">
                <a:solidFill>
                  <a:schemeClr val="tx2"/>
                </a:solidFill>
              </a:rPr>
              <a:t>2 bước:</a:t>
            </a:r>
            <a:endParaRPr lang="en-US" sz="6000" b="1">
              <a:solidFill>
                <a:schemeClr val="tx2"/>
              </a:solidFill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0A45997-9D05-16DA-948D-D65A76101C86}"/>
              </a:ext>
            </a:extLst>
          </p:cNvPr>
          <p:cNvSpPr/>
          <p:nvPr/>
        </p:nvSpPr>
        <p:spPr>
          <a:xfrm>
            <a:off x="3077029" y="878922"/>
            <a:ext cx="12133942" cy="1951364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PHẠM DUYÊN 3 - 9Slide.vn">
            <a:extLst>
              <a:ext uri="{FF2B5EF4-FFF2-40B4-BE49-F238E27FC236}">
                <a16:creationId xmlns:a16="http://schemas.microsoft.com/office/drawing/2014/main" id="{E0107297-E8DF-9285-CFA6-2E963AB3D6DB}"/>
              </a:ext>
            </a:extLst>
          </p:cNvPr>
          <p:cNvGrpSpPr/>
          <p:nvPr/>
        </p:nvGrpSpPr>
        <p:grpSpPr>
          <a:xfrm>
            <a:off x="-23748" y="8382608"/>
            <a:ext cx="18329699" cy="1904388"/>
            <a:chOff x="-23748" y="8382608"/>
            <a:chExt cx="18329699" cy="1904388"/>
          </a:xfrm>
        </p:grpSpPr>
        <p:pic>
          <p:nvPicPr>
            <p:cNvPr id="9" name="PHẠM DUYÊN 3 - 9Slide.vn">
              <a:extLst>
                <a:ext uri="{FF2B5EF4-FFF2-40B4-BE49-F238E27FC236}">
                  <a16:creationId xmlns:a16="http://schemas.microsoft.com/office/drawing/2014/main" id="{8FEE4CB7-56FF-75EA-204E-50AB9D531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748" y="8383112"/>
              <a:ext cx="4582425" cy="1903884"/>
            </a:xfrm>
            <a:prstGeom prst="rect">
              <a:avLst/>
            </a:prstGeom>
          </p:spPr>
        </p:pic>
        <p:pic>
          <p:nvPicPr>
            <p:cNvPr id="10" name="PHẠM DUYÊN 4 - 9Slide.vn">
              <a:extLst>
                <a:ext uri="{FF2B5EF4-FFF2-40B4-BE49-F238E27FC236}">
                  <a16:creationId xmlns:a16="http://schemas.microsoft.com/office/drawing/2014/main" id="{01260D17-F6E4-F1F7-4293-19B3343FC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677" y="8383111"/>
              <a:ext cx="4582425" cy="1903884"/>
            </a:xfrm>
            <a:prstGeom prst="rect">
              <a:avLst/>
            </a:prstGeom>
          </p:spPr>
        </p:pic>
        <p:pic>
          <p:nvPicPr>
            <p:cNvPr id="8" name="PHẠM DUYÊN 5 - 9Slide.vn">
              <a:extLst>
                <a:ext uri="{FF2B5EF4-FFF2-40B4-BE49-F238E27FC236}">
                  <a16:creationId xmlns:a16="http://schemas.microsoft.com/office/drawing/2014/main" id="{2D871D1C-7191-8FBC-6244-779E9B984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101" y="8383111"/>
              <a:ext cx="4582425" cy="1903884"/>
            </a:xfrm>
            <a:prstGeom prst="rect">
              <a:avLst/>
            </a:prstGeom>
          </p:spPr>
        </p:pic>
        <p:pic>
          <p:nvPicPr>
            <p:cNvPr id="6" name="PHẠM DUYÊN 6 - 9Slide.vn">
              <a:extLst>
                <a:ext uri="{FF2B5EF4-FFF2-40B4-BE49-F238E27FC236}">
                  <a16:creationId xmlns:a16="http://schemas.microsoft.com/office/drawing/2014/main" id="{5C5C6522-6E7D-1277-F0F8-EC3D384A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23526" y="8382608"/>
              <a:ext cx="4582425" cy="1903885"/>
            </a:xfrm>
            <a:prstGeom prst="rect">
              <a:avLst/>
            </a:prstGeom>
          </p:spPr>
        </p:pic>
      </p:grp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667825F-27D2-A454-C532-015F77DBA362}"/>
              </a:ext>
            </a:extLst>
          </p:cNvPr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9682910" y="6689700"/>
            <a:ext cx="3085485" cy="1197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defTabSz="1827848"/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ea typeface="字魂70号-灵悦黑体" panose="00000500000000000000" pitchFamily="2" charset="-122"/>
              <a:cs typeface="+mn-lt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D1192F2F-DB14-71BA-95E9-D4E1C2EF7F78}"/>
              </a:ext>
            </a:extLst>
          </p:cNvPr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5088057" y="3641700"/>
            <a:ext cx="3085485" cy="1197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defTabSz="1827848"/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ea typeface="字魂70号-灵悦黑体" panose="00000500000000000000" pitchFamily="2" charset="-122"/>
              <a:cs typeface="+mn-lt"/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7E2AEF48-6A5F-72E7-6EAF-D6AF1EB17ECB}"/>
              </a:ext>
            </a:extLst>
          </p:cNvPr>
          <p:cNvSpPr/>
          <p:nvPr/>
        </p:nvSpPr>
        <p:spPr>
          <a:xfrm>
            <a:off x="10323375" y="3727883"/>
            <a:ext cx="4722661" cy="10669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827848">
              <a:lnSpc>
                <a:spcPts val="3750"/>
              </a:lnSpc>
            </a:pPr>
            <a:r>
              <a:rPr lang="en-US" altLang="en-US" sz="3200" b="1">
                <a:solidFill>
                  <a:srgbClr val="FF0000"/>
                </a:solidFill>
              </a:rPr>
              <a:t>Tính</a:t>
            </a:r>
            <a:r>
              <a:rPr lang="en-US" altLang="en-US" sz="3200" b="1"/>
              <a:t> (</a:t>
            </a:r>
            <a:r>
              <a:rPr lang="en-US" altLang="en-US" sz="3200" b="1">
                <a:solidFill>
                  <a:srgbClr val="FF0000"/>
                </a:solidFill>
              </a:rPr>
              <a:t>trừ</a:t>
            </a:r>
            <a:r>
              <a:rPr lang="en-US" altLang="en-US" sz="3200" b="1"/>
              <a:t> theo thứ tự từ </a:t>
            </a:r>
            <a:r>
              <a:rPr lang="en-US" altLang="en-US" sz="3200" b="1">
                <a:solidFill>
                  <a:srgbClr val="FF0000"/>
                </a:solidFill>
              </a:rPr>
              <a:t>phải sang trái</a:t>
            </a:r>
            <a:r>
              <a:rPr lang="en-US" altLang="en-US" sz="3200" b="1"/>
              <a:t>)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ea typeface="字魂70号-灵悦黑体" panose="00000500000000000000" pitchFamily="2" charset="-122"/>
              <a:cs typeface="+mn-lt"/>
              <a:sym typeface="站酷快乐体2016修订版" panose="02010600030101010101" pitchFamily="2" charset="-122"/>
            </a:endParaRP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1C66C843-9307-3EA7-D47F-F386C93B0387}"/>
              </a:ext>
            </a:extLst>
          </p:cNvPr>
          <p:cNvSpPr/>
          <p:nvPr/>
        </p:nvSpPr>
        <p:spPr>
          <a:xfrm>
            <a:off x="5196597" y="3799697"/>
            <a:ext cx="261200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spcBef>
                <a:spcPct val="20000"/>
              </a:spcBef>
            </a:pPr>
            <a:r>
              <a:rPr lang="en-US" altLang="zh-CN" sz="5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  <a:sym typeface="微软雅黑" panose="020B0503020204020204" pitchFamily="34" charset="-122"/>
              </a:rPr>
              <a:t>Bước 2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字魂70号-灵悦黑体" panose="000005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3C88AB80-6979-0356-871D-2CAED0EE06B6}"/>
              </a:ext>
            </a:extLst>
          </p:cNvPr>
          <p:cNvSpPr/>
          <p:nvPr/>
        </p:nvSpPr>
        <p:spPr>
          <a:xfrm>
            <a:off x="1536134" y="5448301"/>
            <a:ext cx="6580861" cy="25288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827848">
              <a:lnSpc>
                <a:spcPts val="3750"/>
              </a:lnSpc>
            </a:pPr>
            <a:r>
              <a:rPr lang="en-US" altLang="en-US" sz="3200" b="1" spc="-120" dirty="0" err="1">
                <a:solidFill>
                  <a:srgbClr val="FF0000"/>
                </a:solidFill>
              </a:rPr>
              <a:t>Đặt</a:t>
            </a:r>
            <a:r>
              <a:rPr lang="en-US" altLang="en-US" sz="3200" b="1" spc="-120" dirty="0">
                <a:solidFill>
                  <a:srgbClr val="FF0000"/>
                </a:solidFill>
              </a:rPr>
              <a:t> </a:t>
            </a:r>
            <a:r>
              <a:rPr lang="en-US" altLang="en-US" sz="3200" b="1" spc="-120" dirty="0" err="1">
                <a:solidFill>
                  <a:srgbClr val="FF0000"/>
                </a:solidFill>
              </a:rPr>
              <a:t>tính</a:t>
            </a:r>
            <a:r>
              <a:rPr lang="en-US" altLang="en-US" sz="3200" b="1" spc="-120" dirty="0">
                <a:cs typeface="Times New Roman" panose="02020603050405020304" pitchFamily="18" charset="0"/>
              </a:rPr>
              <a:t> (</a:t>
            </a:r>
            <a:r>
              <a:rPr lang="en-US" altLang="en-US" sz="3200" b="1" spc="-120" dirty="0" err="1"/>
              <a:t>viết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số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bị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trừ</a:t>
            </a:r>
            <a:r>
              <a:rPr lang="en-US" altLang="en-US" sz="3200" b="1" spc="-120" dirty="0"/>
              <a:t> ở </a:t>
            </a:r>
            <a:r>
              <a:rPr lang="en-US" altLang="en-US" sz="3200" b="1" spc="-120" dirty="0" err="1"/>
              <a:t>trên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viết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số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trừ</a:t>
            </a:r>
            <a:r>
              <a:rPr lang="en-US" altLang="en-US" sz="3200" b="1" spc="-120" dirty="0"/>
              <a:t> ở </a:t>
            </a:r>
            <a:r>
              <a:rPr lang="en-US" altLang="en-US" sz="3200" b="1" spc="-120" dirty="0" err="1"/>
              <a:t>dưới</a:t>
            </a:r>
            <a:r>
              <a:rPr lang="en-US" altLang="en-US" sz="3200" b="1" spc="-120" dirty="0"/>
              <a:t>, </a:t>
            </a:r>
            <a:r>
              <a:rPr lang="en-US" altLang="en-US" sz="3200" b="1" spc="-120" dirty="0" err="1"/>
              <a:t>sao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cho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các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chữ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số</a:t>
            </a:r>
            <a:r>
              <a:rPr lang="en-US" altLang="en-US" sz="3200" b="1" spc="-120" dirty="0"/>
              <a:t> ở </a:t>
            </a:r>
            <a:r>
              <a:rPr lang="en-US" altLang="en-US" sz="3200" b="1" spc="-120" dirty="0" err="1">
                <a:solidFill>
                  <a:srgbClr val="FF0000"/>
                </a:solidFill>
              </a:rPr>
              <a:t>cùng</a:t>
            </a:r>
            <a:r>
              <a:rPr lang="en-US" altLang="en-US" sz="3200" b="1" spc="-120" dirty="0">
                <a:solidFill>
                  <a:srgbClr val="FF0000"/>
                </a:solidFill>
              </a:rPr>
              <a:t> </a:t>
            </a:r>
            <a:r>
              <a:rPr lang="en-US" altLang="en-US" sz="3200" b="1" spc="-120" dirty="0" err="1">
                <a:solidFill>
                  <a:srgbClr val="FF0000"/>
                </a:solidFill>
              </a:rPr>
              <a:t>một</a:t>
            </a:r>
            <a:r>
              <a:rPr lang="en-US" altLang="en-US" sz="3200" b="1" spc="-120" dirty="0">
                <a:solidFill>
                  <a:srgbClr val="FF0000"/>
                </a:solidFill>
              </a:rPr>
              <a:t> </a:t>
            </a:r>
            <a:r>
              <a:rPr lang="en-US" altLang="en-US" sz="3200" b="1" spc="-120" dirty="0" err="1">
                <a:solidFill>
                  <a:srgbClr val="FF0000"/>
                </a:solidFill>
              </a:rPr>
              <a:t>h</a:t>
            </a:r>
            <a:r>
              <a:rPr lang="en-US" altLang="en-US" sz="3200" b="1" spc="-120" dirty="0" err="1">
                <a:solidFill>
                  <a:srgbClr val="FF0000"/>
                </a:solidFill>
                <a:cs typeface="Times New Roman" panose="02020603050405020304" pitchFamily="18" charset="0"/>
              </a:rPr>
              <a:t>à</a:t>
            </a:r>
            <a:r>
              <a:rPr lang="en-US" altLang="en-US" sz="3200" b="1" spc="-120" dirty="0" err="1">
                <a:solidFill>
                  <a:srgbClr val="FF0000"/>
                </a:solidFill>
              </a:rPr>
              <a:t>ng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viết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>
                <a:solidFill>
                  <a:srgbClr val="FF0000"/>
                </a:solidFill>
              </a:rPr>
              <a:t>thẳng</a:t>
            </a:r>
            <a:r>
              <a:rPr lang="en-US" altLang="en-US" sz="3200" b="1" spc="-120" dirty="0">
                <a:solidFill>
                  <a:srgbClr val="FF0000"/>
                </a:solidFill>
              </a:rPr>
              <a:t> </a:t>
            </a:r>
            <a:r>
              <a:rPr lang="en-US" altLang="en-US" sz="3200" b="1" spc="-120" dirty="0" err="1">
                <a:solidFill>
                  <a:srgbClr val="FF0000"/>
                </a:solidFill>
              </a:rPr>
              <a:t>cột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với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nhau</a:t>
            </a:r>
            <a:r>
              <a:rPr lang="en-US" altLang="en-US" sz="3200" b="1" spc="-120" dirty="0"/>
              <a:t>, </a:t>
            </a:r>
            <a:r>
              <a:rPr lang="en-US" altLang="en-US" sz="3200" b="1" spc="-120" dirty="0" err="1"/>
              <a:t>viết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dấu</a:t>
            </a:r>
            <a:r>
              <a:rPr lang="en-US" altLang="en-US" sz="3200" b="1" spc="-120" dirty="0"/>
              <a:t> </a:t>
            </a:r>
            <a:r>
              <a:rPr lang="en-US" altLang="en-US" sz="3200" b="1" spc="-120"/>
              <a:t>trừ </a:t>
            </a:r>
            <a:r>
              <a:rPr lang="en-US" altLang="en-US" sz="3200" b="1" spc="-120" dirty="0" err="1"/>
              <a:t>giữa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hai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số</a:t>
            </a:r>
            <a:r>
              <a:rPr lang="en-US" altLang="en-US" sz="3200" b="1" spc="-120" dirty="0"/>
              <a:t>, </a:t>
            </a:r>
            <a:r>
              <a:rPr lang="en-US" altLang="en-US" sz="3200" b="1" spc="-120" dirty="0" err="1"/>
              <a:t>gạch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ngang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thay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cho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dấu</a:t>
            </a:r>
            <a:r>
              <a:rPr lang="en-US" altLang="en-US" sz="3200" b="1" spc="-120" dirty="0"/>
              <a:t> </a:t>
            </a:r>
            <a:r>
              <a:rPr lang="en-US" altLang="en-US" sz="3200" b="1" spc="-120" dirty="0" err="1"/>
              <a:t>bằng</a:t>
            </a:r>
            <a:r>
              <a:rPr lang="en-US" altLang="en-US" sz="3200" b="1" spc="-120" dirty="0"/>
              <a:t>)</a:t>
            </a:r>
            <a:endParaRPr lang="zh-CN" altLang="en-US" sz="3200" spc="-120" dirty="0">
              <a:solidFill>
                <a:schemeClr val="tx1">
                  <a:lumMod val="75000"/>
                  <a:lumOff val="25000"/>
                </a:schemeClr>
              </a:solidFill>
              <a:ea typeface="字魂70号-灵悦黑体" panose="00000500000000000000" pitchFamily="2" charset="-122"/>
              <a:cs typeface="+mn-lt"/>
              <a:sym typeface="站酷快乐体2016修订版" panose="02010600030101010101" pitchFamily="2" charset="-122"/>
            </a:endParaRPr>
          </a:p>
        </p:txBody>
      </p: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803634A8-EA84-8B0D-440E-0148D66E07AE}"/>
              </a:ext>
            </a:extLst>
          </p:cNvPr>
          <p:cNvSpPr/>
          <p:nvPr/>
        </p:nvSpPr>
        <p:spPr>
          <a:xfrm>
            <a:off x="10239775" y="6826534"/>
            <a:ext cx="2385839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371600">
              <a:spcBef>
                <a:spcPct val="20000"/>
              </a:spcBef>
              <a:defRPr/>
            </a:pPr>
            <a:r>
              <a:rPr lang="en-US" altLang="zh-CN" sz="5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  <a:sym typeface="微软雅黑" panose="020B0503020204020204" pitchFamily="34" charset="-122"/>
              </a:rPr>
              <a:t>Bước 1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字魂70号-灵悦黑体" panose="00000500000000000000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6552180C-0171-22D5-2CF6-C645DC2B34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07" y="3352801"/>
            <a:ext cx="2963556" cy="69714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204EA-6B6E-D067-67EB-59393A559B89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34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00DD1A8-BA0C-67F8-EDBE-BB8231052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89" y="3390239"/>
            <a:ext cx="6201230" cy="31006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DC1CD-8FD9-B911-C86E-9B2CFDEBBEC7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2690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2264435" y="846518"/>
            <a:ext cx="1868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160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kumimoji="0" lang="en-US" sz="5400" b="0" i="0" u="none" strike="noStrike" kern="1200" cap="none" spc="160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549935" y="2324100"/>
            <a:ext cx="3429000" cy="2007942"/>
            <a:chOff x="1852613" y="3953894"/>
            <a:chExt cx="3429000" cy="2007942"/>
          </a:xfrm>
        </p:grpSpPr>
        <p:sp>
          <p:nvSpPr>
            <p:cNvPr id="60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1" name="PHẠM DUYÊN 4 - 9Slide.vn">
              <a:extLst>
                <a:ext uri="{FF2B5EF4-FFF2-40B4-BE49-F238E27FC236}">
                  <a16:creationId xmlns:a16="http://schemas.microsoft.com/office/drawing/2014/main" id="{DF3D84AC-99AC-EF62-0964-9D53B834B6DA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852613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5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66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7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8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9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76" name="PHẠM DUYÊN 8 - 9Slide.vn">
            <a:extLst>
              <a:ext uri="{FF2B5EF4-FFF2-40B4-BE49-F238E27FC236}">
                <a16:creationId xmlns:a16="http://schemas.microsoft.com/office/drawing/2014/main" id="{0DFAE402-6708-E65E-A2F4-2E8578A0C0A3}"/>
              </a:ext>
            </a:extLst>
          </p:cNvPr>
          <p:cNvGrpSpPr/>
          <p:nvPr/>
        </p:nvGrpSpPr>
        <p:grpSpPr>
          <a:xfrm>
            <a:off x="4953000" y="2324100"/>
            <a:ext cx="3444479" cy="2007942"/>
            <a:chOff x="1837134" y="3953894"/>
            <a:chExt cx="3444479" cy="2007942"/>
          </a:xfrm>
        </p:grpSpPr>
        <p:sp>
          <p:nvSpPr>
            <p:cNvPr id="77" name="PHẠM DUYÊN 3 - 9Slide.vn">
              <a:extLst>
                <a:ext uri="{FF2B5EF4-FFF2-40B4-BE49-F238E27FC236}">
                  <a16:creationId xmlns:a16="http://schemas.microsoft.com/office/drawing/2014/main" id="{3C985101-04D1-D9D6-2AB3-86181C7E29CD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78" name="PHẠM DUYÊN 4 - 9Slide.vn">
              <a:extLst>
                <a:ext uri="{FF2B5EF4-FFF2-40B4-BE49-F238E27FC236}">
                  <a16:creationId xmlns:a16="http://schemas.microsoft.com/office/drawing/2014/main" id="{0CE048CB-FBB9-28A3-4EDE-5EAD6BAA8265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79" name="PHẠM DUYÊN 5 - 9Slide.vn">
              <a:extLst>
                <a:ext uri="{FF2B5EF4-FFF2-40B4-BE49-F238E27FC236}">
                  <a16:creationId xmlns:a16="http://schemas.microsoft.com/office/drawing/2014/main" id="{4227FD88-591F-58E5-705F-346706583D81}"/>
                </a:ext>
              </a:extLst>
            </p:cNvPr>
            <p:cNvSpPr txBox="1"/>
            <p:nvPr/>
          </p:nvSpPr>
          <p:spPr>
            <a:xfrm>
              <a:off x="1837134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80" name="PHẠM DUYÊN 6 - 9Slide.vn">
              <a:extLst>
                <a:ext uri="{FF2B5EF4-FFF2-40B4-BE49-F238E27FC236}">
                  <a16:creationId xmlns:a16="http://schemas.microsoft.com/office/drawing/2014/main" id="{19801933-0CFF-2FEC-EE2B-D1FAB5DD1B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PHẠM DUYÊN 7 - 9Slide.vn">
              <a:extLst>
                <a:ext uri="{FF2B5EF4-FFF2-40B4-BE49-F238E27FC236}">
                  <a16:creationId xmlns:a16="http://schemas.microsoft.com/office/drawing/2014/main" id="{44681A1D-FBD3-5074-0D43-FE73E8B2E49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82" name="PHẠM DUYÊN 8 - 9Slide.vn">
              <a:extLst>
                <a:ext uri="{FF2B5EF4-FFF2-40B4-BE49-F238E27FC236}">
                  <a16:creationId xmlns:a16="http://schemas.microsoft.com/office/drawing/2014/main" id="{635B7D46-C808-F660-B1F3-1487CAD721B2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3" name="PHẠM DUYÊN 9 - 9Slide.vn">
              <a:extLst>
                <a:ext uri="{FF2B5EF4-FFF2-40B4-BE49-F238E27FC236}">
                  <a16:creationId xmlns:a16="http://schemas.microsoft.com/office/drawing/2014/main" id="{0FA51E6B-F79D-98B5-61B4-AADDA75FC9F7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84" name="PHẠM DUYÊN 10 - 9Slide.vn">
              <a:extLst>
                <a:ext uri="{FF2B5EF4-FFF2-40B4-BE49-F238E27FC236}">
                  <a16:creationId xmlns:a16="http://schemas.microsoft.com/office/drawing/2014/main" id="{751C9028-CC44-91EF-699F-9CB3C9FC27E9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5" name="PHẠM DUYÊN 11 - 9Slide.vn">
              <a:extLst>
                <a:ext uri="{FF2B5EF4-FFF2-40B4-BE49-F238E27FC236}">
                  <a16:creationId xmlns:a16="http://schemas.microsoft.com/office/drawing/2014/main" id="{C6EBB41A-FE85-D1E4-FC5A-2D023BF968DE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6" name="PHẠM DUYÊN 12 - 9Slide.vn">
              <a:extLst>
                <a:ext uri="{FF2B5EF4-FFF2-40B4-BE49-F238E27FC236}">
                  <a16:creationId xmlns:a16="http://schemas.microsoft.com/office/drawing/2014/main" id="{EFC64F8A-C24E-412A-29D2-5DB5B9965C69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38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9448800" y="2324100"/>
            <a:ext cx="3429000" cy="2007942"/>
            <a:chOff x="1852613" y="3953894"/>
            <a:chExt cx="3429000" cy="2007942"/>
          </a:xfrm>
        </p:grpSpPr>
        <p:sp>
          <p:nvSpPr>
            <p:cNvPr id="39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0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852613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41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4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5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6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7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52" name="PHẠM DUYÊN 8 - 9Slide.vn">
            <a:extLst>
              <a:ext uri="{FF2B5EF4-FFF2-40B4-BE49-F238E27FC236}">
                <a16:creationId xmlns:a16="http://schemas.microsoft.com/office/drawing/2014/main" id="{0DFAE402-6708-E65E-A2F4-2E8578A0C0A3}"/>
              </a:ext>
            </a:extLst>
          </p:cNvPr>
          <p:cNvGrpSpPr/>
          <p:nvPr/>
        </p:nvGrpSpPr>
        <p:grpSpPr>
          <a:xfrm>
            <a:off x="13968355" y="2324100"/>
            <a:ext cx="3444479" cy="2007942"/>
            <a:chOff x="1837134" y="3953894"/>
            <a:chExt cx="3444479" cy="2007942"/>
          </a:xfrm>
        </p:grpSpPr>
        <p:sp>
          <p:nvSpPr>
            <p:cNvPr id="53" name="PHẠM DUYÊN 3 - 9Slide.vn">
              <a:extLst>
                <a:ext uri="{FF2B5EF4-FFF2-40B4-BE49-F238E27FC236}">
                  <a16:creationId xmlns:a16="http://schemas.microsoft.com/office/drawing/2014/main" id="{3C985101-04D1-D9D6-2AB3-86181C7E29CD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4" name="PHẠM DUYÊN 5 - 9Slide.vn">
              <a:extLst>
                <a:ext uri="{FF2B5EF4-FFF2-40B4-BE49-F238E27FC236}">
                  <a16:creationId xmlns:a16="http://schemas.microsoft.com/office/drawing/2014/main" id="{4227FD88-591F-58E5-705F-346706583D81}"/>
                </a:ext>
              </a:extLst>
            </p:cNvPr>
            <p:cNvSpPr txBox="1"/>
            <p:nvPr/>
          </p:nvSpPr>
          <p:spPr>
            <a:xfrm>
              <a:off x="1837134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55" name="PHẠM DUYÊN 6 - 9Slide.vn">
              <a:extLst>
                <a:ext uri="{FF2B5EF4-FFF2-40B4-BE49-F238E27FC236}">
                  <a16:creationId xmlns:a16="http://schemas.microsoft.com/office/drawing/2014/main" id="{19801933-0CFF-2FEC-EE2B-D1FAB5DD1B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PHẠM DUYÊN 7 - 9Slide.vn">
              <a:extLst>
                <a:ext uri="{FF2B5EF4-FFF2-40B4-BE49-F238E27FC236}">
                  <a16:creationId xmlns:a16="http://schemas.microsoft.com/office/drawing/2014/main" id="{44681A1D-FBD3-5074-0D43-FE73E8B2E49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7" name="PHẠM DUYÊN 9 - 9Slide.vn">
              <a:extLst>
                <a:ext uri="{FF2B5EF4-FFF2-40B4-BE49-F238E27FC236}">
                  <a16:creationId xmlns:a16="http://schemas.microsoft.com/office/drawing/2014/main" id="{0FA51E6B-F79D-98B5-61B4-AADDA75FC9F7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8" name="PHẠM DUYÊN 10 - 9Slide.vn">
              <a:extLst>
                <a:ext uri="{FF2B5EF4-FFF2-40B4-BE49-F238E27FC236}">
                  <a16:creationId xmlns:a16="http://schemas.microsoft.com/office/drawing/2014/main" id="{751C9028-CC44-91EF-699F-9CB3C9FC27E9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1" name="PHẠM DUYÊN 11 - 9Slide.vn">
              <a:extLst>
                <a:ext uri="{FF2B5EF4-FFF2-40B4-BE49-F238E27FC236}">
                  <a16:creationId xmlns:a16="http://schemas.microsoft.com/office/drawing/2014/main" id="{C6EBB41A-FE85-D1E4-FC5A-2D023BF968DE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75" name="PHẠM DUYÊN 12 - 9Slide.vn">
              <a:extLst>
                <a:ext uri="{FF2B5EF4-FFF2-40B4-BE49-F238E27FC236}">
                  <a16:creationId xmlns:a16="http://schemas.microsoft.com/office/drawing/2014/main" id="{EFC64F8A-C24E-412A-29D2-5DB5B9965C69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922D06-751D-DF41-F85D-9EFC0170A177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9380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2264435" y="846518"/>
            <a:ext cx="1868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160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kumimoji="0" lang="en-US" sz="5400" b="0" i="0" u="none" strike="noStrike" kern="1200" cap="none" spc="160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549935" y="2324100"/>
            <a:ext cx="3429000" cy="2007942"/>
            <a:chOff x="1852613" y="3953894"/>
            <a:chExt cx="3429000" cy="2007942"/>
          </a:xfrm>
        </p:grpSpPr>
        <p:sp>
          <p:nvSpPr>
            <p:cNvPr id="60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1" name="PHẠM DUYÊN 4 - 9Slide.vn">
              <a:extLst>
                <a:ext uri="{FF2B5EF4-FFF2-40B4-BE49-F238E27FC236}">
                  <a16:creationId xmlns:a16="http://schemas.microsoft.com/office/drawing/2014/main" id="{DF3D84AC-99AC-EF62-0964-9D53B834B6DA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852613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5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66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7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8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9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70" name="PHẠM DUYÊN 4 - 9Slide.vn">
            <a:extLst>
              <a:ext uri="{FF2B5EF4-FFF2-40B4-BE49-F238E27FC236}">
                <a16:creationId xmlns:a16="http://schemas.microsoft.com/office/drawing/2014/main" id="{C39DB5E0-CE94-0B76-B80D-C63ABC240816}"/>
              </a:ext>
            </a:extLst>
          </p:cNvPr>
          <p:cNvSpPr txBox="1"/>
          <p:nvPr/>
        </p:nvSpPr>
        <p:spPr>
          <a:xfrm>
            <a:off x="3317662" y="43730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PHẠM DUYÊN 5 - 9Slide.vn">
            <a:extLst>
              <a:ext uri="{FF2B5EF4-FFF2-40B4-BE49-F238E27FC236}">
                <a16:creationId xmlns:a16="http://schemas.microsoft.com/office/drawing/2014/main" id="{3206109B-64A7-E003-EADD-F45A8B022EBA}"/>
              </a:ext>
            </a:extLst>
          </p:cNvPr>
          <p:cNvSpPr txBox="1"/>
          <p:nvPr/>
        </p:nvSpPr>
        <p:spPr>
          <a:xfrm>
            <a:off x="2660542" y="43730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PHẠM DUYÊN 6 - 9Slide.vn">
            <a:extLst>
              <a:ext uri="{FF2B5EF4-FFF2-40B4-BE49-F238E27FC236}">
                <a16:creationId xmlns:a16="http://schemas.microsoft.com/office/drawing/2014/main" id="{5502494E-5D47-0358-8C81-2FD772B8AC04}"/>
              </a:ext>
            </a:extLst>
          </p:cNvPr>
          <p:cNvSpPr txBox="1"/>
          <p:nvPr/>
        </p:nvSpPr>
        <p:spPr>
          <a:xfrm>
            <a:off x="2003422" y="43730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4" name="PHẠM DUYÊN 7 - 9Slide.vn">
            <a:extLst>
              <a:ext uri="{FF2B5EF4-FFF2-40B4-BE49-F238E27FC236}">
                <a16:creationId xmlns:a16="http://schemas.microsoft.com/office/drawing/2014/main" id="{3A1ABBCB-2EB6-D4F9-BFD2-A4E495310021}"/>
              </a:ext>
            </a:extLst>
          </p:cNvPr>
          <p:cNvSpPr txBox="1"/>
          <p:nvPr/>
        </p:nvSpPr>
        <p:spPr>
          <a:xfrm>
            <a:off x="1329112" y="4373010"/>
            <a:ext cx="578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76" name="PHẠM DUYÊN 8 - 9Slide.vn">
            <a:extLst>
              <a:ext uri="{FF2B5EF4-FFF2-40B4-BE49-F238E27FC236}">
                <a16:creationId xmlns:a16="http://schemas.microsoft.com/office/drawing/2014/main" id="{0DFAE402-6708-E65E-A2F4-2E8578A0C0A3}"/>
              </a:ext>
            </a:extLst>
          </p:cNvPr>
          <p:cNvGrpSpPr/>
          <p:nvPr/>
        </p:nvGrpSpPr>
        <p:grpSpPr>
          <a:xfrm>
            <a:off x="4953000" y="2324100"/>
            <a:ext cx="3444479" cy="2007942"/>
            <a:chOff x="1837134" y="3953894"/>
            <a:chExt cx="3444479" cy="2007942"/>
          </a:xfrm>
        </p:grpSpPr>
        <p:sp>
          <p:nvSpPr>
            <p:cNvPr id="77" name="PHẠM DUYÊN 3 - 9Slide.vn">
              <a:extLst>
                <a:ext uri="{FF2B5EF4-FFF2-40B4-BE49-F238E27FC236}">
                  <a16:creationId xmlns:a16="http://schemas.microsoft.com/office/drawing/2014/main" id="{3C985101-04D1-D9D6-2AB3-86181C7E29CD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78" name="PHẠM DUYÊN 4 - 9Slide.vn">
              <a:extLst>
                <a:ext uri="{FF2B5EF4-FFF2-40B4-BE49-F238E27FC236}">
                  <a16:creationId xmlns:a16="http://schemas.microsoft.com/office/drawing/2014/main" id="{0CE048CB-FBB9-28A3-4EDE-5EAD6BAA8265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79" name="PHẠM DUYÊN 5 - 9Slide.vn">
              <a:extLst>
                <a:ext uri="{FF2B5EF4-FFF2-40B4-BE49-F238E27FC236}">
                  <a16:creationId xmlns:a16="http://schemas.microsoft.com/office/drawing/2014/main" id="{4227FD88-591F-58E5-705F-346706583D81}"/>
                </a:ext>
              </a:extLst>
            </p:cNvPr>
            <p:cNvSpPr txBox="1"/>
            <p:nvPr/>
          </p:nvSpPr>
          <p:spPr>
            <a:xfrm>
              <a:off x="1837134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80" name="PHẠM DUYÊN 6 - 9Slide.vn">
              <a:extLst>
                <a:ext uri="{FF2B5EF4-FFF2-40B4-BE49-F238E27FC236}">
                  <a16:creationId xmlns:a16="http://schemas.microsoft.com/office/drawing/2014/main" id="{19801933-0CFF-2FEC-EE2B-D1FAB5DD1B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PHẠM DUYÊN 7 - 9Slide.vn">
              <a:extLst>
                <a:ext uri="{FF2B5EF4-FFF2-40B4-BE49-F238E27FC236}">
                  <a16:creationId xmlns:a16="http://schemas.microsoft.com/office/drawing/2014/main" id="{44681A1D-FBD3-5074-0D43-FE73E8B2E49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82" name="PHẠM DUYÊN 8 - 9Slide.vn">
              <a:extLst>
                <a:ext uri="{FF2B5EF4-FFF2-40B4-BE49-F238E27FC236}">
                  <a16:creationId xmlns:a16="http://schemas.microsoft.com/office/drawing/2014/main" id="{635B7D46-C808-F660-B1F3-1487CAD721B2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3" name="PHẠM DUYÊN 9 - 9Slide.vn">
              <a:extLst>
                <a:ext uri="{FF2B5EF4-FFF2-40B4-BE49-F238E27FC236}">
                  <a16:creationId xmlns:a16="http://schemas.microsoft.com/office/drawing/2014/main" id="{0FA51E6B-F79D-98B5-61B4-AADDA75FC9F7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84" name="PHẠM DUYÊN 10 - 9Slide.vn">
              <a:extLst>
                <a:ext uri="{FF2B5EF4-FFF2-40B4-BE49-F238E27FC236}">
                  <a16:creationId xmlns:a16="http://schemas.microsoft.com/office/drawing/2014/main" id="{751C9028-CC44-91EF-699F-9CB3C9FC27E9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5" name="PHẠM DUYÊN 11 - 9Slide.vn">
              <a:extLst>
                <a:ext uri="{FF2B5EF4-FFF2-40B4-BE49-F238E27FC236}">
                  <a16:creationId xmlns:a16="http://schemas.microsoft.com/office/drawing/2014/main" id="{C6EBB41A-FE85-D1E4-FC5A-2D023BF968DE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6" name="PHẠM DUYÊN 12 - 9Slide.vn">
              <a:extLst>
                <a:ext uri="{FF2B5EF4-FFF2-40B4-BE49-F238E27FC236}">
                  <a16:creationId xmlns:a16="http://schemas.microsoft.com/office/drawing/2014/main" id="{EFC64F8A-C24E-412A-29D2-5DB5B9965C69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87" name="PHẠM DUYÊN 9 - 9Slide.vn">
            <a:extLst>
              <a:ext uri="{FF2B5EF4-FFF2-40B4-BE49-F238E27FC236}">
                <a16:creationId xmlns:a16="http://schemas.microsoft.com/office/drawing/2014/main" id="{AA7E56A9-229D-1220-C722-E02892EC64A4}"/>
              </a:ext>
            </a:extLst>
          </p:cNvPr>
          <p:cNvSpPr txBox="1"/>
          <p:nvPr/>
        </p:nvSpPr>
        <p:spPr>
          <a:xfrm>
            <a:off x="7736206" y="43730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9" name="PHẠM DUYÊN 10 - 9Slide.vn">
            <a:extLst>
              <a:ext uri="{FF2B5EF4-FFF2-40B4-BE49-F238E27FC236}">
                <a16:creationId xmlns:a16="http://schemas.microsoft.com/office/drawing/2014/main" id="{CE050A88-B938-2604-14D1-1E416B4E0BE7}"/>
              </a:ext>
            </a:extLst>
          </p:cNvPr>
          <p:cNvSpPr txBox="1"/>
          <p:nvPr/>
        </p:nvSpPr>
        <p:spPr>
          <a:xfrm>
            <a:off x="7079086" y="43730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0" name="PHẠM DUYÊN 11 - 9Slide.vn">
            <a:extLst>
              <a:ext uri="{FF2B5EF4-FFF2-40B4-BE49-F238E27FC236}">
                <a16:creationId xmlns:a16="http://schemas.microsoft.com/office/drawing/2014/main" id="{CED0548F-7071-B896-A89E-336FBDA6017D}"/>
              </a:ext>
            </a:extLst>
          </p:cNvPr>
          <p:cNvSpPr txBox="1"/>
          <p:nvPr/>
        </p:nvSpPr>
        <p:spPr>
          <a:xfrm>
            <a:off x="6421966" y="43730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1" name="PHẠM DUYÊN 12 - 9Slide.vn">
            <a:extLst>
              <a:ext uri="{FF2B5EF4-FFF2-40B4-BE49-F238E27FC236}">
                <a16:creationId xmlns:a16="http://schemas.microsoft.com/office/drawing/2014/main" id="{576D88AA-FCB1-800C-5E94-E94A3E307D2E}"/>
              </a:ext>
            </a:extLst>
          </p:cNvPr>
          <p:cNvSpPr txBox="1"/>
          <p:nvPr/>
        </p:nvSpPr>
        <p:spPr>
          <a:xfrm>
            <a:off x="5747656" y="4373010"/>
            <a:ext cx="578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8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9448800" y="2324100"/>
            <a:ext cx="3429000" cy="2007942"/>
            <a:chOff x="1852613" y="3953894"/>
            <a:chExt cx="3429000" cy="2007942"/>
          </a:xfrm>
        </p:grpSpPr>
        <p:sp>
          <p:nvSpPr>
            <p:cNvPr id="39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0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852613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41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4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5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6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7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48" name="PHẠM DUYÊN 4 - 9Slide.vn">
            <a:extLst>
              <a:ext uri="{FF2B5EF4-FFF2-40B4-BE49-F238E27FC236}">
                <a16:creationId xmlns:a16="http://schemas.microsoft.com/office/drawing/2014/main" id="{C39DB5E0-CE94-0B76-B80D-C63ABC240816}"/>
              </a:ext>
            </a:extLst>
          </p:cNvPr>
          <p:cNvSpPr txBox="1"/>
          <p:nvPr/>
        </p:nvSpPr>
        <p:spPr>
          <a:xfrm>
            <a:off x="12216527" y="43730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9" name="PHẠM DUYÊN 5 - 9Slide.vn">
            <a:extLst>
              <a:ext uri="{FF2B5EF4-FFF2-40B4-BE49-F238E27FC236}">
                <a16:creationId xmlns:a16="http://schemas.microsoft.com/office/drawing/2014/main" id="{3206109B-64A7-E003-EADD-F45A8B022EBA}"/>
              </a:ext>
            </a:extLst>
          </p:cNvPr>
          <p:cNvSpPr txBox="1"/>
          <p:nvPr/>
        </p:nvSpPr>
        <p:spPr>
          <a:xfrm>
            <a:off x="11559407" y="43730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PHẠM DUYÊN 6 - 9Slide.vn">
            <a:extLst>
              <a:ext uri="{FF2B5EF4-FFF2-40B4-BE49-F238E27FC236}">
                <a16:creationId xmlns:a16="http://schemas.microsoft.com/office/drawing/2014/main" id="{5502494E-5D47-0358-8C81-2FD772B8AC04}"/>
              </a:ext>
            </a:extLst>
          </p:cNvPr>
          <p:cNvSpPr txBox="1"/>
          <p:nvPr/>
        </p:nvSpPr>
        <p:spPr>
          <a:xfrm>
            <a:off x="10902287" y="43730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PHẠM DUYÊN 7 - 9Slide.vn">
            <a:extLst>
              <a:ext uri="{FF2B5EF4-FFF2-40B4-BE49-F238E27FC236}">
                <a16:creationId xmlns:a16="http://schemas.microsoft.com/office/drawing/2014/main" id="{3A1ABBCB-2EB6-D4F9-BFD2-A4E495310021}"/>
              </a:ext>
            </a:extLst>
          </p:cNvPr>
          <p:cNvSpPr txBox="1"/>
          <p:nvPr/>
        </p:nvSpPr>
        <p:spPr>
          <a:xfrm>
            <a:off x="10227977" y="4373010"/>
            <a:ext cx="578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52" name="PHẠM DUYÊN 8 - 9Slide.vn">
            <a:extLst>
              <a:ext uri="{FF2B5EF4-FFF2-40B4-BE49-F238E27FC236}">
                <a16:creationId xmlns:a16="http://schemas.microsoft.com/office/drawing/2014/main" id="{0DFAE402-6708-E65E-A2F4-2E8578A0C0A3}"/>
              </a:ext>
            </a:extLst>
          </p:cNvPr>
          <p:cNvGrpSpPr/>
          <p:nvPr/>
        </p:nvGrpSpPr>
        <p:grpSpPr>
          <a:xfrm>
            <a:off x="13968355" y="2324100"/>
            <a:ext cx="3444479" cy="2007942"/>
            <a:chOff x="1837134" y="3953894"/>
            <a:chExt cx="3444479" cy="2007942"/>
          </a:xfrm>
        </p:grpSpPr>
        <p:sp>
          <p:nvSpPr>
            <p:cNvPr id="53" name="PHẠM DUYÊN 3 - 9Slide.vn">
              <a:extLst>
                <a:ext uri="{FF2B5EF4-FFF2-40B4-BE49-F238E27FC236}">
                  <a16:creationId xmlns:a16="http://schemas.microsoft.com/office/drawing/2014/main" id="{3C985101-04D1-D9D6-2AB3-86181C7E29CD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4" name="PHẠM DUYÊN 5 - 9Slide.vn">
              <a:extLst>
                <a:ext uri="{FF2B5EF4-FFF2-40B4-BE49-F238E27FC236}">
                  <a16:creationId xmlns:a16="http://schemas.microsoft.com/office/drawing/2014/main" id="{4227FD88-591F-58E5-705F-346706583D81}"/>
                </a:ext>
              </a:extLst>
            </p:cNvPr>
            <p:cNvSpPr txBox="1"/>
            <p:nvPr/>
          </p:nvSpPr>
          <p:spPr>
            <a:xfrm>
              <a:off x="1837134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55" name="PHẠM DUYÊN 6 - 9Slide.vn">
              <a:extLst>
                <a:ext uri="{FF2B5EF4-FFF2-40B4-BE49-F238E27FC236}">
                  <a16:creationId xmlns:a16="http://schemas.microsoft.com/office/drawing/2014/main" id="{19801933-0CFF-2FEC-EE2B-D1FAB5DD1B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PHẠM DUYÊN 7 - 9Slide.vn">
              <a:extLst>
                <a:ext uri="{FF2B5EF4-FFF2-40B4-BE49-F238E27FC236}">
                  <a16:creationId xmlns:a16="http://schemas.microsoft.com/office/drawing/2014/main" id="{44681A1D-FBD3-5074-0D43-FE73E8B2E49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7" name="PHẠM DUYÊN 9 - 9Slide.vn">
              <a:extLst>
                <a:ext uri="{FF2B5EF4-FFF2-40B4-BE49-F238E27FC236}">
                  <a16:creationId xmlns:a16="http://schemas.microsoft.com/office/drawing/2014/main" id="{0FA51E6B-F79D-98B5-61B4-AADDA75FC9F7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8" name="PHẠM DUYÊN 10 - 9Slide.vn">
              <a:extLst>
                <a:ext uri="{FF2B5EF4-FFF2-40B4-BE49-F238E27FC236}">
                  <a16:creationId xmlns:a16="http://schemas.microsoft.com/office/drawing/2014/main" id="{751C9028-CC44-91EF-699F-9CB3C9FC27E9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1" name="PHẠM DUYÊN 11 - 9Slide.vn">
              <a:extLst>
                <a:ext uri="{FF2B5EF4-FFF2-40B4-BE49-F238E27FC236}">
                  <a16:creationId xmlns:a16="http://schemas.microsoft.com/office/drawing/2014/main" id="{C6EBB41A-FE85-D1E4-FC5A-2D023BF968DE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75" name="PHẠM DUYÊN 12 - 9Slide.vn">
              <a:extLst>
                <a:ext uri="{FF2B5EF4-FFF2-40B4-BE49-F238E27FC236}">
                  <a16:creationId xmlns:a16="http://schemas.microsoft.com/office/drawing/2014/main" id="{EFC64F8A-C24E-412A-29D2-5DB5B9965C69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8" name="PHẠM DUYÊN 9 - 9Slide.vn">
            <a:extLst>
              <a:ext uri="{FF2B5EF4-FFF2-40B4-BE49-F238E27FC236}">
                <a16:creationId xmlns:a16="http://schemas.microsoft.com/office/drawing/2014/main" id="{AA7E56A9-229D-1220-C722-E02892EC64A4}"/>
              </a:ext>
            </a:extLst>
          </p:cNvPr>
          <p:cNvSpPr txBox="1"/>
          <p:nvPr/>
        </p:nvSpPr>
        <p:spPr>
          <a:xfrm>
            <a:off x="16751561" y="43730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2" name="PHẠM DUYÊN 10 - 9Slide.vn">
            <a:extLst>
              <a:ext uri="{FF2B5EF4-FFF2-40B4-BE49-F238E27FC236}">
                <a16:creationId xmlns:a16="http://schemas.microsoft.com/office/drawing/2014/main" id="{CE050A88-B938-2604-14D1-1E416B4E0BE7}"/>
              </a:ext>
            </a:extLst>
          </p:cNvPr>
          <p:cNvSpPr txBox="1"/>
          <p:nvPr/>
        </p:nvSpPr>
        <p:spPr>
          <a:xfrm>
            <a:off x="16094441" y="43730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3" name="PHẠM DUYÊN 11 - 9Slide.vn">
            <a:extLst>
              <a:ext uri="{FF2B5EF4-FFF2-40B4-BE49-F238E27FC236}">
                <a16:creationId xmlns:a16="http://schemas.microsoft.com/office/drawing/2014/main" id="{CED0548F-7071-B896-A89E-336FBDA6017D}"/>
              </a:ext>
            </a:extLst>
          </p:cNvPr>
          <p:cNvSpPr txBox="1"/>
          <p:nvPr/>
        </p:nvSpPr>
        <p:spPr>
          <a:xfrm>
            <a:off x="15437321" y="43730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4" name="PHẠM DUYÊN 12 - 9Slide.vn">
            <a:extLst>
              <a:ext uri="{FF2B5EF4-FFF2-40B4-BE49-F238E27FC236}">
                <a16:creationId xmlns:a16="http://schemas.microsoft.com/office/drawing/2014/main" id="{576D88AA-FCB1-800C-5E94-E94A3E307D2E}"/>
              </a:ext>
            </a:extLst>
          </p:cNvPr>
          <p:cNvSpPr txBox="1"/>
          <p:nvPr/>
        </p:nvSpPr>
        <p:spPr>
          <a:xfrm>
            <a:off x="14763011" y="4373010"/>
            <a:ext cx="578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1E5D0-ABE5-4A94-9104-F40745118766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0587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D6457ED-C7A9-77E1-CE6F-EBE6001FA290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D8291E-08E7-DFBD-6471-D32EE56ABB6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301B708-85A7-3679-7E76-D268F201941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0A3B626-C3AD-94A4-1C85-B160D6EA571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254B09-C1B8-DF22-F681-565920A61C9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366F09D1-B27E-4F85-99FD-35C807E9611B}"/>
              </a:ext>
            </a:extLst>
          </p:cNvPr>
          <p:cNvSpPr txBox="1"/>
          <p:nvPr/>
        </p:nvSpPr>
        <p:spPr>
          <a:xfrm>
            <a:off x="2264435" y="846518"/>
            <a:ext cx="5812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54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5F83F32-0BF5-9B33-BE9D-DE729D54EABE}"/>
              </a:ext>
            </a:extLst>
          </p:cNvPr>
          <p:cNvSpPr txBox="1"/>
          <p:nvPr/>
        </p:nvSpPr>
        <p:spPr>
          <a:xfrm>
            <a:off x="1078799" y="2668697"/>
            <a:ext cx="48292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4 291 </a:t>
            </a:r>
            <a:r>
              <a:rPr lang="en-US" sz="4500" b="1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45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3 864 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C47203D6-7A25-75B3-175F-A93B4DCECF4A}"/>
              </a:ext>
            </a:extLst>
          </p:cNvPr>
          <p:cNvSpPr/>
          <p:nvPr/>
        </p:nvSpPr>
        <p:spPr>
          <a:xfrm>
            <a:off x="974271" y="2552700"/>
            <a:ext cx="5038272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8A872B1D-F23F-0929-CFC3-E83817829170}"/>
              </a:ext>
            </a:extLst>
          </p:cNvPr>
          <p:cNvSpPr txBox="1"/>
          <p:nvPr/>
        </p:nvSpPr>
        <p:spPr>
          <a:xfrm>
            <a:off x="6682571" y="2668697"/>
            <a:ext cx="48292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8 380 </a:t>
            </a:r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6 425 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08AE882B-463F-288E-4B86-F317D5506CA0}"/>
              </a:ext>
            </a:extLst>
          </p:cNvPr>
          <p:cNvSpPr/>
          <p:nvPr/>
        </p:nvSpPr>
        <p:spPr>
          <a:xfrm>
            <a:off x="6578043" y="2552700"/>
            <a:ext cx="5038272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236411A3-C4C0-6CD0-28DA-81537004138C}"/>
              </a:ext>
            </a:extLst>
          </p:cNvPr>
          <p:cNvSpPr txBox="1"/>
          <p:nvPr/>
        </p:nvSpPr>
        <p:spPr>
          <a:xfrm>
            <a:off x="12286343" y="2668697"/>
            <a:ext cx="48292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6 635 </a:t>
            </a:r>
            <a:r>
              <a:rPr lang="en-US" sz="4500" b="1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45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807 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05E72AEE-0D7B-C0AF-C161-D7A5560691F6}"/>
              </a:ext>
            </a:extLst>
          </p:cNvPr>
          <p:cNvSpPr/>
          <p:nvPr/>
        </p:nvSpPr>
        <p:spPr>
          <a:xfrm>
            <a:off x="12181815" y="2552700"/>
            <a:ext cx="5038272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HUYỀN THOẠI SÔNG NILE – CHIẾC NÔI NUÔI DƯỠNG NỀN VĂN MINH AI ...">
            <a:extLst>
              <a:ext uri="{FF2B5EF4-FFF2-40B4-BE49-F238E27FC236}">
                <a16:creationId xmlns:a16="http://schemas.microsoft.com/office/drawing/2014/main" id="{7F321DE1-FB2D-8A8D-1CA4-E35400A5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04" y="10706100"/>
            <a:ext cx="4090986" cy="2727324"/>
          </a:xfrm>
          <a:prstGeom prst="roundRect">
            <a:avLst>
              <a:gd name="adj" fmla="val 8475"/>
            </a:avLst>
          </a:prstGeom>
          <a:ln>
            <a:solidFill>
              <a:srgbClr val="FEC31B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ánh đồng Lau ở Sông Hồng, Hình Ảnh Sông Hồng">
            <a:extLst>
              <a:ext uri="{FF2B5EF4-FFF2-40B4-BE49-F238E27FC236}">
                <a16:creationId xmlns:a16="http://schemas.microsoft.com/office/drawing/2014/main" id="{F0D60C3F-2343-9B23-F2B2-4A8D34462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0706100"/>
            <a:ext cx="4493642" cy="2727324"/>
          </a:xfrm>
          <a:prstGeom prst="roundRect">
            <a:avLst>
              <a:gd name="adj" fmla="val 8475"/>
            </a:avLst>
          </a:prstGeom>
          <a:ln>
            <a:solidFill>
              <a:srgbClr val="FEC31B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1E58A9-5899-8B6E-DF0C-796AFD2BF59F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4461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D6457ED-C7A9-77E1-CE6F-EBE6001FA290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D8291E-08E7-DFBD-6471-D32EE56ABB6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301B708-85A7-3679-7E76-D268F201941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0A3B626-C3AD-94A4-1C85-B160D6EA571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254B09-C1B8-DF22-F681-565920A61C9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366F09D1-B27E-4F85-99FD-35C807E9611B}"/>
              </a:ext>
            </a:extLst>
          </p:cNvPr>
          <p:cNvSpPr txBox="1"/>
          <p:nvPr/>
        </p:nvSpPr>
        <p:spPr>
          <a:xfrm>
            <a:off x="2264435" y="846518"/>
            <a:ext cx="5812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160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kumimoji="0" lang="en-US" sz="5400" b="0" i="0" u="none" strike="noStrike" kern="1200" cap="none" spc="160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5F83F32-0BF5-9B33-BE9D-DE729D54EABE}"/>
              </a:ext>
            </a:extLst>
          </p:cNvPr>
          <p:cNvSpPr txBox="1"/>
          <p:nvPr/>
        </p:nvSpPr>
        <p:spPr>
          <a:xfrm>
            <a:off x="1078799" y="2668697"/>
            <a:ext cx="48292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4 291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3 864 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C47203D6-7A25-75B3-175F-A93B4DCECF4A}"/>
              </a:ext>
            </a:extLst>
          </p:cNvPr>
          <p:cNvSpPr/>
          <p:nvPr/>
        </p:nvSpPr>
        <p:spPr>
          <a:xfrm>
            <a:off x="974271" y="2552700"/>
            <a:ext cx="5038272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8A872B1D-F23F-0929-CFC3-E83817829170}"/>
              </a:ext>
            </a:extLst>
          </p:cNvPr>
          <p:cNvSpPr txBox="1"/>
          <p:nvPr/>
        </p:nvSpPr>
        <p:spPr>
          <a:xfrm>
            <a:off x="6682571" y="2668697"/>
            <a:ext cx="48292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8 380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6 425 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08AE882B-463F-288E-4B86-F317D5506CA0}"/>
              </a:ext>
            </a:extLst>
          </p:cNvPr>
          <p:cNvSpPr/>
          <p:nvPr/>
        </p:nvSpPr>
        <p:spPr>
          <a:xfrm>
            <a:off x="6578043" y="2552700"/>
            <a:ext cx="5038272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236411A3-C4C0-6CD0-28DA-81537004138C}"/>
              </a:ext>
            </a:extLst>
          </p:cNvPr>
          <p:cNvSpPr txBox="1"/>
          <p:nvPr/>
        </p:nvSpPr>
        <p:spPr>
          <a:xfrm>
            <a:off x="12286343" y="2668697"/>
            <a:ext cx="48292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6 635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807 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05E72AEE-0D7B-C0AF-C161-D7A5560691F6}"/>
              </a:ext>
            </a:extLst>
          </p:cNvPr>
          <p:cNvSpPr/>
          <p:nvPr/>
        </p:nvSpPr>
        <p:spPr>
          <a:xfrm>
            <a:off x="12181815" y="2552700"/>
            <a:ext cx="5038272" cy="106299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PHẠM DUYÊN 3 - 9Slide.vn">
            <a:extLst>
              <a:ext uri="{FF2B5EF4-FFF2-40B4-BE49-F238E27FC236}">
                <a16:creationId xmlns:a16="http://schemas.microsoft.com/office/drawing/2014/main" id="{6A262F7F-D314-18CC-6BA7-9645ED17E8AA}"/>
              </a:ext>
            </a:extLst>
          </p:cNvPr>
          <p:cNvGrpSpPr/>
          <p:nvPr/>
        </p:nvGrpSpPr>
        <p:grpSpPr>
          <a:xfrm>
            <a:off x="1748971" y="4533900"/>
            <a:ext cx="3429000" cy="2007942"/>
            <a:chOff x="1852613" y="3953894"/>
            <a:chExt cx="3429000" cy="2007942"/>
          </a:xfrm>
        </p:grpSpPr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0BA20595-8FCB-8677-3EE8-BB4FA6E45170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1" name="PHẠM DUYÊN 4 - 9Slide.vn">
              <a:extLst>
                <a:ext uri="{FF2B5EF4-FFF2-40B4-BE49-F238E27FC236}">
                  <a16:creationId xmlns:a16="http://schemas.microsoft.com/office/drawing/2014/main" id="{E91FC8A7-A194-830E-BD22-DA7875A61735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PHẠM DUYÊN 5 - 9Slide.vn">
              <a:extLst>
                <a:ext uri="{FF2B5EF4-FFF2-40B4-BE49-F238E27FC236}">
                  <a16:creationId xmlns:a16="http://schemas.microsoft.com/office/drawing/2014/main" id="{745F113A-E6C9-F706-8FD8-E37864CDB6D4}"/>
                </a:ext>
              </a:extLst>
            </p:cNvPr>
            <p:cNvSpPr txBox="1"/>
            <p:nvPr/>
          </p:nvSpPr>
          <p:spPr>
            <a:xfrm>
              <a:off x="1852613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62" name="PHẠM DUYÊN 6 - 9Slide.vn">
              <a:extLst>
                <a:ext uri="{FF2B5EF4-FFF2-40B4-BE49-F238E27FC236}">
                  <a16:creationId xmlns:a16="http://schemas.microsoft.com/office/drawing/2014/main" id="{AA4E4D1A-3B60-0D36-1E8D-C3D4173F7263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PHẠM DUYÊN 7 - 9Slide.vn">
              <a:extLst>
                <a:ext uri="{FF2B5EF4-FFF2-40B4-BE49-F238E27FC236}">
                  <a16:creationId xmlns:a16="http://schemas.microsoft.com/office/drawing/2014/main" id="{BEC1A7CC-C498-C889-AE50-E56E8C94111B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4" name="PHẠM DUYÊN 8 - 9Slide.vn">
              <a:extLst>
                <a:ext uri="{FF2B5EF4-FFF2-40B4-BE49-F238E27FC236}">
                  <a16:creationId xmlns:a16="http://schemas.microsoft.com/office/drawing/2014/main" id="{F41D04E0-F0A5-A8A2-2B02-2CBE4A131EB2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5" name="PHẠM DUYÊN 9 - 9Slide.vn">
              <a:extLst>
                <a:ext uri="{FF2B5EF4-FFF2-40B4-BE49-F238E27FC236}">
                  <a16:creationId xmlns:a16="http://schemas.microsoft.com/office/drawing/2014/main" id="{6C7BCE66-C1AE-EFA0-F8F0-9DF732FBD265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66" name="PHẠM DUYÊN 10 - 9Slide.vn">
              <a:extLst>
                <a:ext uri="{FF2B5EF4-FFF2-40B4-BE49-F238E27FC236}">
                  <a16:creationId xmlns:a16="http://schemas.microsoft.com/office/drawing/2014/main" id="{9445010C-506E-04B3-39AA-21320857C790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7" name="PHẠM DUYÊN 11 - 9Slide.vn">
              <a:extLst>
                <a:ext uri="{FF2B5EF4-FFF2-40B4-BE49-F238E27FC236}">
                  <a16:creationId xmlns:a16="http://schemas.microsoft.com/office/drawing/2014/main" id="{F59BE574-5C3B-F116-50A9-AB922F8721A4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8" name="PHẠM DUYÊN 12 - 9Slide.vn">
              <a:extLst>
                <a:ext uri="{FF2B5EF4-FFF2-40B4-BE49-F238E27FC236}">
                  <a16:creationId xmlns:a16="http://schemas.microsoft.com/office/drawing/2014/main" id="{4FF24063-AF17-4FBC-1E16-66F45BA330A8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9" name="PHẠM DUYÊN 4 - 9Slide.vn">
            <a:extLst>
              <a:ext uri="{FF2B5EF4-FFF2-40B4-BE49-F238E27FC236}">
                <a16:creationId xmlns:a16="http://schemas.microsoft.com/office/drawing/2014/main" id="{DC3D64CC-3FAF-5ADF-885E-33959B25EB7C}"/>
              </a:ext>
            </a:extLst>
          </p:cNvPr>
          <p:cNvSpPr txBox="1"/>
          <p:nvPr/>
        </p:nvSpPr>
        <p:spPr>
          <a:xfrm>
            <a:off x="4516698" y="65828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PHẠM DUYÊN 5 - 9Slide.vn">
            <a:extLst>
              <a:ext uri="{FF2B5EF4-FFF2-40B4-BE49-F238E27FC236}">
                <a16:creationId xmlns:a16="http://schemas.microsoft.com/office/drawing/2014/main" id="{71224792-4131-AFE4-9C8C-1C4DDEA41CBE}"/>
              </a:ext>
            </a:extLst>
          </p:cNvPr>
          <p:cNvSpPr txBox="1"/>
          <p:nvPr/>
        </p:nvSpPr>
        <p:spPr>
          <a:xfrm>
            <a:off x="3859578" y="65828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PHẠM DUYÊN 6 - 9Slide.vn">
            <a:extLst>
              <a:ext uri="{FF2B5EF4-FFF2-40B4-BE49-F238E27FC236}">
                <a16:creationId xmlns:a16="http://schemas.microsoft.com/office/drawing/2014/main" id="{CFE10578-76E0-93AC-EF2B-CF455DEC1369}"/>
              </a:ext>
            </a:extLst>
          </p:cNvPr>
          <p:cNvSpPr txBox="1"/>
          <p:nvPr/>
        </p:nvSpPr>
        <p:spPr>
          <a:xfrm>
            <a:off x="3202458" y="65828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88" name="PHẠM DUYÊN 3 - 9Slide.vn">
            <a:extLst>
              <a:ext uri="{FF2B5EF4-FFF2-40B4-BE49-F238E27FC236}">
                <a16:creationId xmlns:a16="http://schemas.microsoft.com/office/drawing/2014/main" id="{F79B3851-ADA4-4B4E-BA22-3C565CAC5208}"/>
              </a:ext>
            </a:extLst>
          </p:cNvPr>
          <p:cNvGrpSpPr/>
          <p:nvPr/>
        </p:nvGrpSpPr>
        <p:grpSpPr>
          <a:xfrm>
            <a:off x="7148286" y="4533900"/>
            <a:ext cx="3429000" cy="2007942"/>
            <a:chOff x="1852613" y="3953894"/>
            <a:chExt cx="3429000" cy="2007942"/>
          </a:xfrm>
        </p:grpSpPr>
        <p:sp>
          <p:nvSpPr>
            <p:cNvPr id="89" name="PHẠM DUYÊN 3 - 9Slide.vn">
              <a:extLst>
                <a:ext uri="{FF2B5EF4-FFF2-40B4-BE49-F238E27FC236}">
                  <a16:creationId xmlns:a16="http://schemas.microsoft.com/office/drawing/2014/main" id="{915AE2DA-1D4A-396D-82BB-54F73A1239BD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90" name="PHẠM DUYÊN 4 - 9Slide.vn">
              <a:extLst>
                <a:ext uri="{FF2B5EF4-FFF2-40B4-BE49-F238E27FC236}">
                  <a16:creationId xmlns:a16="http://schemas.microsoft.com/office/drawing/2014/main" id="{3E2B2A07-0E5D-7309-E183-F39A3B7A2FCC}"/>
                </a:ext>
              </a:extLst>
            </p:cNvPr>
            <p:cNvSpPr txBox="1"/>
            <p:nvPr/>
          </p:nvSpPr>
          <p:spPr>
            <a:xfrm>
              <a:off x="2631790" y="4853840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91" name="PHẠM DUYÊN 5 - 9Slide.vn">
              <a:extLst>
                <a:ext uri="{FF2B5EF4-FFF2-40B4-BE49-F238E27FC236}">
                  <a16:creationId xmlns:a16="http://schemas.microsoft.com/office/drawing/2014/main" id="{5B8D58AD-2319-8650-9AC2-777BD4641C13}"/>
                </a:ext>
              </a:extLst>
            </p:cNvPr>
            <p:cNvSpPr txBox="1"/>
            <p:nvPr/>
          </p:nvSpPr>
          <p:spPr>
            <a:xfrm>
              <a:off x="1852613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92" name="PHẠM DUYÊN 6 - 9Slide.vn">
              <a:extLst>
                <a:ext uri="{FF2B5EF4-FFF2-40B4-BE49-F238E27FC236}">
                  <a16:creationId xmlns:a16="http://schemas.microsoft.com/office/drawing/2014/main" id="{102992C1-C2A6-632C-B057-5B055D5EC223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PHẠM DUYÊN 7 - 9Slide.vn">
              <a:extLst>
                <a:ext uri="{FF2B5EF4-FFF2-40B4-BE49-F238E27FC236}">
                  <a16:creationId xmlns:a16="http://schemas.microsoft.com/office/drawing/2014/main" id="{8574AEAA-C955-E942-49DF-2813DACD0D96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4" name="PHẠM DUYÊN 8 - 9Slide.vn">
              <a:extLst>
                <a:ext uri="{FF2B5EF4-FFF2-40B4-BE49-F238E27FC236}">
                  <a16:creationId xmlns:a16="http://schemas.microsoft.com/office/drawing/2014/main" id="{5AC63BA8-E7DB-4B3A-D136-41D18EC132F8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5" name="PHẠM DUYÊN 9 - 9Slide.vn">
              <a:extLst>
                <a:ext uri="{FF2B5EF4-FFF2-40B4-BE49-F238E27FC236}">
                  <a16:creationId xmlns:a16="http://schemas.microsoft.com/office/drawing/2014/main" id="{443A9FE6-968A-D5A8-A28C-C012AFAABACF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96" name="PHẠM DUYÊN 10 - 9Slide.vn">
              <a:extLst>
                <a:ext uri="{FF2B5EF4-FFF2-40B4-BE49-F238E27FC236}">
                  <a16:creationId xmlns:a16="http://schemas.microsoft.com/office/drawing/2014/main" id="{42FDB680-8CB7-FC67-BDC6-508D57B815D9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7" name="PHẠM DUYÊN 11 - 9Slide.vn">
              <a:extLst>
                <a:ext uri="{FF2B5EF4-FFF2-40B4-BE49-F238E27FC236}">
                  <a16:creationId xmlns:a16="http://schemas.microsoft.com/office/drawing/2014/main" id="{5D937AB0-BD3F-3A92-5E43-4A1D7679BF9E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8" name="PHẠM DUYÊN 12 - 9Slide.vn">
              <a:extLst>
                <a:ext uri="{FF2B5EF4-FFF2-40B4-BE49-F238E27FC236}">
                  <a16:creationId xmlns:a16="http://schemas.microsoft.com/office/drawing/2014/main" id="{E067626F-C997-E871-C8D6-B7808A516D7E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99" name="PHẠM DUYÊN 4 - 9Slide.vn">
            <a:extLst>
              <a:ext uri="{FF2B5EF4-FFF2-40B4-BE49-F238E27FC236}">
                <a16:creationId xmlns:a16="http://schemas.microsoft.com/office/drawing/2014/main" id="{E609BF59-6A03-F780-CDE3-2BFC91D37AC8}"/>
              </a:ext>
            </a:extLst>
          </p:cNvPr>
          <p:cNvSpPr txBox="1"/>
          <p:nvPr/>
        </p:nvSpPr>
        <p:spPr>
          <a:xfrm>
            <a:off x="9916013" y="65828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5 - 9Slide.vn">
            <a:extLst>
              <a:ext uri="{FF2B5EF4-FFF2-40B4-BE49-F238E27FC236}">
                <a16:creationId xmlns:a16="http://schemas.microsoft.com/office/drawing/2014/main" id="{BA1A2808-7B72-D9DA-D5A3-769CE7BEB7CF}"/>
              </a:ext>
            </a:extLst>
          </p:cNvPr>
          <p:cNvSpPr txBox="1"/>
          <p:nvPr/>
        </p:nvSpPr>
        <p:spPr>
          <a:xfrm>
            <a:off x="9258893" y="65828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1" name="PHẠM DUYÊN 6 - 9Slide.vn">
            <a:extLst>
              <a:ext uri="{FF2B5EF4-FFF2-40B4-BE49-F238E27FC236}">
                <a16:creationId xmlns:a16="http://schemas.microsoft.com/office/drawing/2014/main" id="{8797D96C-B7FB-F606-9B9D-9FB8646BD5D5}"/>
              </a:ext>
            </a:extLst>
          </p:cNvPr>
          <p:cNvSpPr txBox="1"/>
          <p:nvPr/>
        </p:nvSpPr>
        <p:spPr>
          <a:xfrm>
            <a:off x="8601773" y="65828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2" name="PHẠM DUYÊN 7 - 9Slide.vn">
            <a:extLst>
              <a:ext uri="{FF2B5EF4-FFF2-40B4-BE49-F238E27FC236}">
                <a16:creationId xmlns:a16="http://schemas.microsoft.com/office/drawing/2014/main" id="{795C0901-7546-8401-70B9-2A4B9D06F3E0}"/>
              </a:ext>
            </a:extLst>
          </p:cNvPr>
          <p:cNvSpPr txBox="1"/>
          <p:nvPr/>
        </p:nvSpPr>
        <p:spPr>
          <a:xfrm>
            <a:off x="7927463" y="6582810"/>
            <a:ext cx="578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03" name="PHẠM DUYÊN 3 - 9Slide.vn">
            <a:extLst>
              <a:ext uri="{FF2B5EF4-FFF2-40B4-BE49-F238E27FC236}">
                <a16:creationId xmlns:a16="http://schemas.microsoft.com/office/drawing/2014/main" id="{6DC43916-FCBD-4581-1033-4B9B29FA0F6E}"/>
              </a:ext>
            </a:extLst>
          </p:cNvPr>
          <p:cNvGrpSpPr/>
          <p:nvPr/>
        </p:nvGrpSpPr>
        <p:grpSpPr>
          <a:xfrm>
            <a:off x="12924972" y="4533900"/>
            <a:ext cx="3429000" cy="2007942"/>
            <a:chOff x="1852613" y="3953894"/>
            <a:chExt cx="3429000" cy="2007942"/>
          </a:xfrm>
        </p:grpSpPr>
        <p:sp>
          <p:nvSpPr>
            <p:cNvPr id="104" name="PHẠM DUYÊN 3 - 9Slide.vn">
              <a:extLst>
                <a:ext uri="{FF2B5EF4-FFF2-40B4-BE49-F238E27FC236}">
                  <a16:creationId xmlns:a16="http://schemas.microsoft.com/office/drawing/2014/main" id="{B4426701-1D23-8FEB-3D0D-33E63C5F7F4B}"/>
                </a:ext>
              </a:extLst>
            </p:cNvPr>
            <p:cNvSpPr txBox="1"/>
            <p:nvPr/>
          </p:nvSpPr>
          <p:spPr>
            <a:xfrm>
              <a:off x="2631790" y="3953894"/>
              <a:ext cx="57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06" name="PHẠM DUYÊN 5 - 9Slide.vn">
              <a:extLst>
                <a:ext uri="{FF2B5EF4-FFF2-40B4-BE49-F238E27FC236}">
                  <a16:creationId xmlns:a16="http://schemas.microsoft.com/office/drawing/2014/main" id="{825FE3D0-69EE-16AB-AE60-E31A3DAB25B0}"/>
                </a:ext>
              </a:extLst>
            </p:cNvPr>
            <p:cNvSpPr txBox="1"/>
            <p:nvPr/>
          </p:nvSpPr>
          <p:spPr>
            <a:xfrm>
              <a:off x="1852613" y="4325203"/>
              <a:ext cx="692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cxnSp>
          <p:nvCxnSpPr>
            <p:cNvPr id="107" name="PHẠM DUYÊN 6 - 9Slide.vn">
              <a:extLst>
                <a:ext uri="{FF2B5EF4-FFF2-40B4-BE49-F238E27FC236}">
                  <a16:creationId xmlns:a16="http://schemas.microsoft.com/office/drawing/2014/main" id="{25136491-E1F4-81F5-CA69-50A4C60417F8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5905500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PHẠM DUYÊN 7 - 9Slide.vn">
              <a:extLst>
                <a:ext uri="{FF2B5EF4-FFF2-40B4-BE49-F238E27FC236}">
                  <a16:creationId xmlns:a16="http://schemas.microsoft.com/office/drawing/2014/main" id="{6A4669AC-40B7-4921-C870-46ED768F2D4D}"/>
                </a:ext>
              </a:extLst>
            </p:cNvPr>
            <p:cNvSpPr txBox="1"/>
            <p:nvPr/>
          </p:nvSpPr>
          <p:spPr>
            <a:xfrm>
              <a:off x="330610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09" name="PHẠM DUYÊN 8 - 9Slide.vn">
              <a:extLst>
                <a:ext uri="{FF2B5EF4-FFF2-40B4-BE49-F238E27FC236}">
                  <a16:creationId xmlns:a16="http://schemas.microsoft.com/office/drawing/2014/main" id="{7AAE7ED7-8A65-9F5D-E480-A88439117E49}"/>
                </a:ext>
              </a:extLst>
            </p:cNvPr>
            <p:cNvSpPr txBox="1"/>
            <p:nvPr/>
          </p:nvSpPr>
          <p:spPr>
            <a:xfrm>
              <a:off x="330610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10" name="PHẠM DUYÊN 9 - 9Slide.vn">
              <a:extLst>
                <a:ext uri="{FF2B5EF4-FFF2-40B4-BE49-F238E27FC236}">
                  <a16:creationId xmlns:a16="http://schemas.microsoft.com/office/drawing/2014/main" id="{A8CA7269-73B6-E1BF-2BA0-512BF6D7B329}"/>
                </a:ext>
              </a:extLst>
            </p:cNvPr>
            <p:cNvSpPr txBox="1"/>
            <p:nvPr/>
          </p:nvSpPr>
          <p:spPr>
            <a:xfrm>
              <a:off x="396322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11" name="PHẠM DUYÊN 10 - 9Slide.vn">
              <a:extLst>
                <a:ext uri="{FF2B5EF4-FFF2-40B4-BE49-F238E27FC236}">
                  <a16:creationId xmlns:a16="http://schemas.microsoft.com/office/drawing/2014/main" id="{FF4C1DCC-B96F-9F76-C54D-6D971167E66C}"/>
                </a:ext>
              </a:extLst>
            </p:cNvPr>
            <p:cNvSpPr txBox="1"/>
            <p:nvPr/>
          </p:nvSpPr>
          <p:spPr>
            <a:xfrm>
              <a:off x="396322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12" name="PHẠM DUYÊN 11 - 9Slide.vn">
              <a:extLst>
                <a:ext uri="{FF2B5EF4-FFF2-40B4-BE49-F238E27FC236}">
                  <a16:creationId xmlns:a16="http://schemas.microsoft.com/office/drawing/2014/main" id="{8272271B-DF90-4E77-B7AC-40A1C316E949}"/>
                </a:ext>
              </a:extLst>
            </p:cNvPr>
            <p:cNvSpPr txBox="1"/>
            <p:nvPr/>
          </p:nvSpPr>
          <p:spPr>
            <a:xfrm>
              <a:off x="4620340" y="3953894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13" name="PHẠM DUYÊN 12 - 9Slide.vn">
              <a:extLst>
                <a:ext uri="{FF2B5EF4-FFF2-40B4-BE49-F238E27FC236}">
                  <a16:creationId xmlns:a16="http://schemas.microsoft.com/office/drawing/2014/main" id="{42F10F7D-EF2C-5332-C957-F699DD5689BF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114" name="PHẠM DUYÊN 4 - 9Slide.vn">
            <a:extLst>
              <a:ext uri="{FF2B5EF4-FFF2-40B4-BE49-F238E27FC236}">
                <a16:creationId xmlns:a16="http://schemas.microsoft.com/office/drawing/2014/main" id="{54A872E4-E65D-4270-349B-F4488408EF23}"/>
              </a:ext>
            </a:extLst>
          </p:cNvPr>
          <p:cNvSpPr txBox="1"/>
          <p:nvPr/>
        </p:nvSpPr>
        <p:spPr>
          <a:xfrm>
            <a:off x="15692699" y="65828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5" name="PHẠM DUYÊN 5 - 9Slide.vn">
            <a:extLst>
              <a:ext uri="{FF2B5EF4-FFF2-40B4-BE49-F238E27FC236}">
                <a16:creationId xmlns:a16="http://schemas.microsoft.com/office/drawing/2014/main" id="{072B347C-DE01-51E8-3656-C7EF7905A31D}"/>
              </a:ext>
            </a:extLst>
          </p:cNvPr>
          <p:cNvSpPr txBox="1"/>
          <p:nvPr/>
        </p:nvSpPr>
        <p:spPr>
          <a:xfrm>
            <a:off x="15035579" y="65828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6" name="PHẠM DUYÊN 6 - 9Slide.vn">
            <a:extLst>
              <a:ext uri="{FF2B5EF4-FFF2-40B4-BE49-F238E27FC236}">
                <a16:creationId xmlns:a16="http://schemas.microsoft.com/office/drawing/2014/main" id="{55206922-8476-B2DD-AB11-36C37A7CE8ED}"/>
              </a:ext>
            </a:extLst>
          </p:cNvPr>
          <p:cNvSpPr txBox="1"/>
          <p:nvPr/>
        </p:nvSpPr>
        <p:spPr>
          <a:xfrm>
            <a:off x="14378459" y="6582810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7" name="PHẠM DUYÊN 7 - 9Slide.vn">
            <a:extLst>
              <a:ext uri="{FF2B5EF4-FFF2-40B4-BE49-F238E27FC236}">
                <a16:creationId xmlns:a16="http://schemas.microsoft.com/office/drawing/2014/main" id="{918A6577-5F6E-AF09-274B-C71B8CE0A6A8}"/>
              </a:ext>
            </a:extLst>
          </p:cNvPr>
          <p:cNvSpPr txBox="1"/>
          <p:nvPr/>
        </p:nvSpPr>
        <p:spPr>
          <a:xfrm>
            <a:off x="13704149" y="6582810"/>
            <a:ext cx="578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8" name="Picture 2" descr="HUYỀN THOẠI SÔNG NILE – CHIẾC NÔI NUÔI DƯỠNG NỀN VĂN MINH AI ...">
            <a:extLst>
              <a:ext uri="{FF2B5EF4-FFF2-40B4-BE49-F238E27FC236}">
                <a16:creationId xmlns:a16="http://schemas.microsoft.com/office/drawing/2014/main" id="{7F321DE1-FB2D-8A8D-1CA4-E35400A5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04" y="10706100"/>
            <a:ext cx="4090986" cy="2727324"/>
          </a:xfrm>
          <a:prstGeom prst="roundRect">
            <a:avLst>
              <a:gd name="adj" fmla="val 8475"/>
            </a:avLst>
          </a:prstGeom>
          <a:ln>
            <a:solidFill>
              <a:srgbClr val="FEC31B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ánh đồng Lau ở Sông Hồng, Hình Ảnh Sông Hồng">
            <a:extLst>
              <a:ext uri="{FF2B5EF4-FFF2-40B4-BE49-F238E27FC236}">
                <a16:creationId xmlns:a16="http://schemas.microsoft.com/office/drawing/2014/main" id="{F0D60C3F-2343-9B23-F2B2-4A8D34462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0706100"/>
            <a:ext cx="4493642" cy="2727324"/>
          </a:xfrm>
          <a:prstGeom prst="roundRect">
            <a:avLst>
              <a:gd name="adj" fmla="val 8475"/>
            </a:avLst>
          </a:prstGeom>
          <a:ln>
            <a:solidFill>
              <a:srgbClr val="FEC31B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7C61FB-8770-DC26-D210-B1D5C4301505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DD023FC2-6EA0-6968-C693-B04B00DF5FC5}"/>
              </a:ext>
            </a:extLst>
          </p:cNvPr>
          <p:cNvSpPr txBox="1"/>
          <p:nvPr/>
        </p:nvSpPr>
        <p:spPr>
          <a:xfrm>
            <a:off x="2615557" y="6599024"/>
            <a:ext cx="561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47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7944726-72C7-7ECA-235C-9C1C05000275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0488E0-F053-2D74-A22D-4B2E8D93AAC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1394B7F-03F6-0FAA-57AE-F461741ACD9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3BD1EF1-C191-E8CB-E398-3BBDDDA85AA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7A1AA5-5E7B-DC95-AB70-2744C20FA7B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18274EF-177B-7E26-2A71-E7BE9CAE9A2A}"/>
              </a:ext>
            </a:extLst>
          </p:cNvPr>
          <p:cNvSpPr txBox="1"/>
          <p:nvPr/>
        </p:nvSpPr>
        <p:spPr>
          <a:xfrm>
            <a:off x="2264435" y="846518"/>
            <a:ext cx="14651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spc="160" dirty="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 Nin là sông dài nhất thế giới với chiều dài 6 650 km. Sông Hồng dài 1 149 km. Hỏi sông Nin dài hơn sông Hồng bao nhiêu ki-lô-mét?</a:t>
            </a:r>
            <a:endParaRPr lang="en-US" sz="40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UYỀN THOẠI SÔNG NILE – CHIẾC NÔI NUÔI DƯỠNG NỀN VĂN MINH AI ...">
            <a:extLst>
              <a:ext uri="{FF2B5EF4-FFF2-40B4-BE49-F238E27FC236}">
                <a16:creationId xmlns:a16="http://schemas.microsoft.com/office/drawing/2014/main" id="{8C76A4E3-B885-DC56-551D-8B7712E1C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43300"/>
            <a:ext cx="7038110" cy="4692074"/>
          </a:xfrm>
          <a:prstGeom prst="roundRect">
            <a:avLst>
              <a:gd name="adj" fmla="val 8475"/>
            </a:avLst>
          </a:prstGeom>
          <a:ln>
            <a:solidFill>
              <a:srgbClr val="FEC31B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HẠM DUYÊN 16 - 9Slide.vn">
            <a:extLst>
              <a:ext uri="{FF2B5EF4-FFF2-40B4-BE49-F238E27FC236}">
                <a16:creationId xmlns:a16="http://schemas.microsoft.com/office/drawing/2014/main" id="{1C7F758F-37B3-9046-262C-02C582DE6174}"/>
              </a:ext>
            </a:extLst>
          </p:cNvPr>
          <p:cNvSpPr/>
          <p:nvPr/>
        </p:nvSpPr>
        <p:spPr>
          <a:xfrm>
            <a:off x="3581400" y="8639221"/>
            <a:ext cx="2645692" cy="707885"/>
          </a:xfrm>
          <a:prstGeom prst="roundRect">
            <a:avLst>
              <a:gd name="adj" fmla="val 23414"/>
            </a:avLst>
          </a:prstGeom>
          <a:solidFill>
            <a:srgbClr val="A7644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10" name="PHẠM DUYÊN 17 - 9Slide.vn">
            <a:extLst>
              <a:ext uri="{FF2B5EF4-FFF2-40B4-BE49-F238E27FC236}">
                <a16:creationId xmlns:a16="http://schemas.microsoft.com/office/drawing/2014/main" id="{554F264B-BD90-1882-FC48-9A3C74E83E06}"/>
              </a:ext>
            </a:extLst>
          </p:cNvPr>
          <p:cNvSpPr/>
          <p:nvPr/>
        </p:nvSpPr>
        <p:spPr>
          <a:xfrm>
            <a:off x="3819171" y="8598577"/>
            <a:ext cx="217015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sông Nin</a:t>
            </a:r>
            <a:endParaRPr lang="vi-VN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PHẠM DUYÊN 16 - 9Slide.vn">
            <a:extLst>
              <a:ext uri="{FF2B5EF4-FFF2-40B4-BE49-F238E27FC236}">
                <a16:creationId xmlns:a16="http://schemas.microsoft.com/office/drawing/2014/main" id="{5E1FB46C-4E44-B6B3-2F49-21490876FCCB}"/>
              </a:ext>
            </a:extLst>
          </p:cNvPr>
          <p:cNvSpPr/>
          <p:nvPr/>
        </p:nvSpPr>
        <p:spPr>
          <a:xfrm>
            <a:off x="11582400" y="8639221"/>
            <a:ext cx="2645692" cy="707885"/>
          </a:xfrm>
          <a:prstGeom prst="roundRect">
            <a:avLst>
              <a:gd name="adj" fmla="val 23414"/>
            </a:avLst>
          </a:prstGeom>
          <a:solidFill>
            <a:srgbClr val="A7644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12" name="PHẠM DUYÊN 17 - 9Slide.vn">
            <a:extLst>
              <a:ext uri="{FF2B5EF4-FFF2-40B4-BE49-F238E27FC236}">
                <a16:creationId xmlns:a16="http://schemas.microsoft.com/office/drawing/2014/main" id="{EEC45896-AFD2-52B0-CEB5-5DCCB96A4F99}"/>
              </a:ext>
            </a:extLst>
          </p:cNvPr>
          <p:cNvSpPr/>
          <p:nvPr/>
        </p:nvSpPr>
        <p:spPr>
          <a:xfrm>
            <a:off x="11595728" y="8598577"/>
            <a:ext cx="2619036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sông Hồng</a:t>
            </a:r>
            <a:endParaRPr lang="vi-VN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4" descr="https://cdn.thesaigontimes.vn/wp-content/uploads/2022/10/Song-Hong-TTXV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443" y="3529012"/>
            <a:ext cx="7806957" cy="4578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ADE2B1-1B4B-1E99-0203-7A5837C51322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483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7944726-72C7-7ECA-235C-9C1C05000275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0488E0-F053-2D74-A22D-4B2E8D93AAC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1394B7F-03F6-0FAA-57AE-F461741ACD9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3BD1EF1-C191-E8CB-E398-3BBDDDA85AA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7A1AA5-5E7B-DC95-AB70-2744C20FA7B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A6C9EE44-7B1A-DD28-FFCC-14E58A3CEF96}"/>
              </a:ext>
            </a:extLst>
          </p:cNvPr>
          <p:cNvSpPr/>
          <p:nvPr/>
        </p:nvSpPr>
        <p:spPr>
          <a:xfrm>
            <a:off x="2267581" y="811819"/>
            <a:ext cx="14522202" cy="697667"/>
          </a:xfrm>
          <a:prstGeom prst="roundRect">
            <a:avLst>
              <a:gd name="adj" fmla="val 33431"/>
            </a:avLst>
          </a:prstGeom>
          <a:solidFill>
            <a:srgbClr val="FFA8B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A64B9262-A3A9-D613-E7A5-8DB62F25B6D4}"/>
              </a:ext>
            </a:extLst>
          </p:cNvPr>
          <p:cNvSpPr/>
          <p:nvPr/>
        </p:nvSpPr>
        <p:spPr>
          <a:xfrm>
            <a:off x="2267581" y="1542761"/>
            <a:ext cx="6391510" cy="642722"/>
          </a:xfrm>
          <a:prstGeom prst="roundRect">
            <a:avLst>
              <a:gd name="adj" fmla="val 33431"/>
            </a:avLst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18274EF-177B-7E26-2A71-E7BE9CAE9A2A}"/>
              </a:ext>
            </a:extLst>
          </p:cNvPr>
          <p:cNvSpPr txBox="1"/>
          <p:nvPr/>
        </p:nvSpPr>
        <p:spPr>
          <a:xfrm>
            <a:off x="2264435" y="846518"/>
            <a:ext cx="14651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 Nin là sông dài nhất thế giới với chiều dài 6 650 km. Sông Hồng dài 1 149 km. Hỏi sông Nin dài hơn sông Hồng bao nhiêu ki-lô-mét?</a:t>
            </a:r>
            <a:endParaRPr lang="en-US" sz="40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B407C5AA-5241-0EFA-C0FC-78D4538C7709}"/>
              </a:ext>
            </a:extLst>
          </p:cNvPr>
          <p:cNvSpPr txBox="1"/>
          <p:nvPr/>
        </p:nvSpPr>
        <p:spPr>
          <a:xfrm>
            <a:off x="5238735" y="6243067"/>
            <a:ext cx="6923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Sông Nin dài hơn sông Hồng: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A4DA027C-4602-C04D-6960-C92B88E5F70A}"/>
              </a:ext>
            </a:extLst>
          </p:cNvPr>
          <p:cNvSpPr txBox="1"/>
          <p:nvPr/>
        </p:nvSpPr>
        <p:spPr>
          <a:xfrm>
            <a:off x="7967236" y="3390900"/>
            <a:ext cx="2353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>
                <a:solidFill>
                  <a:srgbClr val="F15C4E"/>
                </a:solidFill>
                <a:latin typeface="+mj-lt"/>
              </a:rPr>
              <a:t>Tóm tắt</a:t>
            </a: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6145936F-1352-D151-546B-C03776E04506}"/>
              </a:ext>
            </a:extLst>
          </p:cNvPr>
          <p:cNvSpPr txBox="1"/>
          <p:nvPr/>
        </p:nvSpPr>
        <p:spPr>
          <a:xfrm>
            <a:off x="5238735" y="4500292"/>
            <a:ext cx="2390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Sông Nin: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8EC65048-1968-E8C1-61E1-430C0CA84AC1}"/>
              </a:ext>
            </a:extLst>
          </p:cNvPr>
          <p:cNvSpPr txBox="1"/>
          <p:nvPr/>
        </p:nvSpPr>
        <p:spPr>
          <a:xfrm>
            <a:off x="7696200" y="4500292"/>
            <a:ext cx="2308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6 650 km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A4F38BF8-008D-58AF-40BE-DB39D9E1CFA8}"/>
              </a:ext>
            </a:extLst>
          </p:cNvPr>
          <p:cNvSpPr txBox="1"/>
          <p:nvPr/>
        </p:nvSpPr>
        <p:spPr>
          <a:xfrm>
            <a:off x="5238735" y="5371679"/>
            <a:ext cx="2901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Sông Hồng:</a:t>
            </a:r>
            <a:endParaRPr lang="en-US" sz="4000" spc="-1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6F8B9419-FEF4-2D69-59E9-FDCAE83C6A6F}"/>
              </a:ext>
            </a:extLst>
          </p:cNvPr>
          <p:cNvSpPr txBox="1"/>
          <p:nvPr/>
        </p:nvSpPr>
        <p:spPr>
          <a:xfrm>
            <a:off x="8229600" y="5371679"/>
            <a:ext cx="2040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1 149 km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00AD5296-A8CD-4F37-E430-026A5126B363}"/>
              </a:ext>
            </a:extLst>
          </p:cNvPr>
          <p:cNvSpPr txBox="1"/>
          <p:nvPr/>
        </p:nvSpPr>
        <p:spPr>
          <a:xfrm>
            <a:off x="12082219" y="6243067"/>
            <a:ext cx="1633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...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 km?</a:t>
            </a:r>
          </a:p>
        </p:txBody>
      </p:sp>
      <p:pic>
        <p:nvPicPr>
          <p:cNvPr id="19" name="Picture 2" descr="HUYỀN THOẠI SÔNG NILE – CHIẾC NÔI NUÔI DƯỠNG NỀN VĂN MINH AI ...">
            <a:extLst>
              <a:ext uri="{FF2B5EF4-FFF2-40B4-BE49-F238E27FC236}">
                <a16:creationId xmlns:a16="http://schemas.microsoft.com/office/drawing/2014/main" id="{07C2B231-0282-BBEA-1E11-3D518FD63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04" y="10706100"/>
            <a:ext cx="4090986" cy="2727324"/>
          </a:xfrm>
          <a:prstGeom prst="roundRect">
            <a:avLst>
              <a:gd name="adj" fmla="val 8475"/>
            </a:avLst>
          </a:prstGeom>
          <a:ln>
            <a:solidFill>
              <a:srgbClr val="FEC31B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ánh đồng Lau ở Sông Hồng, Hình Ảnh Sông Hồng">
            <a:extLst>
              <a:ext uri="{FF2B5EF4-FFF2-40B4-BE49-F238E27FC236}">
                <a16:creationId xmlns:a16="http://schemas.microsoft.com/office/drawing/2014/main" id="{434F60CD-B5C0-1C60-0BCD-93B95E09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0706100"/>
            <a:ext cx="4493642" cy="2727324"/>
          </a:xfrm>
          <a:prstGeom prst="roundRect">
            <a:avLst>
              <a:gd name="adj" fmla="val 8475"/>
            </a:avLst>
          </a:prstGeom>
          <a:ln>
            <a:solidFill>
              <a:srgbClr val="FEC31B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A8BD9E2-B0EB-0D9A-2146-FFFAF3CFA7D3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0699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727" y="4211191"/>
            <a:ext cx="5999606" cy="5999606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1983" y="446109"/>
            <a:ext cx="9144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14685353" y="6238504"/>
            <a:ext cx="3602648" cy="4174496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717" y="7286339"/>
            <a:ext cx="2243918" cy="8504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34522" y="4089411"/>
            <a:ext cx="2215458" cy="22154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26770" y="2528141"/>
            <a:ext cx="16171238" cy="24308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1371600">
              <a:defRPr/>
            </a:pPr>
            <a:r>
              <a:rPr lang="en-US" sz="14400" b="1" kern="0" spc="75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581400" y="114300"/>
            <a:ext cx="3166279" cy="2286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56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DDDDBFA-B43B-AD0B-DA36-719B49993253}"/>
              </a:ext>
            </a:extLst>
          </p:cNvPr>
          <p:cNvGrpSpPr/>
          <p:nvPr/>
        </p:nvGrpSpPr>
        <p:grpSpPr>
          <a:xfrm>
            <a:off x="977900" y="786520"/>
            <a:ext cx="1003383" cy="1035531"/>
            <a:chOff x="1559434" y="1176116"/>
            <a:chExt cx="668922" cy="690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0A9B31D-7470-5A3F-54FE-BD36E25B1AA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6E303DA-B49C-D51E-A25E-9CC3A548403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6A415FE-CB1C-7D29-D74A-474F6B42E5D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A083D5-A582-182C-9354-61AD4C66AAD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8F3BE5B4-EFCF-D26B-A846-030F94BC41EF}"/>
              </a:ext>
            </a:extLst>
          </p:cNvPr>
          <p:cNvSpPr txBox="1"/>
          <p:nvPr/>
        </p:nvSpPr>
        <p:spPr>
          <a:xfrm>
            <a:off x="5238735" y="3652267"/>
            <a:ext cx="6923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Sông Nin dài hơn sông Hồng: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53B8D509-0BA6-7530-4CF6-D97F49A7E6B8}"/>
              </a:ext>
            </a:extLst>
          </p:cNvPr>
          <p:cNvSpPr txBox="1"/>
          <p:nvPr/>
        </p:nvSpPr>
        <p:spPr>
          <a:xfrm>
            <a:off x="7967236" y="800100"/>
            <a:ext cx="2353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>
                <a:solidFill>
                  <a:srgbClr val="F15C4E"/>
                </a:solidFill>
                <a:latin typeface="+mj-lt"/>
              </a:rPr>
              <a:t>Tóm tắt</a:t>
            </a:r>
          </a:p>
        </p:txBody>
      </p:sp>
      <p:sp>
        <p:nvSpPr>
          <p:cNvPr id="10" name="PHẠM DUYÊN 7 - 9Slide.vn">
            <a:extLst>
              <a:ext uri="{FF2B5EF4-FFF2-40B4-BE49-F238E27FC236}">
                <a16:creationId xmlns:a16="http://schemas.microsoft.com/office/drawing/2014/main" id="{16EFAD2D-1490-54D2-B781-67EBEB4D3C03}"/>
              </a:ext>
            </a:extLst>
          </p:cNvPr>
          <p:cNvSpPr txBox="1"/>
          <p:nvPr/>
        </p:nvSpPr>
        <p:spPr>
          <a:xfrm>
            <a:off x="5238735" y="1909492"/>
            <a:ext cx="2390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Sông Nin: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D847161B-012F-94FF-793D-6C123A664732}"/>
              </a:ext>
            </a:extLst>
          </p:cNvPr>
          <p:cNvSpPr txBox="1"/>
          <p:nvPr/>
        </p:nvSpPr>
        <p:spPr>
          <a:xfrm>
            <a:off x="7696200" y="1909492"/>
            <a:ext cx="2308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6 650 km</a:t>
            </a:r>
          </a:p>
        </p:txBody>
      </p:sp>
      <p:sp>
        <p:nvSpPr>
          <p:cNvPr id="12" name="PHẠM DUYÊN 9 - 9Slide.vn">
            <a:extLst>
              <a:ext uri="{FF2B5EF4-FFF2-40B4-BE49-F238E27FC236}">
                <a16:creationId xmlns:a16="http://schemas.microsoft.com/office/drawing/2014/main" id="{018AA53A-B4D2-E2CF-853F-E2CBD9F638A4}"/>
              </a:ext>
            </a:extLst>
          </p:cNvPr>
          <p:cNvSpPr txBox="1"/>
          <p:nvPr/>
        </p:nvSpPr>
        <p:spPr>
          <a:xfrm>
            <a:off x="5238735" y="2780879"/>
            <a:ext cx="2901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Sông Hồng:</a:t>
            </a:r>
            <a:endParaRPr lang="en-US" sz="4000" spc="-1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PHẠM DUYÊN 10 - 9Slide.vn">
            <a:extLst>
              <a:ext uri="{FF2B5EF4-FFF2-40B4-BE49-F238E27FC236}">
                <a16:creationId xmlns:a16="http://schemas.microsoft.com/office/drawing/2014/main" id="{547CCD8F-CBB0-D3AE-4BB1-F5326A3C5206}"/>
              </a:ext>
            </a:extLst>
          </p:cNvPr>
          <p:cNvSpPr txBox="1"/>
          <p:nvPr/>
        </p:nvSpPr>
        <p:spPr>
          <a:xfrm>
            <a:off x="8229600" y="2780879"/>
            <a:ext cx="2040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1 149 km</a:t>
            </a:r>
          </a:p>
        </p:txBody>
      </p:sp>
      <p:sp>
        <p:nvSpPr>
          <p:cNvPr id="14" name="PHẠM DUYÊN 11 - 9Slide.vn">
            <a:extLst>
              <a:ext uri="{FF2B5EF4-FFF2-40B4-BE49-F238E27FC236}">
                <a16:creationId xmlns:a16="http://schemas.microsoft.com/office/drawing/2014/main" id="{8A7831AE-65FB-6C58-329B-E38F82098DDA}"/>
              </a:ext>
            </a:extLst>
          </p:cNvPr>
          <p:cNvSpPr txBox="1"/>
          <p:nvPr/>
        </p:nvSpPr>
        <p:spPr>
          <a:xfrm>
            <a:off x="12082219" y="3652267"/>
            <a:ext cx="1633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...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 km?</a:t>
            </a:r>
          </a:p>
        </p:txBody>
      </p:sp>
      <p:sp>
        <p:nvSpPr>
          <p:cNvPr id="15" name="PHẠM DUYÊN 1 - 9Slide.vn">
            <a:extLst>
              <a:ext uri="{FF2B5EF4-FFF2-40B4-BE49-F238E27FC236}">
                <a16:creationId xmlns:a16="http://schemas.microsoft.com/office/drawing/2014/main" id="{68A6D714-457E-B93B-8189-E950CDE5C067}"/>
              </a:ext>
            </a:extLst>
          </p:cNvPr>
          <p:cNvSpPr/>
          <p:nvPr/>
        </p:nvSpPr>
        <p:spPr>
          <a:xfrm>
            <a:off x="2190750" y="4629579"/>
            <a:ext cx="13906500" cy="4628721"/>
          </a:xfrm>
          <a:prstGeom prst="roundRect">
            <a:avLst>
              <a:gd name="adj" fmla="val 12030"/>
            </a:avLst>
          </a:prstGeom>
          <a:solidFill>
            <a:schemeClr val="accent6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6DB48F9E-C572-D1E3-33C7-BABE849B0B33}"/>
              </a:ext>
            </a:extLst>
          </p:cNvPr>
          <p:cNvSpPr txBox="1"/>
          <p:nvPr/>
        </p:nvSpPr>
        <p:spPr>
          <a:xfrm>
            <a:off x="7985670" y="4728001"/>
            <a:ext cx="2316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>
                <a:solidFill>
                  <a:srgbClr val="F15C4E"/>
                </a:solidFill>
                <a:latin typeface="+mj-lt"/>
              </a:rPr>
              <a:t>Bài giải</a:t>
            </a: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387C8A6E-C586-11DD-9F21-A7A1E621AEB6}"/>
              </a:ext>
            </a:extLst>
          </p:cNvPr>
          <p:cNvSpPr txBox="1"/>
          <p:nvPr/>
        </p:nvSpPr>
        <p:spPr>
          <a:xfrm>
            <a:off x="2856271" y="5793161"/>
            <a:ext cx="12575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vi-VN" sz="4800" spc="-18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Sông Nin dài hơn sông Hồng số ki-lô-mét là:</a:t>
            </a: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E6986968-3EF5-3318-FC86-482008B3FE6C}"/>
              </a:ext>
            </a:extLst>
          </p:cNvPr>
          <p:cNvSpPr txBox="1"/>
          <p:nvPr/>
        </p:nvSpPr>
        <p:spPr>
          <a:xfrm>
            <a:off x="5228454" y="6827103"/>
            <a:ext cx="734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6 650 – 1 149 =</a:t>
            </a:r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en-US" sz="4800">
                <a:solidFill>
                  <a:srgbClr val="FF0000"/>
                </a:solidFill>
                <a:latin typeface="+mj-lt"/>
              </a:rPr>
              <a:t>?</a:t>
            </a:r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</a:rPr>
              <a:t>     (</a:t>
            </a:r>
            <a:r>
              <a:rPr lang="en-US" sz="4800" spc="-90">
                <a:solidFill>
                  <a:schemeClr val="tx1">
                    <a:lumMod val="75000"/>
                    <a:lumOff val="25000"/>
                  </a:schemeClr>
                </a:solidFill>
              </a:rPr>
              <a:t>km</a:t>
            </a:r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19" name="PHẠM DUYÊN 13 - 9Slide.vn">
            <a:extLst>
              <a:ext uri="{FF2B5EF4-FFF2-40B4-BE49-F238E27FC236}">
                <a16:creationId xmlns:a16="http://schemas.microsoft.com/office/drawing/2014/main" id="{A343E14E-846B-65D9-0F76-1DB62A7283ED}"/>
              </a:ext>
            </a:extLst>
          </p:cNvPr>
          <p:cNvGrpSpPr/>
          <p:nvPr/>
        </p:nvGrpSpPr>
        <p:grpSpPr>
          <a:xfrm>
            <a:off x="9116830" y="6827102"/>
            <a:ext cx="1633782" cy="830997"/>
            <a:chOff x="3666190" y="2882840"/>
            <a:chExt cx="1089187" cy="55399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0EE9105-63E3-C3EE-2A03-4F49ACE447F7}"/>
                </a:ext>
              </a:extLst>
            </p:cNvPr>
            <p:cNvSpPr/>
            <p:nvPr/>
          </p:nvSpPr>
          <p:spPr>
            <a:xfrm>
              <a:off x="3692569" y="2965072"/>
              <a:ext cx="1036422" cy="426854"/>
            </a:xfrm>
            <a:prstGeom prst="roundRect">
              <a:avLst>
                <a:gd name="adj" fmla="val 9320"/>
              </a:avLst>
            </a:prstGeom>
            <a:solidFill>
              <a:srgbClr val="FDEB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CDA0ED-3500-31B5-FE4F-42CDB5C4D79F}"/>
                </a:ext>
              </a:extLst>
            </p:cNvPr>
            <p:cNvSpPr txBox="1"/>
            <p:nvPr/>
          </p:nvSpPr>
          <p:spPr>
            <a:xfrm>
              <a:off x="3666190" y="2882840"/>
              <a:ext cx="10891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F0000"/>
                  </a:solidFill>
                  <a:latin typeface="+mj-lt"/>
                </a:rPr>
                <a:t>5 501</a:t>
              </a:r>
            </a:p>
          </p:txBody>
        </p:sp>
      </p:grpSp>
      <p:sp>
        <p:nvSpPr>
          <p:cNvPr id="22" name="PHẠM DUYÊN 14 - 9Slide.vn">
            <a:extLst>
              <a:ext uri="{FF2B5EF4-FFF2-40B4-BE49-F238E27FC236}">
                <a16:creationId xmlns:a16="http://schemas.microsoft.com/office/drawing/2014/main" id="{D65EAFDE-4CA4-728E-66CE-6E06C3CC8B3A}"/>
              </a:ext>
            </a:extLst>
          </p:cNvPr>
          <p:cNvSpPr txBox="1"/>
          <p:nvPr/>
        </p:nvSpPr>
        <p:spPr>
          <a:xfrm>
            <a:off x="8118827" y="7890410"/>
            <a:ext cx="245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4800" spc="-21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 số:</a:t>
            </a:r>
            <a:endParaRPr lang="vi-VN" sz="4800" spc="-21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3" name="PHẠM DUYÊN 15 - 9Slide.vn">
            <a:extLst>
              <a:ext uri="{FF2B5EF4-FFF2-40B4-BE49-F238E27FC236}">
                <a16:creationId xmlns:a16="http://schemas.microsoft.com/office/drawing/2014/main" id="{CEED749C-C5A9-C42A-9256-44B3766CDFC4}"/>
              </a:ext>
            </a:extLst>
          </p:cNvPr>
          <p:cNvSpPr txBox="1"/>
          <p:nvPr/>
        </p:nvSpPr>
        <p:spPr>
          <a:xfrm>
            <a:off x="10240348" y="7890410"/>
            <a:ext cx="380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4800" dirty="0">
                <a:solidFill>
                  <a:srgbClr val="FF0000"/>
                </a:solidFill>
              </a:rPr>
              <a:t>5 501</a:t>
            </a:r>
            <a:r>
              <a:rPr lang="en-US" sz="4800" spc="-21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480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km</a:t>
            </a:r>
            <a:endParaRPr lang="vi-VN" sz="4800" spc="-21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A70C35-7032-4259-5771-FEE226BADB69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3681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8139002" y="-675630"/>
            <a:ext cx="10148999" cy="10719639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911880" y="749595"/>
            <a:ext cx="12941265" cy="7240773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10" y="478504"/>
            <a:ext cx="2634455" cy="2634455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6276023"/>
            <a:ext cx="6638925" cy="401097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5" y="3558713"/>
            <a:ext cx="3317292" cy="3387522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564661" y="6482936"/>
            <a:ext cx="3813810" cy="3956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D63B0-2F11-7734-F0C8-9EAB2B942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275" y="2622286"/>
            <a:ext cx="5997587" cy="885143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F3D48C94-621F-3F25-83C9-46F5CD69CED1}"/>
              </a:ext>
            </a:extLst>
          </p:cNvPr>
          <p:cNvSpPr txBox="1"/>
          <p:nvPr/>
        </p:nvSpPr>
        <p:spPr>
          <a:xfrm>
            <a:off x="3922738" y="3668206"/>
            <a:ext cx="11453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Thực hiện 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   </a:t>
            </a: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D72FEFC8-8127-7F36-FCD4-8AF860E9DA4E}"/>
              </a:ext>
            </a:extLst>
          </p:cNvPr>
          <p:cNvSpPr txBox="1"/>
          <p:nvPr/>
        </p:nvSpPr>
        <p:spPr>
          <a:xfrm>
            <a:off x="3922737" y="5160797"/>
            <a:ext cx="1143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Vận dụng giải các bài toán thực tế liên quan đến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7551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57" y="994916"/>
            <a:ext cx="8047418" cy="23593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599" y="4063067"/>
            <a:ext cx="131014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 defTabSz="1371600">
              <a:buFontTx/>
              <a:buChar char="-"/>
              <a:defRPr/>
            </a:pP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nl-NL" sz="6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nl-NL" sz="6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hực hiện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chemeClr val="tx2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28625" indent="-428625" defTabSz="1371600">
              <a:buFontTx/>
              <a:buChar char="-"/>
              <a:defRPr/>
            </a:pP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Chuẩn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55 (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tiết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385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14AC862-D48E-BFB9-2620-8A7A2AA5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409700"/>
            <a:ext cx="10668000" cy="57630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713872-5C12-F2AF-D5F2-1F3BF84F68AD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315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03970" y="-73306"/>
            <a:ext cx="15472788" cy="3692807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-495300"/>
            <a:ext cx="4400550" cy="44005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183417" y="880073"/>
            <a:ext cx="14220237" cy="24308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8100" b="1" kern="0" spc="75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3 200 + 700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" y="-1181979"/>
            <a:ext cx="914400" cy="9144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7351508" y="6001903"/>
            <a:ext cx="4163552" cy="16755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3 900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738424" y="5934298"/>
            <a:ext cx="4511840" cy="16755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3 600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12488892" y="5934298"/>
            <a:ext cx="4257387" cy="1660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3 800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581400" y="114300"/>
            <a:ext cx="3166279" cy="2286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34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03970" y="-73306"/>
            <a:ext cx="15472788" cy="3692807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-495300"/>
            <a:ext cx="4400550" cy="44005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183417" y="880073"/>
            <a:ext cx="14220237" cy="24308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8100" b="1" kern="0" spc="75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5 000 + 5000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4900" y="-1181979"/>
            <a:ext cx="914400" cy="9144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12976968" y="5934298"/>
            <a:ext cx="4614600" cy="16755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10 000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2110634" y="5934298"/>
            <a:ext cx="4571998" cy="16755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1000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7543800" y="5934298"/>
            <a:ext cx="4571999" cy="1660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5 500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581400" y="114300"/>
            <a:ext cx="3166279" cy="2286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24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59025" y="119064"/>
            <a:ext cx="17518496" cy="5521606"/>
            <a:chOff x="-173499" y="225050"/>
            <a:chExt cx="11424671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3499" y="225050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-495300"/>
            <a:ext cx="4400550" cy="44005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810000" y="21375"/>
            <a:ext cx="13182600" cy="19555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371600">
              <a:defRPr/>
            </a:pPr>
            <a:r>
              <a:rPr lang="en-US" sz="8100" b="1" kern="0" spc="75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5400" dirty="0" err="1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5400" dirty="0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5400" dirty="0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5400" dirty="0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5400" dirty="0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5400" dirty="0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400" dirty="0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dirty="0">
                <a:solidFill>
                  <a:srgbClr val="DB7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4900" y="-1181979"/>
            <a:ext cx="914400" cy="9144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7634107" y="5934296"/>
            <a:ext cx="4598651" cy="16755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571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2350473" y="5934298"/>
            <a:ext cx="4156653" cy="16755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671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13480379" y="5870503"/>
            <a:ext cx="3914762" cy="1660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651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581400" y="114300"/>
            <a:ext cx="3166279" cy="2286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B09EE3-CBBB-4627-A715-12DFA23E99CF}"/>
              </a:ext>
            </a:extLst>
          </p:cNvPr>
          <p:cNvSpPr txBox="1"/>
          <p:nvPr/>
        </p:nvSpPr>
        <p:spPr>
          <a:xfrm>
            <a:off x="8285874" y="1572177"/>
            <a:ext cx="2959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DB784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865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A37E9D-1FB7-4CC1-8EDD-568C3A000C8B}"/>
              </a:ext>
            </a:extLst>
          </p:cNvPr>
          <p:cNvSpPr txBox="1"/>
          <p:nvPr/>
        </p:nvSpPr>
        <p:spPr>
          <a:xfrm>
            <a:off x="8277303" y="2801028"/>
            <a:ext cx="2991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DB784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294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9B0634-298A-4FBF-9B6C-E1E98BD881C3}"/>
              </a:ext>
            </a:extLst>
          </p:cNvPr>
          <p:cNvSpPr/>
          <p:nvPr/>
        </p:nvSpPr>
        <p:spPr>
          <a:xfrm>
            <a:off x="7832443" y="2738869"/>
            <a:ext cx="551219" cy="62159"/>
          </a:xfrm>
          <a:prstGeom prst="rect">
            <a:avLst/>
          </a:prstGeom>
          <a:solidFill>
            <a:srgbClr val="CE8260"/>
          </a:solidFill>
          <a:ln w="635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DB784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F3E0A6-6293-4A28-ABDC-CAEDCE9CB70F}"/>
              </a:ext>
            </a:extLst>
          </p:cNvPr>
          <p:cNvSpPr/>
          <p:nvPr/>
        </p:nvSpPr>
        <p:spPr>
          <a:xfrm flipV="1">
            <a:off x="8126810" y="3905249"/>
            <a:ext cx="2541189" cy="96107"/>
          </a:xfrm>
          <a:prstGeom prst="rect">
            <a:avLst/>
          </a:prstGeom>
          <a:solidFill>
            <a:srgbClr val="CE8260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DB784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701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5B92E1F9-C13C-0470-C462-7B025F97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05" y="1289193"/>
            <a:ext cx="2686750" cy="1307814"/>
          </a:xfrm>
          <a:prstGeom prst="rect">
            <a:avLst/>
          </a:prstGeom>
        </p:spPr>
      </p:pic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C434BA25-4170-FFBB-F30F-4A30D6973AFF}"/>
              </a:ext>
            </a:extLst>
          </p:cNvPr>
          <p:cNvSpPr txBox="1"/>
          <p:nvPr/>
        </p:nvSpPr>
        <p:spPr>
          <a:xfrm>
            <a:off x="6629400" y="788670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6000" b="1" dirty="0" err="1">
                <a:solidFill>
                  <a:schemeClr val="bg2">
                    <a:lumMod val="25000"/>
                  </a:schemeClr>
                </a:solidFill>
              </a:rPr>
              <a:t>Tiết</a:t>
            </a:r>
            <a:r>
              <a:rPr lang="en-US" sz="6000" b="1" dirty="0">
                <a:solidFill>
                  <a:schemeClr val="bg2">
                    <a:lumMod val="25000"/>
                  </a:schemeClr>
                </a:solidFill>
              </a:rPr>
              <a:t> 1 – </a:t>
            </a:r>
            <a:r>
              <a:rPr lang="en-US" sz="6000" b="1" dirty="0" err="1">
                <a:solidFill>
                  <a:schemeClr val="bg2">
                    <a:lumMod val="25000"/>
                  </a:schemeClr>
                </a:solidFill>
              </a:rPr>
              <a:t>trang</a:t>
            </a:r>
            <a:r>
              <a:rPr lang="en-US" sz="6000" b="1" dirty="0">
                <a:solidFill>
                  <a:schemeClr val="bg2">
                    <a:lumMod val="25000"/>
                  </a:schemeClr>
                </a:solidFill>
              </a:rPr>
              <a:t> 41)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2171D-BFCF-37EE-13D3-FFA79DD29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927" y="3909679"/>
            <a:ext cx="12388146" cy="3670110"/>
          </a:xfrm>
          <a:prstGeom prst="rect">
            <a:avLst/>
          </a:prstGeom>
        </p:spPr>
      </p:pic>
      <p:sp>
        <p:nvSpPr>
          <p:cNvPr id="13" name="D7190A">
            <a:extLst>
              <a:ext uri="{FF2B5EF4-FFF2-40B4-BE49-F238E27FC236}">
                <a16:creationId xmlns:a16="http://schemas.microsoft.com/office/drawing/2014/main" id="{8D4F6F23-3A79-CEC2-380D-EE70458AD3CB}"/>
              </a:ext>
            </a:extLst>
          </p:cNvPr>
          <p:cNvSpPr txBox="1"/>
          <p:nvPr/>
        </p:nvSpPr>
        <p:spPr>
          <a:xfrm>
            <a:off x="0" y="-850900"/>
            <a:ext cx="63500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noFill/>
              </a:rPr>
              <a:t>C:\Users\ADMIN\Desktop\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F55FA-2737-C563-BCFE-6A376EA2F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163" y="1671407"/>
            <a:ext cx="5663675" cy="20179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2ECA94-6979-6C60-6210-DFF435F23477}"/>
              </a:ext>
            </a:extLst>
          </p:cNvPr>
          <p:cNvSpPr/>
          <p:nvPr/>
        </p:nvSpPr>
        <p:spPr>
          <a:xfrm>
            <a:off x="-2514600" y="-114300"/>
            <a:ext cx="2209800" cy="2711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3DCF49-E7FA-C6C6-4699-103355C263B1}"/>
              </a:ext>
            </a:extLst>
          </p:cNvPr>
          <p:cNvSpPr/>
          <p:nvPr/>
        </p:nvSpPr>
        <p:spPr>
          <a:xfrm>
            <a:off x="-2531203" y="-114300"/>
            <a:ext cx="2378803" cy="2895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2650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8139002" y="-675630"/>
            <a:ext cx="10148999" cy="10719639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911880" y="749595"/>
            <a:ext cx="12941265" cy="7240773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10" y="478504"/>
            <a:ext cx="2634455" cy="2634455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6276023"/>
            <a:ext cx="6638925" cy="401097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5" y="3558713"/>
            <a:ext cx="3317292" cy="3387522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564661" y="6482936"/>
            <a:ext cx="3813810" cy="3956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D63B0-2F11-7734-F0C8-9EAB2B942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275" y="2622286"/>
            <a:ext cx="5997587" cy="885143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F3D48C94-621F-3F25-83C9-46F5CD69CED1}"/>
              </a:ext>
            </a:extLst>
          </p:cNvPr>
          <p:cNvSpPr txBox="1"/>
          <p:nvPr/>
        </p:nvSpPr>
        <p:spPr>
          <a:xfrm>
            <a:off x="3922738" y="3668206"/>
            <a:ext cx="11453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Thực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hiện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   </a:t>
            </a: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D72FEFC8-8127-7F36-FCD4-8AF860E9DA4E}"/>
              </a:ext>
            </a:extLst>
          </p:cNvPr>
          <p:cNvSpPr txBox="1"/>
          <p:nvPr/>
        </p:nvSpPr>
        <p:spPr>
          <a:xfrm>
            <a:off x="3922737" y="5160797"/>
            <a:ext cx="1143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Vận dụng giải các bài toán thực tế liên quan đến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6686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89F7001A-5100-A0E8-B429-857853C30A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238500"/>
            <a:ext cx="5694867" cy="28474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3F5F61-5831-0044-DBB2-0BA9221EDAB8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1956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3BDE5-B21D-DC63-57CF-701ADEAB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67" y="3796123"/>
            <a:ext cx="7815066" cy="5816896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A32CAC1-C350-0213-25C5-F6599328D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554182"/>
            <a:ext cx="2577596" cy="1288798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54120371-3395-B95F-9164-7AFC0CA3442F}"/>
              </a:ext>
            </a:extLst>
          </p:cNvPr>
          <p:cNvGrpSpPr/>
          <p:nvPr/>
        </p:nvGrpSpPr>
        <p:grpSpPr>
          <a:xfrm>
            <a:off x="1628659" y="2509659"/>
            <a:ext cx="3881054" cy="1902468"/>
            <a:chOff x="873825" y="2610183"/>
            <a:chExt cx="3881054" cy="19024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0F80DC9-9FB3-2D9A-E3B5-E8811C9A9C03}"/>
                </a:ext>
              </a:extLst>
            </p:cNvPr>
            <p:cNvSpPr/>
            <p:nvPr/>
          </p:nvSpPr>
          <p:spPr>
            <a:xfrm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A0DDB8"/>
                </a:gs>
                <a:gs pos="59000">
                  <a:srgbClr val="74D9D6"/>
                </a:gs>
                <a:gs pos="0">
                  <a:srgbClr val="FEC319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200" spc="-80"/>
            </a:p>
          </p:txBody>
        </p:sp>
        <p:sp>
          <p:nvSpPr>
            <p:cNvPr id="14" name="PHẠM DUYÊN 2 - 9Slide.vn">
              <a:extLst>
                <a:ext uri="{FF2B5EF4-FFF2-40B4-BE49-F238E27FC236}">
                  <a16:creationId xmlns:a16="http://schemas.microsoft.com/office/drawing/2014/main" id="{F255A095-CFAB-61E7-F51F-698972E64E25}"/>
                </a:ext>
              </a:extLst>
            </p:cNvPr>
            <p:cNvSpPr txBox="1"/>
            <p:nvPr/>
          </p:nvSpPr>
          <p:spPr>
            <a:xfrm>
              <a:off x="1128116" y="2667392"/>
              <a:ext cx="3327240" cy="149579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3200" spc="-8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Quê tớ có đỉnh núi Phan-xi-păng cao 3 143 m.</a:t>
              </a:r>
            </a:p>
          </p:txBody>
        </p:sp>
      </p:grpSp>
      <p:grpSp>
        <p:nvGrpSpPr>
          <p:cNvPr id="18" name="PHẠM DUYÊN 4 - 9Slide.vn">
            <a:extLst>
              <a:ext uri="{FF2B5EF4-FFF2-40B4-BE49-F238E27FC236}">
                <a16:creationId xmlns:a16="http://schemas.microsoft.com/office/drawing/2014/main" id="{7736A782-19E7-2692-BE6D-4408984C064E}"/>
              </a:ext>
            </a:extLst>
          </p:cNvPr>
          <p:cNvGrpSpPr/>
          <p:nvPr/>
        </p:nvGrpSpPr>
        <p:grpSpPr>
          <a:xfrm>
            <a:off x="6647204" y="1657892"/>
            <a:ext cx="4214760" cy="2159730"/>
            <a:chOff x="5884754" y="2082019"/>
            <a:chExt cx="4497202" cy="230446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5A9B3A-DED9-24A6-F242-908FF12C7A48}"/>
                </a:ext>
              </a:extLst>
            </p:cNvPr>
            <p:cNvSpPr/>
            <p:nvPr/>
          </p:nvSpPr>
          <p:spPr>
            <a:xfrm>
              <a:off x="5966074" y="2082019"/>
              <a:ext cx="4415882" cy="2304460"/>
            </a:xfrm>
            <a:custGeom>
              <a:avLst/>
              <a:gdLst>
                <a:gd name="connsiteX0" fmla="*/ 279926 w 3527674"/>
                <a:gd name="connsiteY0" fmla="*/ 0 h 2022883"/>
                <a:gd name="connsiteX1" fmla="*/ 3247748 w 3527674"/>
                <a:gd name="connsiteY1" fmla="*/ 0 h 2022883"/>
                <a:gd name="connsiteX2" fmla="*/ 3527674 w 3527674"/>
                <a:gd name="connsiteY2" fmla="*/ 279926 h 2022883"/>
                <a:gd name="connsiteX3" fmla="*/ 3527674 w 3527674"/>
                <a:gd name="connsiteY3" fmla="*/ 1399594 h 2022883"/>
                <a:gd name="connsiteX4" fmla="*/ 3247748 w 3527674"/>
                <a:gd name="connsiteY4" fmla="*/ 1679520 h 2022883"/>
                <a:gd name="connsiteX5" fmla="*/ 2719408 w 3527674"/>
                <a:gd name="connsiteY5" fmla="*/ 1679520 h 2022883"/>
                <a:gd name="connsiteX6" fmla="*/ 2684170 w 3527674"/>
                <a:gd name="connsiteY6" fmla="*/ 1745549 h 2022883"/>
                <a:gd name="connsiteX7" fmla="*/ 2600764 w 3527674"/>
                <a:gd name="connsiteY7" fmla="*/ 1854096 h 2022883"/>
                <a:gd name="connsiteX8" fmla="*/ 2281684 w 3527674"/>
                <a:gd name="connsiteY8" fmla="*/ 2022883 h 2022883"/>
                <a:gd name="connsiteX9" fmla="*/ 2414734 w 3527674"/>
                <a:gd name="connsiteY9" fmla="*/ 1699849 h 2022883"/>
                <a:gd name="connsiteX10" fmla="*/ 2413217 w 3527674"/>
                <a:gd name="connsiteY10" fmla="*/ 1679520 h 2022883"/>
                <a:gd name="connsiteX11" fmla="*/ 279926 w 3527674"/>
                <a:gd name="connsiteY11" fmla="*/ 1679520 h 2022883"/>
                <a:gd name="connsiteX12" fmla="*/ 0 w 3527674"/>
                <a:gd name="connsiteY12" fmla="*/ 1399594 h 2022883"/>
                <a:gd name="connsiteX13" fmla="*/ 0 w 3527674"/>
                <a:gd name="connsiteY13" fmla="*/ 279926 h 2022883"/>
                <a:gd name="connsiteX14" fmla="*/ 279926 w 3527674"/>
                <a:gd name="connsiteY14" fmla="*/ 0 h 2022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7674" h="2022883">
                  <a:moveTo>
                    <a:pt x="279926" y="0"/>
                  </a:moveTo>
                  <a:lnTo>
                    <a:pt x="3247748" y="0"/>
                  </a:lnTo>
                  <a:cubicBezTo>
                    <a:pt x="3402347" y="0"/>
                    <a:pt x="3527674" y="125327"/>
                    <a:pt x="3527674" y="279926"/>
                  </a:cubicBezTo>
                  <a:lnTo>
                    <a:pt x="3527674" y="1399594"/>
                  </a:lnTo>
                  <a:cubicBezTo>
                    <a:pt x="3527674" y="1554193"/>
                    <a:pt x="3402347" y="1679520"/>
                    <a:pt x="3247748" y="1679520"/>
                  </a:cubicBezTo>
                  <a:lnTo>
                    <a:pt x="2719408" y="1679520"/>
                  </a:lnTo>
                  <a:lnTo>
                    <a:pt x="2684170" y="1745549"/>
                  </a:lnTo>
                  <a:cubicBezTo>
                    <a:pt x="2655311" y="1793358"/>
                    <a:pt x="2623774" y="1834619"/>
                    <a:pt x="2600764" y="1854096"/>
                  </a:cubicBezTo>
                  <a:cubicBezTo>
                    <a:pt x="2510281" y="1931790"/>
                    <a:pt x="2417414" y="1980908"/>
                    <a:pt x="2281684" y="2022883"/>
                  </a:cubicBezTo>
                  <a:cubicBezTo>
                    <a:pt x="2352553" y="1924131"/>
                    <a:pt x="2412923" y="1831939"/>
                    <a:pt x="2414734" y="1699849"/>
                  </a:cubicBezTo>
                  <a:lnTo>
                    <a:pt x="2413217" y="1679520"/>
                  </a:lnTo>
                  <a:lnTo>
                    <a:pt x="279926" y="1679520"/>
                  </a:lnTo>
                  <a:cubicBezTo>
                    <a:pt x="125327" y="1679520"/>
                    <a:pt x="0" y="1554193"/>
                    <a:pt x="0" y="1399594"/>
                  </a:cubicBezTo>
                  <a:lnTo>
                    <a:pt x="0" y="279926"/>
                  </a:lnTo>
                  <a:cubicBezTo>
                    <a:pt x="0" y="125327"/>
                    <a:pt x="125327" y="0"/>
                    <a:pt x="279926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A0DDB8"/>
                </a:gs>
                <a:gs pos="59000">
                  <a:srgbClr val="74D9D6"/>
                </a:gs>
                <a:gs pos="0">
                  <a:srgbClr val="FEC319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200" spc="-80"/>
            </a:p>
          </p:txBody>
        </p:sp>
        <p:sp>
          <p:nvSpPr>
            <p:cNvPr id="15" name="PHẠM DUYÊN 2 - 9Slide.vn">
              <a:extLst>
                <a:ext uri="{FF2B5EF4-FFF2-40B4-BE49-F238E27FC236}">
                  <a16:creationId xmlns:a16="http://schemas.microsoft.com/office/drawing/2014/main" id="{923F3B47-94CD-2802-3BA9-F3779CA3626B}"/>
                </a:ext>
              </a:extLst>
            </p:cNvPr>
            <p:cNvSpPr txBox="1"/>
            <p:nvPr/>
          </p:nvSpPr>
          <p:spPr>
            <a:xfrm>
              <a:off x="5884754" y="2287369"/>
              <a:ext cx="4440932" cy="149579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3200" spc="-8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Quê tớ có đỉnh núi</a:t>
              </a:r>
              <a:br>
                <a:rPr lang="en-US" sz="3200" spc="-80">
                  <a:solidFill>
                    <a:schemeClr val="tx1">
                      <a:lumMod val="95000"/>
                      <a:lumOff val="5000"/>
                    </a:schemeClr>
                  </a:solidFill>
                </a:rPr>
              </a:br>
              <a:r>
                <a:rPr lang="en-US" sz="3200" spc="-8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Chư Yang Lăk</a:t>
              </a:r>
              <a:br>
                <a:rPr lang="en-US" sz="3200" spc="-80">
                  <a:solidFill>
                    <a:schemeClr val="tx1">
                      <a:lumMod val="95000"/>
                      <a:lumOff val="5000"/>
                    </a:schemeClr>
                  </a:solidFill>
                </a:rPr>
              </a:br>
              <a:r>
                <a:rPr lang="en-US" sz="3200" spc="-8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cao 1 634 m.</a:t>
              </a:r>
            </a:p>
          </p:txBody>
        </p:sp>
      </p:grpSp>
      <p:grpSp>
        <p:nvGrpSpPr>
          <p:cNvPr id="19" name="PHẠM DUYÊN 5 - 9Slide.vn">
            <a:extLst>
              <a:ext uri="{FF2B5EF4-FFF2-40B4-BE49-F238E27FC236}">
                <a16:creationId xmlns:a16="http://schemas.microsoft.com/office/drawing/2014/main" id="{7C4C883D-F357-F3A3-7A15-0C6F88B10E5A}"/>
              </a:ext>
            </a:extLst>
          </p:cNvPr>
          <p:cNvGrpSpPr/>
          <p:nvPr/>
        </p:nvGrpSpPr>
        <p:grpSpPr>
          <a:xfrm>
            <a:off x="12124311" y="2316480"/>
            <a:ext cx="4229652" cy="2703670"/>
            <a:chOff x="12184026" y="1978733"/>
            <a:chExt cx="3934376" cy="251492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6C32BBB-5FD9-86DF-5DCA-06DC4B087C7C}"/>
                </a:ext>
              </a:extLst>
            </p:cNvPr>
            <p:cNvSpPr/>
            <p:nvPr/>
          </p:nvSpPr>
          <p:spPr>
            <a:xfrm rot="12083413">
              <a:off x="12184026" y="1978733"/>
              <a:ext cx="3934376" cy="2514924"/>
            </a:xfrm>
            <a:custGeom>
              <a:avLst/>
              <a:gdLst>
                <a:gd name="connsiteX0" fmla="*/ 3242204 w 3363279"/>
                <a:gd name="connsiteY0" fmla="*/ 1077440 h 2149867"/>
                <a:gd name="connsiteX1" fmla="*/ 537947 w 3363279"/>
                <a:gd name="connsiteY1" fmla="*/ 2136695 h 2149867"/>
                <a:gd name="connsiteX2" fmla="*/ 291085 w 3363279"/>
                <a:gd name="connsiteY2" fmla="*/ 2028793 h 2149867"/>
                <a:gd name="connsiteX3" fmla="*/ 13173 w 3363279"/>
                <a:gd name="connsiteY3" fmla="*/ 1319289 h 2149867"/>
                <a:gd name="connsiteX4" fmla="*/ 121074 w 3363279"/>
                <a:gd name="connsiteY4" fmla="*/ 1072427 h 2149867"/>
                <a:gd name="connsiteX5" fmla="*/ 530225 w 3363279"/>
                <a:gd name="connsiteY5" fmla="*/ 912163 h 2149867"/>
                <a:gd name="connsiteX6" fmla="*/ 535956 w 3363279"/>
                <a:gd name="connsiteY6" fmla="*/ 863368 h 2149867"/>
                <a:gd name="connsiteX7" fmla="*/ 574027 w 3363279"/>
                <a:gd name="connsiteY7" fmla="*/ 731879 h 2149867"/>
                <a:gd name="connsiteX8" fmla="*/ 809568 w 3363279"/>
                <a:gd name="connsiteY8" fmla="*/ 458344 h 2149867"/>
                <a:gd name="connsiteX9" fmla="*/ 780620 w 3363279"/>
                <a:gd name="connsiteY9" fmla="*/ 717472 h 2149867"/>
                <a:gd name="connsiteX10" fmla="*/ 802915 w 3363279"/>
                <a:gd name="connsiteY10" fmla="*/ 805350 h 2149867"/>
                <a:gd name="connsiteX11" fmla="*/ 2825332 w 3363279"/>
                <a:gd name="connsiteY11" fmla="*/ 13172 h 2149867"/>
                <a:gd name="connsiteX12" fmla="*/ 3072194 w 3363279"/>
                <a:gd name="connsiteY12" fmla="*/ 121074 h 2149867"/>
                <a:gd name="connsiteX13" fmla="*/ 3350106 w 3363279"/>
                <a:gd name="connsiteY13" fmla="*/ 830579 h 2149867"/>
                <a:gd name="connsiteX14" fmla="*/ 3242204 w 3363279"/>
                <a:gd name="connsiteY14" fmla="*/ 1077440 h 214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3279" h="2149867">
                  <a:moveTo>
                    <a:pt x="3242204" y="1077440"/>
                  </a:moveTo>
                  <a:lnTo>
                    <a:pt x="537947" y="2136695"/>
                  </a:lnTo>
                  <a:cubicBezTo>
                    <a:pt x="439982" y="2175067"/>
                    <a:pt x="329458" y="2126758"/>
                    <a:pt x="291085" y="2028793"/>
                  </a:cubicBezTo>
                  <a:lnTo>
                    <a:pt x="13173" y="1319289"/>
                  </a:lnTo>
                  <a:cubicBezTo>
                    <a:pt x="-25200" y="1221324"/>
                    <a:pt x="23110" y="1110799"/>
                    <a:pt x="121074" y="1072427"/>
                  </a:cubicBezTo>
                  <a:lnTo>
                    <a:pt x="530225" y="912163"/>
                  </a:lnTo>
                  <a:lnTo>
                    <a:pt x="535956" y="863368"/>
                  </a:lnTo>
                  <a:cubicBezTo>
                    <a:pt x="545389" y="808327"/>
                    <a:pt x="559706" y="758407"/>
                    <a:pt x="574027" y="731879"/>
                  </a:cubicBezTo>
                  <a:cubicBezTo>
                    <a:pt x="629941" y="626535"/>
                    <a:pt x="698497" y="546931"/>
                    <a:pt x="809568" y="458344"/>
                  </a:cubicBezTo>
                  <a:cubicBezTo>
                    <a:pt x="787090" y="546692"/>
                    <a:pt x="768765" y="629449"/>
                    <a:pt x="780620" y="717472"/>
                  </a:cubicBezTo>
                  <a:lnTo>
                    <a:pt x="802915" y="805350"/>
                  </a:lnTo>
                  <a:lnTo>
                    <a:pt x="2825332" y="13172"/>
                  </a:lnTo>
                  <a:cubicBezTo>
                    <a:pt x="2923297" y="-25200"/>
                    <a:pt x="3033821" y="23109"/>
                    <a:pt x="3072194" y="121074"/>
                  </a:cubicBezTo>
                  <a:lnTo>
                    <a:pt x="3350106" y="830579"/>
                  </a:lnTo>
                  <a:cubicBezTo>
                    <a:pt x="3388479" y="928543"/>
                    <a:pt x="3340169" y="1039068"/>
                    <a:pt x="3242204" y="1077440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rgbClr val="A0DDB8"/>
                </a:gs>
                <a:gs pos="44000">
                  <a:srgbClr val="74D9D6"/>
                </a:gs>
                <a:gs pos="73000">
                  <a:srgbClr val="FEC319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200" spc="-80"/>
            </a:p>
          </p:txBody>
        </p:sp>
        <p:sp>
          <p:nvSpPr>
            <p:cNvPr id="16" name="PHẠM DUYÊN 2 - 9Slide.vn">
              <a:extLst>
                <a:ext uri="{FF2B5EF4-FFF2-40B4-BE49-F238E27FC236}">
                  <a16:creationId xmlns:a16="http://schemas.microsoft.com/office/drawing/2014/main" id="{5314E733-6482-9E1E-3952-9F7EAA1CAEAC}"/>
                </a:ext>
              </a:extLst>
            </p:cNvPr>
            <p:cNvSpPr txBox="1"/>
            <p:nvPr/>
          </p:nvSpPr>
          <p:spPr>
            <a:xfrm>
              <a:off x="12496062" y="2564172"/>
              <a:ext cx="3275422" cy="139137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3200" spc="-16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Đỉnh núi nào cao hơn và cao hơn bao nhiêu mét nhỉ?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B1D46E4-6F40-2326-2DE8-72D5EB834E00}"/>
              </a:ext>
            </a:extLst>
          </p:cNvPr>
          <p:cNvSpPr/>
          <p:nvPr/>
        </p:nvSpPr>
        <p:spPr>
          <a:xfrm>
            <a:off x="-2514600" y="0"/>
            <a:ext cx="2209800" cy="240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1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HẠM DUYÊN 2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8C70CC"/>
    </a:accent1>
    <a:accent2>
      <a:srgbClr val="7473B7"/>
    </a:accent2>
    <a:accent3>
      <a:srgbClr val="7DAED9"/>
    </a:accent3>
    <a:accent4>
      <a:srgbClr val="8178C3"/>
    </a:accent4>
    <a:accent5>
      <a:srgbClr val="B1458F"/>
    </a:accent5>
    <a:accent6>
      <a:srgbClr val="F05945"/>
    </a:accent6>
    <a:hlink>
      <a:srgbClr val="6C4706"/>
    </a:hlink>
    <a:folHlink>
      <a:srgbClr val="262626"/>
    </a:folHlink>
  </a:clrScheme>
</a:themeOverride>
</file>

<file path=ppt/theme/themeOverride2.xml><?xml version="1.0" encoding="utf-8"?>
<a:themeOverride xmlns:a="http://schemas.openxmlformats.org/drawingml/2006/main">
  <a:clrScheme name="PHẠM DUYÊN 2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8C70CC"/>
    </a:accent1>
    <a:accent2>
      <a:srgbClr val="7473B7"/>
    </a:accent2>
    <a:accent3>
      <a:srgbClr val="7DAED9"/>
    </a:accent3>
    <a:accent4>
      <a:srgbClr val="8178C3"/>
    </a:accent4>
    <a:accent5>
      <a:srgbClr val="B1458F"/>
    </a:accent5>
    <a:accent6>
      <a:srgbClr val="F05945"/>
    </a:accent6>
    <a:hlink>
      <a:srgbClr val="6C4706"/>
    </a:hlink>
    <a:folHlink>
      <a:srgbClr val="26262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574</TotalTime>
  <Words>754</Words>
  <Application>Microsoft Office PowerPoint</Application>
  <PresentationFormat>Custom</PresentationFormat>
  <Paragraphs>226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Times New Roman</vt:lpstr>
      <vt:lpstr>字魂70号-灵悦黑体</vt:lpstr>
      <vt:lpstr>UTM Magnesium</vt:lpstr>
      <vt:lpstr>iCiel Cadena</vt:lpstr>
      <vt:lpstr>UTM Guanine</vt:lpstr>
      <vt:lpstr>#9Slide01 Noi dung ngan</vt:lpstr>
      <vt:lpstr>Tahoma</vt:lpstr>
      <vt:lpstr>Calibri Light</vt:lpstr>
      <vt:lpstr>等线</vt:lpstr>
      <vt:lpstr>Cambria</vt:lpstr>
      <vt:lpstr>#9Slide03 Sofia Pro Soft</vt:lpstr>
      <vt:lpstr>UTM Windsor BT</vt:lpstr>
      <vt:lpstr>Calibri</vt:lpstr>
      <vt:lpstr>#9Slide03 Sofia Pro Soft Bold</vt:lpstr>
      <vt:lpstr>Arial</vt:lpstr>
      <vt:lpstr>Office Theme</vt:lpstr>
      <vt:lpstr>6_Office Theme</vt:lpstr>
      <vt:lpstr>1_Office Theme</vt:lpstr>
      <vt:lpstr>7_Office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Admin</cp:lastModifiedBy>
  <cp:revision>81</cp:revision>
  <dcterms:created xsi:type="dcterms:W3CDTF">2006-08-16T00:00:00Z</dcterms:created>
  <dcterms:modified xsi:type="dcterms:W3CDTF">2024-02-23T05:48:31Z</dcterms:modified>
  <cp:category>9Slide.vn</cp:category>
  <dc:identifier>DAFNZCO3s1s</dc:identifier>
</cp:coreProperties>
</file>