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ags/tag3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  <p:sldMasterId id="2147483682" r:id="rId3"/>
    <p:sldMasterId id="2147483697" r:id="rId4"/>
    <p:sldMasterId id="2147483712" r:id="rId5"/>
    <p:sldMasterId id="2147483742" r:id="rId6"/>
    <p:sldMasterId id="2147483754" r:id="rId7"/>
    <p:sldMasterId id="2147483764" r:id="rId8"/>
  </p:sldMasterIdLst>
  <p:notesMasterIdLst>
    <p:notesMasterId r:id="rId28"/>
  </p:notesMasterIdLst>
  <p:handoutMasterIdLst>
    <p:handoutMasterId r:id="rId29"/>
  </p:handoutMasterIdLst>
  <p:sldIdLst>
    <p:sldId id="385" r:id="rId9"/>
    <p:sldId id="386" r:id="rId10"/>
    <p:sldId id="387" r:id="rId11"/>
    <p:sldId id="388" r:id="rId12"/>
    <p:sldId id="347" r:id="rId13"/>
    <p:sldId id="390" r:id="rId14"/>
    <p:sldId id="257" r:id="rId15"/>
    <p:sldId id="391" r:id="rId16"/>
    <p:sldId id="392" r:id="rId17"/>
    <p:sldId id="378" r:id="rId18"/>
    <p:sldId id="380" r:id="rId19"/>
    <p:sldId id="393" r:id="rId20"/>
    <p:sldId id="381" r:id="rId21"/>
    <p:sldId id="383" r:id="rId22"/>
    <p:sldId id="394" r:id="rId23"/>
    <p:sldId id="395" r:id="rId24"/>
    <p:sldId id="396" r:id="rId25"/>
    <p:sldId id="397" r:id="rId26"/>
    <p:sldId id="290" r:id="rId27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#9Slide03 HelveBold" panose="02040603050506020204" charset="0"/>
      <p:bold r:id="rId31"/>
    </p:embeddedFont>
    <p:embeddedFont>
      <p:font typeface="#9Slide03 Sofia Pro Soft" panose="020B0604020202020204" charset="0"/>
      <p:regular r:id="rId32"/>
    </p:embeddedFont>
    <p:embeddedFont>
      <p:font typeface="#9Slide03 Sofia Pro Soft Bold" panose="020B0604020202020204" charset="0"/>
      <p:bold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VL Duepuntozero" panose="020005070000000200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2389"/>
    <a:srgbClr val="E9A8FF"/>
    <a:srgbClr val="F25D3F"/>
    <a:srgbClr val="FAD5E6"/>
    <a:srgbClr val="F8EBAF"/>
    <a:srgbClr val="FEF8EC"/>
    <a:srgbClr val="FCECD0"/>
    <a:srgbClr val="FDB03F"/>
    <a:srgbClr val="FFF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8" autoAdjust="0"/>
    <p:restoredTop sz="96201" autoAdjust="0"/>
  </p:normalViewPr>
  <p:slideViewPr>
    <p:cSldViewPr>
      <p:cViewPr varScale="1">
        <p:scale>
          <a:sx n="66" d="100"/>
          <a:sy n="66" d="100"/>
        </p:scale>
        <p:origin x="810" y="72"/>
      </p:cViewPr>
      <p:guideLst/>
    </p:cSldViewPr>
  </p:slideViewPr>
  <p:outlineViewPr>
    <p:cViewPr>
      <p:scale>
        <a:sx n="100" d="100"/>
        <a:sy n="100" d="100"/>
      </p:scale>
      <p:origin x="0" y="-6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ko-KR" sz="2800" b="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- Tính được diện tích hình chữ nhật và diện tích hình vuông theo quy tắc đã nêu trong SGK.</a:t>
          </a:r>
          <a:endParaRPr lang="en-US" sz="2800" b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2800" dirty="0"/>
            <a:t> </a:t>
          </a:r>
          <a:r>
            <a:rPr lang="vi-VN" altLang="ko-KR" sz="2800" b="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- Vận dụng giải các bài toán thực tế liên quan đến diện tích hình chữ nhật và diện tích hình vuông và bài toán giải bằng hai bước tính.</a:t>
          </a:r>
          <a:endParaRPr lang="en-US" sz="2800" b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ScaleY="74204" custLinFactNeighborY="-4406">
        <dgm:presLayoutVars>
          <dgm:bulletEnabled val="1"/>
        </dgm:presLayoutVars>
      </dgm:prSet>
      <dgm:spPr/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ScaleX="101124" custScaleY="92878" custLinFactNeighborX="264" custLinFactNeighborY="-2116">
        <dgm:presLayoutVars>
          <dgm:bulletEnabled val="1"/>
        </dgm:presLayoutVars>
      </dgm:prSet>
      <dgm:spPr/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61" custLinFactNeighborY="868"/>
      <dgm:spPr/>
    </dgm:pt>
  </dgm:ptLst>
  <dgm:cxnLst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ko-KR" sz="2800" b="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- Tính được diện tích hình chữ nhật và diện tích hình vuông theo quy tắc đã nêu trong SGK.</a:t>
          </a:r>
          <a:endParaRPr lang="en-US" sz="2800" b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2800" dirty="0"/>
            <a:t> </a:t>
          </a:r>
          <a:r>
            <a:rPr lang="vi-VN" altLang="ko-KR" sz="2800" b="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- Vận dụng giải các bài toán thực tế liên quan đến diện tích hình chữ nhật và diện tích hình vuông và bài toán giải bằng hai bước tính.</a:t>
          </a:r>
          <a:endParaRPr lang="en-US" sz="2800" b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ScaleY="74204" custLinFactNeighborY="-4406">
        <dgm:presLayoutVars>
          <dgm:bulletEnabled val="1"/>
        </dgm:presLayoutVars>
      </dgm:prSet>
      <dgm:spPr/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ScaleX="101124" custScaleY="92878" custLinFactNeighborX="264" custLinFactNeighborY="-2116">
        <dgm:presLayoutVars>
          <dgm:bulletEnabled val="1"/>
        </dgm:presLayoutVars>
      </dgm:prSet>
      <dgm:spPr/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61" custLinFactNeighborY="868"/>
      <dgm:spPr/>
    </dgm:pt>
  </dgm:ptLst>
  <dgm:cxnLst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80450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932747" y="872023"/>
          <a:ext cx="9410023" cy="1106132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ko-KR" sz="2800" b="0" kern="12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- Tính được diện tích hình chữ nhật và diện tích hình vuông theo quy tắc đã nêu trong SGK.</a:t>
          </a:r>
          <a:endParaRPr lang="en-US" sz="2800" b="0" kern="120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32747" y="872023"/>
        <a:ext cx="9410023" cy="1106132"/>
      </dsp:txXfrm>
    </dsp:sp>
    <dsp:sp modelId="{0BEA901A-AAEA-457A-B868-A68730050F29}">
      <dsp:nvSpPr>
        <dsp:cNvPr id="0" name=""/>
        <dsp:cNvSpPr/>
      </dsp:nvSpPr>
      <dsp:spPr>
        <a:xfrm>
          <a:off x="1082" y="559103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880946" y="3003390"/>
          <a:ext cx="9515791" cy="1384499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 </a:t>
          </a:r>
          <a:r>
            <a:rPr lang="vi-VN" altLang="ko-KR" sz="2800" b="0" kern="12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- Vận dụng giải các bài toán thực tế liên quan đến diện tích hình chữ nhật và diện tích hình vuông và bài toán giải bằng hai bước tính.</a:t>
          </a:r>
          <a:endParaRPr lang="en-US" sz="2800" b="0" kern="120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80946" y="3003390"/>
        <a:ext cx="9515791" cy="1384499"/>
      </dsp:txXfrm>
    </dsp:sp>
    <dsp:sp modelId="{0CC293D5-6A71-424B-9049-C47312221138}">
      <dsp:nvSpPr>
        <dsp:cNvPr id="0" name=""/>
        <dsp:cNvSpPr/>
      </dsp:nvSpPr>
      <dsp:spPr>
        <a:xfrm>
          <a:off x="0" y="2811691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80450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932747" y="872023"/>
          <a:ext cx="9410023" cy="1106132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ko-KR" sz="2800" b="0" kern="12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- Tính được diện tích hình chữ nhật và diện tích hình vuông theo quy tắc đã nêu trong SGK.</a:t>
          </a:r>
          <a:endParaRPr lang="en-US" sz="2800" b="0" kern="120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32747" y="872023"/>
        <a:ext cx="9410023" cy="1106132"/>
      </dsp:txXfrm>
    </dsp:sp>
    <dsp:sp modelId="{0BEA901A-AAEA-457A-B868-A68730050F29}">
      <dsp:nvSpPr>
        <dsp:cNvPr id="0" name=""/>
        <dsp:cNvSpPr/>
      </dsp:nvSpPr>
      <dsp:spPr>
        <a:xfrm>
          <a:off x="1082" y="559103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880946" y="3003390"/>
          <a:ext cx="9515791" cy="1384499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 </a:t>
          </a:r>
          <a:r>
            <a:rPr lang="vi-VN" altLang="ko-KR" sz="2800" b="0" kern="12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- Vận dụng giải các bài toán thực tế liên quan đến diện tích hình chữ nhật và diện tích hình vuông và bài toán giải bằng hai bước tính.</a:t>
          </a:r>
          <a:endParaRPr lang="en-US" sz="2800" b="0" kern="120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80946" y="3003390"/>
        <a:ext cx="9515791" cy="1384499"/>
      </dsp:txXfrm>
    </dsp:sp>
    <dsp:sp modelId="{0CC293D5-6A71-424B-9049-C47312221138}">
      <dsp:nvSpPr>
        <dsp:cNvPr id="0" name=""/>
        <dsp:cNvSpPr/>
      </dsp:nvSpPr>
      <dsp:spPr>
        <a:xfrm>
          <a:off x="0" y="2811691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2328F-63A2-48FE-8909-C9C702487EB0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FC800-1B86-4A90-A248-274ACA1E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6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912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1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74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76AB-7359-8CB7-E63E-C81451DBE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5D090-C5E6-82B0-3F77-3B56FF98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F4C3-AD44-0753-591F-C30029E9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30F0-2DAF-4661-8331-592EA842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68CF-6F75-3408-982A-E8B9E65E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07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D0E8-F46D-5999-A3EB-29F615F5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F48C-6336-4706-719C-95FDCD4AD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7A77C-521C-C5B6-C45D-211C4346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7EDA-BA92-171D-FA77-BFCAFC84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132D9-B084-D424-7A56-31B749F8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02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6CA2-6744-080B-671F-FE3282D9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BCD8C-7993-4D01-7A18-0FFEDCB6E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6F141-CB8E-8964-A4B9-50C557AC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E331A-82F4-222E-1339-389151FE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60974-136F-8ECB-007E-F0C56F58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54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2C57-57AB-7788-47A6-214E6732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A2D82-14D6-E319-8487-411B88096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E332A-3D37-D5BC-B95A-625B6BCFD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EC59B-AAC8-1E4A-7883-08754DD5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79B17-BCB9-D25C-6DBF-8D51BFF0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44600-75E5-3861-A28A-5E168975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274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9F44-DFCC-3F2A-D49B-1A545B31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A19C5-8AD8-FC19-0BC2-5B2DE5C45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83E31-4E0C-A8FA-549A-3FE087C98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1F9E9-B5BF-4EFD-670C-BACEB91F4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50F81-1659-FA27-4A86-102189435F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7CC118-9ECB-C65E-D10D-024636CB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6300F-3D2B-7852-45BB-1A39CFD4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CA376F-A785-9EBD-23DC-910FA4B9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405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A6AA-40E5-5E30-2D82-40585E6F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479FC-D338-3EE7-9D8C-FE0D3F2B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FFC6B-ABBD-80FA-626D-42159941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40840-871B-FB0B-8C97-7FC7D5B0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084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12C491-24B5-FED4-7916-7097E7F7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3F1F0-5CBB-8C9C-BDFF-2D8739BE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840F9-6728-CEFC-E092-39626327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2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7138-6155-5351-849E-52024E10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4969C-A97E-3249-2507-A12659F8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25A0B-880D-C649-2A00-29D47A817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3AB83-DA12-2059-A07F-5BFAC21A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13D2F-2D5A-195B-8858-166433DE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251D8-36E1-C7FD-7275-6706A5B7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466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C210-539E-1EDE-1261-A2CC88096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F1FE9-AF92-C273-015A-F018674E5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56DC2-6EA2-5915-D018-9867EF65E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929E2-8D84-4464-0623-19525C3C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C640B-6BBD-6896-98BF-58896452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8B0C8-474D-C834-CC33-D1ADB4E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893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D4CA-9825-A70F-3A68-37C3B544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33016-CDE2-654C-BB74-AD3346907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72005-5AA4-FA23-1E70-89C68E8D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822A2-FE83-1BEE-B0A4-E60B0E95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7215-D503-703B-C39E-84976AF2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17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3C395-19FD-B9E5-5A22-86AE74154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ADCB0-3FC7-9399-DEAE-D82184B16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3BC9-EB3E-518E-BADB-96F81E9F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9C885-21E5-2200-C71C-08755F34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50FD4-24EB-2CAB-6ED7-A93CE36A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96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68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4982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76AB-7359-8CB7-E63E-C81451DBE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5D090-C5E6-82B0-3F77-3B56FF98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F4C3-AD44-0753-591F-C30029E9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30F0-2DAF-4661-8331-592EA842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68CF-6F75-3408-982A-E8B9E65E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353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D0E8-F46D-5999-A3EB-29F615F5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F48C-6336-4706-719C-95FDCD4AD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7A77C-521C-C5B6-C45D-211C4346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7EDA-BA92-171D-FA77-BFCAFC84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132D9-B084-D424-7A56-31B749F8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770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6CA2-6744-080B-671F-FE3282D9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BCD8C-7993-4D01-7A18-0FFEDCB6E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6F141-CB8E-8964-A4B9-50C557AC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E331A-82F4-222E-1339-389151FE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60974-136F-8ECB-007E-F0C56F58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802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2C57-57AB-7788-47A6-214E6732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A2D82-14D6-E319-8487-411B88096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E332A-3D37-D5BC-B95A-625B6BCFD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EC59B-AAC8-1E4A-7883-08754DD5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79B17-BCB9-D25C-6DBF-8D51BFF0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44600-75E5-3861-A28A-5E168975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036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9F44-DFCC-3F2A-D49B-1A545B31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A19C5-8AD8-FC19-0BC2-5B2DE5C45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83E31-4E0C-A8FA-549A-3FE087C98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1F9E9-B5BF-4EFD-670C-BACEB91F4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50F81-1659-FA27-4A86-102189435F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7CC118-9ECB-C65E-D10D-024636CB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6300F-3D2B-7852-45BB-1A39CFD4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CA376F-A785-9EBD-23DC-910FA4B9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13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A6AA-40E5-5E30-2D82-40585E6F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479FC-D338-3EE7-9D8C-FE0D3F2B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FFC6B-ABBD-80FA-626D-42159941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40840-871B-FB0B-8C97-7FC7D5B0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808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12C491-24B5-FED4-7916-7097E7F7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3F1F0-5CBB-8C9C-BDFF-2D8739BE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840F9-6728-CEFC-E092-39626327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492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7138-6155-5351-849E-52024E10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4969C-A97E-3249-2507-A12659F8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25A0B-880D-C649-2A00-29D47A817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3AB83-DA12-2059-A07F-5BFAC21A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13D2F-2D5A-195B-8858-166433DE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251D8-36E1-C7FD-7275-6706A5B7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464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C210-539E-1EDE-1261-A2CC88096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F1FE9-AF92-C273-015A-F018674E5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56DC2-6EA2-5915-D018-9867EF65E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929E2-8D84-4464-0623-19525C3C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C640B-6BBD-6896-98BF-58896452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8B0C8-474D-C834-CC33-D1ADB4E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44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D4CA-9825-A70F-3A68-37C3B544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33016-CDE2-654C-BB74-AD3346907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72005-5AA4-FA23-1E70-89C68E8D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822A2-FE83-1BEE-B0A4-E60B0E95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7215-D503-703B-C39E-84976AF2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16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3C395-19FD-B9E5-5A22-86AE74154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ADCB0-3FC7-9399-DEAE-D82184B16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3BC9-EB3E-518E-BADB-96F81E9F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9C885-21E5-2200-C71C-08755F34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50FD4-24EB-2CAB-6ED7-A93CE36A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851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35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91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76AB-7359-8CB7-E63E-C81451DBE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5D090-C5E6-82B0-3F77-3B56FF98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F4C3-AD44-0753-591F-C30029E9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30F0-2DAF-4661-8331-592EA842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68CF-6F75-3408-982A-E8B9E65E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6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D0E8-F46D-5999-A3EB-29F615F5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F48C-6336-4706-719C-95FDCD4AD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7A77C-521C-C5B6-C45D-211C4346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7EDA-BA92-171D-FA77-BFCAFC84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132D9-B084-D424-7A56-31B749F8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054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6CA2-6744-080B-671F-FE3282D9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BCD8C-7993-4D01-7A18-0FFEDCB6E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6F141-CB8E-8964-A4B9-50C557AC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E331A-82F4-222E-1339-389151FE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60974-136F-8ECB-007E-F0C56F58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50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2C57-57AB-7788-47A6-214E6732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A2D82-14D6-E319-8487-411B88096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E332A-3D37-D5BC-B95A-625B6BCFD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EC59B-AAC8-1E4A-7883-08754DD5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79B17-BCB9-D25C-6DBF-8D51BFF0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44600-75E5-3861-A28A-5E168975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0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9F44-DFCC-3F2A-D49B-1A545B31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A19C5-8AD8-FC19-0BC2-5B2DE5C45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83E31-4E0C-A8FA-549A-3FE087C98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1F9E9-B5BF-4EFD-670C-BACEB91F4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50F81-1659-FA27-4A86-102189435F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7CC118-9ECB-C65E-D10D-024636CB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6300F-3D2B-7852-45BB-1A39CFD4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CA376F-A785-9EBD-23DC-910FA4B9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97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A6AA-40E5-5E30-2D82-40585E6F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479FC-D338-3EE7-9D8C-FE0D3F2B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FFC6B-ABBD-80FA-626D-42159941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40840-871B-FB0B-8C97-7FC7D5B0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18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12C491-24B5-FED4-7916-7097E7F7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3F1F0-5CBB-8C9C-BDFF-2D8739BE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840F9-6728-CEFC-E092-39626327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99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7138-6155-5351-849E-52024E10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4969C-A97E-3249-2507-A12659F8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25A0B-880D-C649-2A00-29D47A817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3AB83-DA12-2059-A07F-5BFAC21A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13D2F-2D5A-195B-8858-166433DE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251D8-36E1-C7FD-7275-6706A5B7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C210-539E-1EDE-1261-A2CC88096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F1FE9-AF92-C273-015A-F018674E5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56DC2-6EA2-5915-D018-9867EF65E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929E2-8D84-4464-0623-19525C3C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C640B-6BBD-6896-98BF-58896452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8B0C8-474D-C834-CC33-D1ADB4E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7674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D4CA-9825-A70F-3A68-37C3B544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33016-CDE2-654C-BB74-AD3346907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72005-5AA4-FA23-1E70-89C68E8D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822A2-FE83-1BEE-B0A4-E60B0E95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7215-D503-703B-C39E-84976AF2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33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3C395-19FD-B9E5-5A22-86AE74154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ADCB0-3FC7-9399-DEAE-D82184B16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3BC9-EB3E-518E-BADB-96F81E9F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9C885-21E5-2200-C71C-08755F34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50FD4-24EB-2CAB-6ED7-A93CE36A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61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4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44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2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76AB-7359-8CB7-E63E-C81451DBE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5D090-C5E6-82B0-3F77-3B56FF98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F4C3-AD44-0753-591F-C30029E9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30F0-2DAF-4661-8331-592EA842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68CF-6F75-3408-982A-E8B9E65E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94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D0E8-F46D-5999-A3EB-29F615F5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F48C-6336-4706-719C-95FDCD4AD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7A77C-521C-C5B6-C45D-211C4346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7EDA-BA92-171D-FA77-BFCAFC84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132D9-B084-D424-7A56-31B749F8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414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6CA2-6744-080B-671F-FE3282D9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BCD8C-7993-4D01-7A18-0FFEDCB6E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6F141-CB8E-8964-A4B9-50C557AC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E331A-82F4-222E-1339-389151FE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60974-136F-8ECB-007E-F0C56F58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71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2C57-57AB-7788-47A6-214E6732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A2D82-14D6-E319-8487-411B88096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E332A-3D37-D5BC-B95A-625B6BCFD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EC59B-AAC8-1E4A-7883-08754DD5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79B17-BCB9-D25C-6DBF-8D51BFF0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44600-75E5-3861-A28A-5E168975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18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9F44-DFCC-3F2A-D49B-1A545B31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A19C5-8AD8-FC19-0BC2-5B2DE5C45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83E31-4E0C-A8FA-549A-3FE087C98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1F9E9-B5BF-4EFD-670C-BACEB91F4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50F81-1659-FA27-4A86-102189435F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7CC118-9ECB-C65E-D10D-024636CB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6300F-3D2B-7852-45BB-1A39CFD4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CA376F-A785-9EBD-23DC-910FA4B9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A6AA-40E5-5E30-2D82-40585E6F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479FC-D338-3EE7-9D8C-FE0D3F2B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FFC6B-ABBD-80FA-626D-42159941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40840-871B-FB0B-8C97-7FC7D5B0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407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12C491-24B5-FED4-7916-7097E7F7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3F1F0-5CBB-8C9C-BDFF-2D8739BE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840F9-6728-CEFC-E092-39626327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79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7138-6155-5351-849E-52024E10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4969C-A97E-3249-2507-A12659F8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25A0B-880D-C649-2A00-29D47A817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3AB83-DA12-2059-A07F-5BFAC21A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13D2F-2D5A-195B-8858-166433DE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251D8-36E1-C7FD-7275-6706A5B7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22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C210-539E-1EDE-1261-A2CC88096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F1FE9-AF92-C273-015A-F018674E5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56DC2-6EA2-5915-D018-9867EF65E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929E2-8D84-4464-0623-19525C3C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C640B-6BBD-6896-98BF-58896452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8B0C8-474D-C834-CC33-D1ADB4E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033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D4CA-9825-A70F-3A68-37C3B544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33016-CDE2-654C-BB74-AD3346907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72005-5AA4-FA23-1E70-89C68E8D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822A2-FE83-1BEE-B0A4-E60B0E95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7215-D503-703B-C39E-84976AF2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0858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3C395-19FD-B9E5-5A22-86AE74154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ADCB0-3FC7-9399-DEAE-D82184B16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3BC9-EB3E-518E-BADB-96F81E9F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9C885-21E5-2200-C71C-08755F34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50FD4-24EB-2CAB-6ED7-A93CE36A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50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13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8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43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3480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2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32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6186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82803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399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584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32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7552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756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83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4551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64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45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99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114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9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25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1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01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2883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1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72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algn="ctr"/>
            <a:r>
              <a:rPr lang="en-US" altLang="zh-CN" sz="800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lang="zh-CN" altLang="en-US" sz="800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algn="ctr"/>
            <a:r>
              <a:rPr lang="en-US" altLang="zh-CN" sz="7200" spc="20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lang="zh-CN" altLang="en-US" sz="7200" spc="20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062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879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96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3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9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118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290392C-979F-9CAC-CDDE-DA790A9339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49" r:id="rId2"/>
    <p:sldLayoutId id="2147483664" r:id="rId3"/>
    <p:sldLayoutId id="2147483662" r:id="rId4"/>
    <p:sldLayoutId id="2147483652" r:id="rId5"/>
    <p:sldLayoutId id="2147483666" r:id="rId6"/>
    <p:sldLayoutId id="2147483651" r:id="rId7"/>
    <p:sldLayoutId id="2147483653" r:id="rId8"/>
    <p:sldLayoutId id="2147483659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2A471-7092-C866-16CD-AEDD484E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529B9-F302-B2B4-42B3-B77F2AEA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8F6C1-40E1-1A63-79F6-A4E64C152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38B5E-58D9-D88D-DC21-F88EA2A01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DBE7-1C07-A058-B292-18920E807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7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7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2A471-7092-C866-16CD-AEDD484E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529B9-F302-B2B4-42B3-B77F2AEA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8F6C1-40E1-1A63-79F6-A4E64C152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38B5E-58D9-D88D-DC21-F88EA2A01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DBE7-1C07-A058-B292-18920E807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7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2A471-7092-C866-16CD-AEDD484E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529B9-F302-B2B4-42B3-B77F2AEA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8F6C1-40E1-1A63-79F6-A4E64C152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38B5E-58D9-D88D-DC21-F88EA2A01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DBE7-1C07-A058-B292-18920E807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7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2A471-7092-C866-16CD-AEDD484E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529B9-F302-B2B4-42B3-B77F2AEA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8F6C1-40E1-1A63-79F6-A4E64C152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38B5E-58D9-D88D-DC21-F88EA2A01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DBE7-1C07-A058-B292-18920E807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84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352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290392C-979F-9CAC-CDDE-DA790A9339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4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290392C-979F-9CAC-CDDE-DA790A9339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6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svg"/><Relationship Id="rId1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371"/>
            <a:ext cx="12479594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6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85BA543-BF84-2BCF-C774-90914370F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1" y="1828800"/>
            <a:ext cx="10420739" cy="4376473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188062F0-6B12-642E-755B-16EC6C3EB49E}"/>
              </a:ext>
            </a:extLst>
          </p:cNvPr>
          <p:cNvGrpSpPr/>
          <p:nvPr/>
        </p:nvGrpSpPr>
        <p:grpSpPr>
          <a:xfrm>
            <a:off x="511354" y="269227"/>
            <a:ext cx="529493" cy="707886"/>
            <a:chOff x="1806355" y="2764680"/>
            <a:chExt cx="745981" cy="997311"/>
          </a:xfrm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56B296FB-A185-2E06-76F1-4B1178F20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5" name="91">
              <a:extLst>
                <a:ext uri="{FF2B5EF4-FFF2-40B4-BE49-F238E27FC236}">
                  <a16:creationId xmlns:a16="http://schemas.microsoft.com/office/drawing/2014/main" id="{609D4692-67DA-7055-FC24-1BBAB5FB476E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BF7D4326-F87C-D59C-202E-09B944683E00}"/>
              </a:ext>
            </a:extLst>
          </p:cNvPr>
          <p:cNvSpPr txBox="1"/>
          <p:nvPr/>
        </p:nvSpPr>
        <p:spPr>
          <a:xfrm>
            <a:off x="1063691" y="293504"/>
            <a:ext cx="10793962" cy="16876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7000"/>
              </a:lnSpc>
            </a:pPr>
            <a:r>
              <a:rPr lang="en-US" sz="32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Ba bác kiến rào đất để trồng nấm. Kiến lửa rào mảnh đất màu đỏ. Kiến gió rào mảnh đất màu xanh. Kiến bọ dọt rào mảnh đất màu nâu.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90FE818-7495-70BB-6DD3-7557CB26417B}"/>
              </a:ext>
            </a:extLst>
          </p:cNvPr>
          <p:cNvSpPr/>
          <p:nvPr/>
        </p:nvSpPr>
        <p:spPr>
          <a:xfrm>
            <a:off x="2287946" y="6008274"/>
            <a:ext cx="1500282" cy="397602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-100">
                <a:solidFill>
                  <a:schemeClr val="accent6">
                    <a:lumMod val="75000"/>
                  </a:schemeClr>
                </a:solidFill>
                <a:latin typeface="+mj-lt"/>
              </a:rPr>
              <a:t>Kiến lửa</a:t>
            </a:r>
          </a:p>
        </p:txBody>
      </p:sp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0CB5AA28-45B9-234E-80E5-052EDEFB2576}"/>
              </a:ext>
            </a:extLst>
          </p:cNvPr>
          <p:cNvSpPr/>
          <p:nvPr/>
        </p:nvSpPr>
        <p:spPr>
          <a:xfrm>
            <a:off x="5329725" y="6008274"/>
            <a:ext cx="1500282" cy="397602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-100">
                <a:solidFill>
                  <a:schemeClr val="accent6">
                    <a:lumMod val="75000"/>
                  </a:schemeClr>
                </a:solidFill>
                <a:latin typeface="+mj-lt"/>
              </a:rPr>
              <a:t>Kiến gió</a:t>
            </a:r>
          </a:p>
        </p:txBody>
      </p: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97FBA976-6136-8681-0E95-7E8626469927}"/>
              </a:ext>
            </a:extLst>
          </p:cNvPr>
          <p:cNvSpPr/>
          <p:nvPr/>
        </p:nvSpPr>
        <p:spPr>
          <a:xfrm>
            <a:off x="8153400" y="6008274"/>
            <a:ext cx="1500282" cy="397602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-100">
                <a:solidFill>
                  <a:schemeClr val="accent6">
                    <a:lumMod val="75000"/>
                  </a:schemeClr>
                </a:solidFill>
                <a:latin typeface="+mj-lt"/>
              </a:rPr>
              <a:t>Kiến bọ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B1D46-C863-9D26-0400-422DD0C14DD2}"/>
              </a:ext>
            </a:extLst>
          </p:cNvPr>
          <p:cNvSpPr/>
          <p:nvPr/>
        </p:nvSpPr>
        <p:spPr>
          <a:xfrm>
            <a:off x="-1981200" y="-152400"/>
            <a:ext cx="1828800" cy="198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188062F0-6B12-642E-755B-16EC6C3EB49E}"/>
              </a:ext>
            </a:extLst>
          </p:cNvPr>
          <p:cNvGrpSpPr/>
          <p:nvPr/>
        </p:nvGrpSpPr>
        <p:grpSpPr>
          <a:xfrm>
            <a:off x="511354" y="269227"/>
            <a:ext cx="529493" cy="707886"/>
            <a:chOff x="1806355" y="2764680"/>
            <a:chExt cx="745981" cy="997311"/>
          </a:xfrm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56B296FB-A185-2E06-76F1-4B1178F20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5" name="91">
              <a:extLst>
                <a:ext uri="{FF2B5EF4-FFF2-40B4-BE49-F238E27FC236}">
                  <a16:creationId xmlns:a16="http://schemas.microsoft.com/office/drawing/2014/main" id="{609D4692-67DA-7055-FC24-1BBAB5FB476E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285BA543-BF84-2BCF-C774-90914370F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02" y="431059"/>
            <a:ext cx="6338596" cy="26620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590FE818-7495-70BB-6DD3-7557CB26417B}"/>
              </a:ext>
            </a:extLst>
          </p:cNvPr>
          <p:cNvSpPr/>
          <p:nvPr/>
        </p:nvSpPr>
        <p:spPr>
          <a:xfrm>
            <a:off x="3779685" y="2973297"/>
            <a:ext cx="912573" cy="241848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-120">
                <a:solidFill>
                  <a:schemeClr val="accent6">
                    <a:lumMod val="75000"/>
                  </a:schemeClr>
                </a:solidFill>
                <a:latin typeface="+mj-lt"/>
              </a:rPr>
              <a:t>Kiến lửa</a:t>
            </a: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0CB5AA28-45B9-234E-80E5-052EDEFB2576}"/>
              </a:ext>
            </a:extLst>
          </p:cNvPr>
          <p:cNvSpPr/>
          <p:nvPr/>
        </p:nvSpPr>
        <p:spPr>
          <a:xfrm>
            <a:off x="5629900" y="2973297"/>
            <a:ext cx="912573" cy="241848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-120">
                <a:solidFill>
                  <a:schemeClr val="accent6">
                    <a:lumMod val="75000"/>
                  </a:schemeClr>
                </a:solidFill>
                <a:latin typeface="+mj-lt"/>
              </a:rPr>
              <a:t>Kiến gió</a:t>
            </a: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97FBA976-6136-8681-0E95-7E8626469927}"/>
              </a:ext>
            </a:extLst>
          </p:cNvPr>
          <p:cNvSpPr/>
          <p:nvPr/>
        </p:nvSpPr>
        <p:spPr>
          <a:xfrm>
            <a:off x="7347449" y="2973297"/>
            <a:ext cx="912573" cy="241848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-120">
                <a:solidFill>
                  <a:schemeClr val="accent6">
                    <a:lumMod val="75000"/>
                  </a:schemeClr>
                </a:solidFill>
                <a:latin typeface="+mj-lt"/>
              </a:rPr>
              <a:t>Kiến bọ</a:t>
            </a:r>
          </a:p>
        </p:txBody>
      </p:sp>
      <p:graphicFrame>
        <p:nvGraphicFramePr>
          <p:cNvPr id="22" name="PHẠM DUYÊN 6 - 9Slide.vn">
            <a:extLst>
              <a:ext uri="{FF2B5EF4-FFF2-40B4-BE49-F238E27FC236}">
                <a16:creationId xmlns:a16="http://schemas.microsoft.com/office/drawing/2014/main" id="{33F2D75C-7F20-DCD9-B154-1368D8EFE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538216"/>
              </p:ext>
            </p:extLst>
          </p:nvPr>
        </p:nvGraphicFramePr>
        <p:xfrm>
          <a:off x="500652" y="3994197"/>
          <a:ext cx="11190696" cy="228204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97674">
                  <a:extLst>
                    <a:ext uri="{9D8B030D-6E8A-4147-A177-3AD203B41FA5}">
                      <a16:colId xmlns:a16="http://schemas.microsoft.com/office/drawing/2014/main" val="2811845259"/>
                    </a:ext>
                  </a:extLst>
                </a:gridCol>
                <a:gridCol w="2797674">
                  <a:extLst>
                    <a:ext uri="{9D8B030D-6E8A-4147-A177-3AD203B41FA5}">
                      <a16:colId xmlns:a16="http://schemas.microsoft.com/office/drawing/2014/main" val="1514541608"/>
                    </a:ext>
                  </a:extLst>
                </a:gridCol>
                <a:gridCol w="2797674">
                  <a:extLst>
                    <a:ext uri="{9D8B030D-6E8A-4147-A177-3AD203B41FA5}">
                      <a16:colId xmlns:a16="http://schemas.microsoft.com/office/drawing/2014/main" val="3823253655"/>
                    </a:ext>
                  </a:extLst>
                </a:gridCol>
                <a:gridCol w="2797674">
                  <a:extLst>
                    <a:ext uri="{9D8B030D-6E8A-4147-A177-3AD203B41FA5}">
                      <a16:colId xmlns:a16="http://schemas.microsoft.com/office/drawing/2014/main" val="357288787"/>
                    </a:ext>
                  </a:extLst>
                </a:gridCol>
              </a:tblGrid>
              <a:tr h="760683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Mảnh đất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Đỏ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Xanh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Nâu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26720"/>
                  </a:ext>
                </a:extLst>
              </a:tr>
              <a:tr h="760683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Chu vi (cm)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2800" b="0"/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374177"/>
                  </a:ext>
                </a:extLst>
              </a:tr>
              <a:tr h="760683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Diện tích (cm</a:t>
                      </a:r>
                      <a:r>
                        <a:rPr lang="en-US" sz="2800" b="0" baseline="30000"/>
                        <a:t>2</a:t>
                      </a:r>
                      <a:r>
                        <a:rPr lang="en-US" sz="2800" b="0" baseline="0"/>
                        <a:t>)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 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80996"/>
                  </a:ext>
                </a:extLst>
              </a:tr>
            </a:tbl>
          </a:graphicData>
        </a:graphic>
      </p:graphicFrame>
      <p:grpSp>
        <p:nvGrpSpPr>
          <p:cNvPr id="23" name="PHẠM DUYÊN 7 - 9Slide.vn">
            <a:extLst>
              <a:ext uri="{FF2B5EF4-FFF2-40B4-BE49-F238E27FC236}">
                <a16:creationId xmlns:a16="http://schemas.microsoft.com/office/drawing/2014/main" id="{8A09EA85-3846-41F7-FDCC-7351988214FA}"/>
              </a:ext>
            </a:extLst>
          </p:cNvPr>
          <p:cNvGrpSpPr/>
          <p:nvPr/>
        </p:nvGrpSpPr>
        <p:grpSpPr>
          <a:xfrm>
            <a:off x="381000" y="3276600"/>
            <a:ext cx="1862306" cy="659934"/>
            <a:chOff x="723900" y="457200"/>
            <a:chExt cx="1862306" cy="659934"/>
          </a:xfrm>
        </p:grpSpPr>
        <p:sp>
          <p:nvSpPr>
            <p:cNvPr id="24" name="PHẠM DUYÊN 1 - 9Slide.vn">
              <a:extLst>
                <a:ext uri="{FF2B5EF4-FFF2-40B4-BE49-F238E27FC236}">
                  <a16:creationId xmlns:a16="http://schemas.microsoft.com/office/drawing/2014/main" id="{3ED705B2-0041-A08B-7E81-D1F33FD32D7A}"/>
                </a:ext>
              </a:extLst>
            </p:cNvPr>
            <p:cNvSpPr/>
            <p:nvPr/>
          </p:nvSpPr>
          <p:spPr>
            <a:xfrm>
              <a:off x="1334644" y="510780"/>
              <a:ext cx="818006" cy="510404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7A653684-D68E-4785-2F93-DD93C31E1B7D}"/>
                </a:ext>
              </a:extLst>
            </p:cNvPr>
            <p:cNvSpPr txBox="1"/>
            <p:nvPr/>
          </p:nvSpPr>
          <p:spPr>
            <a:xfrm>
              <a:off x="1361837" y="457200"/>
              <a:ext cx="707815" cy="6469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26" name="PHẠM DUYÊN 4 - 9Slide.vn">
              <a:extLst>
                <a:ext uri="{FF2B5EF4-FFF2-40B4-BE49-F238E27FC236}">
                  <a16:creationId xmlns:a16="http://schemas.microsoft.com/office/drawing/2014/main" id="{F9AF2BD3-451B-5F9D-5E86-8908400EA462}"/>
                </a:ext>
              </a:extLst>
            </p:cNvPr>
            <p:cNvSpPr txBox="1"/>
            <p:nvPr/>
          </p:nvSpPr>
          <p:spPr>
            <a:xfrm>
              <a:off x="2161976" y="475804"/>
              <a:ext cx="424230" cy="624364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  <p:sp>
          <p:nvSpPr>
            <p:cNvPr id="33" name="PHẠM DUYÊN 4 - 9Slide.vn">
              <a:extLst>
                <a:ext uri="{FF2B5EF4-FFF2-40B4-BE49-F238E27FC236}">
                  <a16:creationId xmlns:a16="http://schemas.microsoft.com/office/drawing/2014/main" id="{7546FFB5-3BA3-FD98-FC08-0C401427089B}"/>
                </a:ext>
              </a:extLst>
            </p:cNvPr>
            <p:cNvSpPr txBox="1"/>
            <p:nvPr/>
          </p:nvSpPr>
          <p:spPr>
            <a:xfrm>
              <a:off x="723900" y="475804"/>
              <a:ext cx="617546" cy="64133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a)</a:t>
              </a:r>
            </a:p>
          </p:txBody>
        </p:sp>
      </p:grpSp>
      <p:sp>
        <p:nvSpPr>
          <p:cNvPr id="27" name="PHẠM DUYÊN 8 - 9Slide.vn">
            <a:extLst>
              <a:ext uri="{FF2B5EF4-FFF2-40B4-BE49-F238E27FC236}">
                <a16:creationId xmlns:a16="http://schemas.microsoft.com/office/drawing/2014/main" id="{8303EE27-042B-7965-61D5-338D2CB30D44}"/>
              </a:ext>
            </a:extLst>
          </p:cNvPr>
          <p:cNvSpPr txBox="1"/>
          <p:nvPr/>
        </p:nvSpPr>
        <p:spPr>
          <a:xfrm>
            <a:off x="3581400" y="4843162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20 cm</a:t>
            </a: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A6F74355-0C60-ABA8-4497-2AEE40455821}"/>
              </a:ext>
            </a:extLst>
          </p:cNvPr>
          <p:cNvSpPr txBox="1"/>
          <p:nvPr/>
        </p:nvSpPr>
        <p:spPr>
          <a:xfrm>
            <a:off x="3581400" y="5638800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/>
                </a:solidFill>
                <a:latin typeface="+mj-lt"/>
              </a:rPr>
              <a:t>25 cm</a:t>
            </a:r>
            <a:r>
              <a:rPr lang="en-US" sz="2800" baseline="30000">
                <a:solidFill>
                  <a:schemeClr val="accent6"/>
                </a:solidFill>
                <a:latin typeface="+mj-lt"/>
              </a:rPr>
              <a:t>2</a:t>
            </a:r>
            <a:endParaRPr lang="en-US" sz="280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9" name="PHẠM DUYÊN 10 - 9Slide.vn">
            <a:extLst>
              <a:ext uri="{FF2B5EF4-FFF2-40B4-BE49-F238E27FC236}">
                <a16:creationId xmlns:a16="http://schemas.microsoft.com/office/drawing/2014/main" id="{30B33E79-346B-9197-92A7-A992BA5FBF0F}"/>
              </a:ext>
            </a:extLst>
          </p:cNvPr>
          <p:cNvSpPr txBox="1"/>
          <p:nvPr/>
        </p:nvSpPr>
        <p:spPr>
          <a:xfrm>
            <a:off x="6400800" y="4843162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20 cm</a:t>
            </a:r>
          </a:p>
        </p:txBody>
      </p:sp>
      <p:sp>
        <p:nvSpPr>
          <p:cNvPr id="30" name="PHẠM DUYÊN 11 - 9Slide.vn">
            <a:extLst>
              <a:ext uri="{FF2B5EF4-FFF2-40B4-BE49-F238E27FC236}">
                <a16:creationId xmlns:a16="http://schemas.microsoft.com/office/drawing/2014/main" id="{E66602FD-8EB8-2D70-8F77-6F5D67B70A43}"/>
              </a:ext>
            </a:extLst>
          </p:cNvPr>
          <p:cNvSpPr txBox="1"/>
          <p:nvPr/>
        </p:nvSpPr>
        <p:spPr>
          <a:xfrm>
            <a:off x="6400800" y="5638800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/>
                </a:solidFill>
                <a:latin typeface="+mj-lt"/>
              </a:rPr>
              <a:t>21 cm</a:t>
            </a:r>
            <a:r>
              <a:rPr lang="en-US" sz="2800" baseline="30000">
                <a:solidFill>
                  <a:schemeClr val="accent6"/>
                </a:solidFill>
                <a:latin typeface="+mj-lt"/>
              </a:rPr>
              <a:t>2</a:t>
            </a:r>
            <a:endParaRPr lang="en-US" sz="280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1" name="PHẠM DUYÊN 12 - 9Slide.vn">
            <a:extLst>
              <a:ext uri="{FF2B5EF4-FFF2-40B4-BE49-F238E27FC236}">
                <a16:creationId xmlns:a16="http://schemas.microsoft.com/office/drawing/2014/main" id="{7FCB0E4A-80D3-04E8-87CC-74416F4667BD}"/>
              </a:ext>
            </a:extLst>
          </p:cNvPr>
          <p:cNvSpPr txBox="1"/>
          <p:nvPr/>
        </p:nvSpPr>
        <p:spPr>
          <a:xfrm>
            <a:off x="9144000" y="4843162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20 cm</a:t>
            </a:r>
          </a:p>
        </p:txBody>
      </p:sp>
      <p:sp>
        <p:nvSpPr>
          <p:cNvPr id="32" name="PHẠM DUYÊN 13 - 9Slide.vn">
            <a:extLst>
              <a:ext uri="{FF2B5EF4-FFF2-40B4-BE49-F238E27FC236}">
                <a16:creationId xmlns:a16="http://schemas.microsoft.com/office/drawing/2014/main" id="{E1CEF248-CA85-33F6-0726-191BE412D613}"/>
              </a:ext>
            </a:extLst>
          </p:cNvPr>
          <p:cNvSpPr txBox="1"/>
          <p:nvPr/>
        </p:nvSpPr>
        <p:spPr>
          <a:xfrm>
            <a:off x="9144000" y="5638800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/>
                </a:solidFill>
                <a:latin typeface="+mj-lt"/>
              </a:rPr>
              <a:t>24 cm</a:t>
            </a:r>
            <a:r>
              <a:rPr lang="en-US" sz="2800" baseline="30000">
                <a:solidFill>
                  <a:schemeClr val="accent6"/>
                </a:solidFill>
                <a:latin typeface="+mj-lt"/>
              </a:rPr>
              <a:t>2</a:t>
            </a:r>
            <a:endParaRPr lang="en-US" sz="280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6C2EE9-3490-2B63-8B13-A374B512A049}"/>
              </a:ext>
            </a:extLst>
          </p:cNvPr>
          <p:cNvSpPr/>
          <p:nvPr/>
        </p:nvSpPr>
        <p:spPr>
          <a:xfrm>
            <a:off x="-2133600" y="-152400"/>
            <a:ext cx="1905000" cy="198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086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188062F0-6B12-642E-755B-16EC6C3EB49E}"/>
              </a:ext>
            </a:extLst>
          </p:cNvPr>
          <p:cNvGrpSpPr/>
          <p:nvPr/>
        </p:nvGrpSpPr>
        <p:grpSpPr>
          <a:xfrm>
            <a:off x="511354" y="269227"/>
            <a:ext cx="529493" cy="707886"/>
            <a:chOff x="1806355" y="2764680"/>
            <a:chExt cx="745981" cy="997311"/>
          </a:xfrm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56B296FB-A185-2E06-76F1-4B1178F20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字魂105号-简雅黑" panose="00000500000000000000" charset="-122"/>
              </a:endParaRPr>
            </a:p>
          </p:txBody>
        </p:sp>
        <p:sp>
          <p:nvSpPr>
            <p:cNvPr id="5" name="91">
              <a:extLst>
                <a:ext uri="{FF2B5EF4-FFF2-40B4-BE49-F238E27FC236}">
                  <a16:creationId xmlns:a16="http://schemas.microsoft.com/office/drawing/2014/main" id="{609D4692-67DA-7055-FC24-1BBAB5FB476E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31750">
                    <a:solidFill>
                      <a:srgbClr val="F05945">
                        <a:lumMod val="75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white">
                        <a:alpha val="100000"/>
                      </a:prstClr>
                    </a:outerShdw>
                  </a:effectLst>
                  <a:uLnTx/>
                  <a:uFillTx/>
                  <a:latin typeface="#9Slide03 HelveBold" panose="02040603050506020204" pitchFamily="18" charset="0"/>
                  <a:ea typeface="字魂164号-方悦黑" panose="00000500000000000000" charset="-122"/>
                  <a:cs typeface="+mn-cs"/>
                </a:rPr>
                <a:t>2</a:t>
              </a: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285BA543-BF84-2BCF-C774-90914370F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02" y="431059"/>
            <a:ext cx="5683898" cy="23871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590FE818-7495-70BB-6DD3-7557CB26417B}"/>
              </a:ext>
            </a:extLst>
          </p:cNvPr>
          <p:cNvSpPr/>
          <p:nvPr/>
        </p:nvSpPr>
        <p:spPr>
          <a:xfrm>
            <a:off x="3647967" y="2792373"/>
            <a:ext cx="912573" cy="241848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20" normalizeH="0" baseline="0" noProof="0" dirty="0" err="1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Kiến</a:t>
            </a:r>
            <a:r>
              <a:rPr kumimoji="0" lang="en-US" sz="1800" b="0" i="0" u="none" strike="noStrike" kern="1200" cap="none" spc="-12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120" normalizeH="0" baseline="0" noProof="0" dirty="0" err="1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lửa</a:t>
            </a:r>
            <a:endParaRPr kumimoji="0" lang="en-US" sz="1800" b="0" i="0" u="none" strike="noStrike" kern="1200" cap="none" spc="-120" normalizeH="0" baseline="0" noProof="0" dirty="0">
              <a:ln>
                <a:noFill/>
              </a:ln>
              <a:solidFill>
                <a:srgbClr val="F05945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0CB5AA28-45B9-234E-80E5-052EDEFB2576}"/>
              </a:ext>
            </a:extLst>
          </p:cNvPr>
          <p:cNvSpPr/>
          <p:nvPr/>
        </p:nvSpPr>
        <p:spPr>
          <a:xfrm>
            <a:off x="5359696" y="2771921"/>
            <a:ext cx="912573" cy="241848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20" normalizeH="0" baseline="0" noProof="0" dirty="0" err="1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Kiến</a:t>
            </a:r>
            <a:r>
              <a:rPr kumimoji="0" lang="en-US" sz="1800" b="0" i="0" u="none" strike="noStrike" kern="1200" cap="none" spc="-12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120" normalizeH="0" baseline="0" noProof="0" dirty="0" err="1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gió</a:t>
            </a:r>
            <a:endParaRPr kumimoji="0" lang="en-US" sz="1800" b="0" i="0" u="none" strike="noStrike" kern="1200" cap="none" spc="-120" normalizeH="0" baseline="0" noProof="0" dirty="0">
              <a:ln>
                <a:noFill/>
              </a:ln>
              <a:solidFill>
                <a:srgbClr val="F05945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97FBA976-6136-8681-0E95-7E8626469927}"/>
              </a:ext>
            </a:extLst>
          </p:cNvPr>
          <p:cNvSpPr/>
          <p:nvPr/>
        </p:nvSpPr>
        <p:spPr>
          <a:xfrm>
            <a:off x="7080636" y="2782548"/>
            <a:ext cx="912573" cy="241848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20" normalizeH="0" baseline="0" noProof="0" dirty="0" err="1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Kiến</a:t>
            </a:r>
            <a:r>
              <a:rPr kumimoji="0" lang="en-US" sz="1800" b="0" i="0" u="none" strike="noStrike" kern="1200" cap="none" spc="-12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120" normalizeH="0" baseline="0" noProof="0" dirty="0" err="1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bọ</a:t>
            </a:r>
            <a:endParaRPr kumimoji="0" lang="en-US" sz="1800" b="0" i="0" u="none" strike="noStrike" kern="1200" cap="none" spc="-120" normalizeH="0" baseline="0" noProof="0" dirty="0">
              <a:ln>
                <a:noFill/>
              </a:ln>
              <a:solidFill>
                <a:srgbClr val="F05945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aphicFrame>
        <p:nvGraphicFramePr>
          <p:cNvPr id="22" name="PHẠM DUYÊN 6 - 9Slide.vn">
            <a:extLst>
              <a:ext uri="{FF2B5EF4-FFF2-40B4-BE49-F238E27FC236}">
                <a16:creationId xmlns:a16="http://schemas.microsoft.com/office/drawing/2014/main" id="{33F2D75C-7F20-DCD9-B154-1368D8EFE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118030"/>
              </p:ext>
            </p:extLst>
          </p:nvPr>
        </p:nvGraphicFramePr>
        <p:xfrm>
          <a:off x="498402" y="3228083"/>
          <a:ext cx="11190696" cy="228204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97674">
                  <a:extLst>
                    <a:ext uri="{9D8B030D-6E8A-4147-A177-3AD203B41FA5}">
                      <a16:colId xmlns:a16="http://schemas.microsoft.com/office/drawing/2014/main" val="2811845259"/>
                    </a:ext>
                  </a:extLst>
                </a:gridCol>
                <a:gridCol w="2797674">
                  <a:extLst>
                    <a:ext uri="{9D8B030D-6E8A-4147-A177-3AD203B41FA5}">
                      <a16:colId xmlns:a16="http://schemas.microsoft.com/office/drawing/2014/main" val="1514541608"/>
                    </a:ext>
                  </a:extLst>
                </a:gridCol>
                <a:gridCol w="2797674">
                  <a:extLst>
                    <a:ext uri="{9D8B030D-6E8A-4147-A177-3AD203B41FA5}">
                      <a16:colId xmlns:a16="http://schemas.microsoft.com/office/drawing/2014/main" val="3823253655"/>
                    </a:ext>
                  </a:extLst>
                </a:gridCol>
                <a:gridCol w="2797674">
                  <a:extLst>
                    <a:ext uri="{9D8B030D-6E8A-4147-A177-3AD203B41FA5}">
                      <a16:colId xmlns:a16="http://schemas.microsoft.com/office/drawing/2014/main" val="357288787"/>
                    </a:ext>
                  </a:extLst>
                </a:gridCol>
              </a:tblGrid>
              <a:tr h="76068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Mảnh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đất</a:t>
                      </a:r>
                      <a:endParaRPr lang="en-US" sz="2800" b="0" dirty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Đỏ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Xanh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Nâu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26720"/>
                  </a:ext>
                </a:extLst>
              </a:tr>
              <a:tr h="760683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Chu vi (cm)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2800" b="0" dirty="0"/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374177"/>
                  </a:ext>
                </a:extLst>
              </a:tr>
              <a:tr h="760683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Diện tích (cm</a:t>
                      </a:r>
                      <a:r>
                        <a:rPr lang="en-US" sz="2800" b="0" baseline="30000"/>
                        <a:t>2</a:t>
                      </a:r>
                      <a:r>
                        <a:rPr lang="en-US" sz="2800" b="0" baseline="0"/>
                        <a:t>)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 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en-US" sz="28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en-US" sz="2800" b="0" dirty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80996"/>
                  </a:ext>
                </a:extLst>
              </a:tr>
            </a:tbl>
          </a:graphicData>
        </a:graphic>
      </p:graphicFrame>
      <p:grpSp>
        <p:nvGrpSpPr>
          <p:cNvPr id="23" name="PHẠM DUYÊN 7 - 9Slide.vn">
            <a:extLst>
              <a:ext uri="{FF2B5EF4-FFF2-40B4-BE49-F238E27FC236}">
                <a16:creationId xmlns:a16="http://schemas.microsoft.com/office/drawing/2014/main" id="{8A09EA85-3846-41F7-FDCC-7351988214FA}"/>
              </a:ext>
            </a:extLst>
          </p:cNvPr>
          <p:cNvGrpSpPr/>
          <p:nvPr/>
        </p:nvGrpSpPr>
        <p:grpSpPr>
          <a:xfrm>
            <a:off x="378483" y="2488200"/>
            <a:ext cx="1862306" cy="659934"/>
            <a:chOff x="723900" y="457200"/>
            <a:chExt cx="1862306" cy="659934"/>
          </a:xfrm>
        </p:grpSpPr>
        <p:sp>
          <p:nvSpPr>
            <p:cNvPr id="24" name="PHẠM DUYÊN 1 - 9Slide.vn">
              <a:extLst>
                <a:ext uri="{FF2B5EF4-FFF2-40B4-BE49-F238E27FC236}">
                  <a16:creationId xmlns:a16="http://schemas.microsoft.com/office/drawing/2014/main" id="{3ED705B2-0041-A08B-7E81-D1F33FD32D7A}"/>
                </a:ext>
              </a:extLst>
            </p:cNvPr>
            <p:cNvSpPr/>
            <p:nvPr/>
          </p:nvSpPr>
          <p:spPr>
            <a:xfrm>
              <a:off x="1334644" y="510780"/>
              <a:ext cx="818006" cy="510404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7A653684-D68E-4785-2F93-DD93C31E1B7D}"/>
                </a:ext>
              </a:extLst>
            </p:cNvPr>
            <p:cNvSpPr txBox="1"/>
            <p:nvPr/>
          </p:nvSpPr>
          <p:spPr>
            <a:xfrm>
              <a:off x="1361837" y="457200"/>
              <a:ext cx="707815" cy="6469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  <p:sp>
          <p:nvSpPr>
            <p:cNvPr id="26" name="PHẠM DUYÊN 4 - 9Slide.vn">
              <a:extLst>
                <a:ext uri="{FF2B5EF4-FFF2-40B4-BE49-F238E27FC236}">
                  <a16:creationId xmlns:a16="http://schemas.microsoft.com/office/drawing/2014/main" id="{F9AF2BD3-451B-5F9D-5E86-8908400EA462}"/>
                </a:ext>
              </a:extLst>
            </p:cNvPr>
            <p:cNvSpPr txBox="1"/>
            <p:nvPr/>
          </p:nvSpPr>
          <p:spPr>
            <a:xfrm>
              <a:off x="2161976" y="475804"/>
              <a:ext cx="424230" cy="624364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059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PHẠM DUYÊN 4 - 9Slide.vn">
              <a:extLst>
                <a:ext uri="{FF2B5EF4-FFF2-40B4-BE49-F238E27FC236}">
                  <a16:creationId xmlns:a16="http://schemas.microsoft.com/office/drawing/2014/main" id="{7546FFB5-3BA3-FD98-FC08-0C401427089B}"/>
                </a:ext>
              </a:extLst>
            </p:cNvPr>
            <p:cNvSpPr txBox="1"/>
            <p:nvPr/>
          </p:nvSpPr>
          <p:spPr>
            <a:xfrm>
              <a:off x="723900" y="475804"/>
              <a:ext cx="617546" cy="64133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059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a)</a:t>
              </a:r>
            </a:p>
          </p:txBody>
        </p:sp>
      </p:grpSp>
      <p:sp>
        <p:nvSpPr>
          <p:cNvPr id="27" name="PHẠM DUYÊN 8 - 9Slide.vn">
            <a:extLst>
              <a:ext uri="{FF2B5EF4-FFF2-40B4-BE49-F238E27FC236}">
                <a16:creationId xmlns:a16="http://schemas.microsoft.com/office/drawing/2014/main" id="{8303EE27-042B-7965-61D5-338D2CB30D44}"/>
              </a:ext>
            </a:extLst>
          </p:cNvPr>
          <p:cNvSpPr txBox="1"/>
          <p:nvPr/>
        </p:nvSpPr>
        <p:spPr>
          <a:xfrm>
            <a:off x="3579150" y="4077048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20 cm</a:t>
            </a: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A6F74355-0C60-ABA8-4497-2AEE40455821}"/>
              </a:ext>
            </a:extLst>
          </p:cNvPr>
          <p:cNvSpPr txBox="1"/>
          <p:nvPr/>
        </p:nvSpPr>
        <p:spPr>
          <a:xfrm>
            <a:off x="3579150" y="4872686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25 cm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9" name="PHẠM DUYÊN 10 - 9Slide.vn">
            <a:extLst>
              <a:ext uri="{FF2B5EF4-FFF2-40B4-BE49-F238E27FC236}">
                <a16:creationId xmlns:a16="http://schemas.microsoft.com/office/drawing/2014/main" id="{30B33E79-346B-9197-92A7-A992BA5FBF0F}"/>
              </a:ext>
            </a:extLst>
          </p:cNvPr>
          <p:cNvSpPr txBox="1"/>
          <p:nvPr/>
        </p:nvSpPr>
        <p:spPr>
          <a:xfrm>
            <a:off x="6398550" y="4077048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20 cm</a:t>
            </a:r>
          </a:p>
        </p:txBody>
      </p:sp>
      <p:sp>
        <p:nvSpPr>
          <p:cNvPr id="30" name="PHẠM DUYÊN 11 - 9Slide.vn">
            <a:extLst>
              <a:ext uri="{FF2B5EF4-FFF2-40B4-BE49-F238E27FC236}">
                <a16:creationId xmlns:a16="http://schemas.microsoft.com/office/drawing/2014/main" id="{E66602FD-8EB8-2D70-8F77-6F5D67B70A43}"/>
              </a:ext>
            </a:extLst>
          </p:cNvPr>
          <p:cNvSpPr txBox="1"/>
          <p:nvPr/>
        </p:nvSpPr>
        <p:spPr>
          <a:xfrm>
            <a:off x="6398550" y="4872686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21 cm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31" name="PHẠM DUYÊN 12 - 9Slide.vn">
            <a:extLst>
              <a:ext uri="{FF2B5EF4-FFF2-40B4-BE49-F238E27FC236}">
                <a16:creationId xmlns:a16="http://schemas.microsoft.com/office/drawing/2014/main" id="{7FCB0E4A-80D3-04E8-87CC-74416F4667BD}"/>
              </a:ext>
            </a:extLst>
          </p:cNvPr>
          <p:cNvSpPr txBox="1"/>
          <p:nvPr/>
        </p:nvSpPr>
        <p:spPr>
          <a:xfrm>
            <a:off x="9141750" y="4077048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20 cm</a:t>
            </a:r>
          </a:p>
        </p:txBody>
      </p:sp>
      <p:sp>
        <p:nvSpPr>
          <p:cNvPr id="32" name="PHẠM DUYÊN 13 - 9Slide.vn">
            <a:extLst>
              <a:ext uri="{FF2B5EF4-FFF2-40B4-BE49-F238E27FC236}">
                <a16:creationId xmlns:a16="http://schemas.microsoft.com/office/drawing/2014/main" id="{E1CEF248-CA85-33F6-0726-191BE412D613}"/>
              </a:ext>
            </a:extLst>
          </p:cNvPr>
          <p:cNvSpPr txBox="1"/>
          <p:nvPr/>
        </p:nvSpPr>
        <p:spPr>
          <a:xfrm>
            <a:off x="9141750" y="4872686"/>
            <a:ext cx="2286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24 cm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E60A7201-AFE3-24CA-9EBA-DC5945440DFF}"/>
              </a:ext>
            </a:extLst>
          </p:cNvPr>
          <p:cNvSpPr txBox="1"/>
          <p:nvPr/>
        </p:nvSpPr>
        <p:spPr>
          <a:xfrm>
            <a:off x="511354" y="5724447"/>
            <a:ext cx="9223309" cy="76276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7000"/>
              </a:lnSpc>
            </a:pPr>
            <a:r>
              <a:rPr lang="en-US" sz="40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b) </a:t>
            </a:r>
            <a:r>
              <a:rPr lang="en-US" sz="4000" spc="-6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Mảnh</a:t>
            </a:r>
            <a:r>
              <a:rPr lang="en-US" sz="40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spc="-6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đất</a:t>
            </a:r>
            <a:r>
              <a:rPr lang="en-US" sz="40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spc="-6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nào</a:t>
            </a:r>
            <a:r>
              <a:rPr lang="en-US" sz="40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spc="-6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40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spc="-6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diện</a:t>
            </a:r>
            <a:r>
              <a:rPr lang="en-US" sz="40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spc="-6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tích</a:t>
            </a:r>
            <a:r>
              <a:rPr lang="en-US" sz="40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spc="-6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lớn</a:t>
            </a:r>
            <a:r>
              <a:rPr lang="en-US" sz="40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spc="-6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nhất</a:t>
            </a:r>
            <a:r>
              <a:rPr lang="en-US" sz="40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3963" y="5782550"/>
            <a:ext cx="10952556" cy="765089"/>
            <a:chOff x="774587" y="6979710"/>
            <a:chExt cx="10952556" cy="765089"/>
          </a:xfrm>
        </p:grpSpPr>
        <p:sp>
          <p:nvSpPr>
            <p:cNvPr id="34" name="PHẠM DUYÊN 7 - 9Slide.vn">
              <a:extLst>
                <a:ext uri="{FF2B5EF4-FFF2-40B4-BE49-F238E27FC236}">
                  <a16:creationId xmlns:a16="http://schemas.microsoft.com/office/drawing/2014/main" id="{165D7C45-B9D9-81B3-017E-B4BC021701D2}"/>
                </a:ext>
              </a:extLst>
            </p:cNvPr>
            <p:cNvSpPr/>
            <p:nvPr/>
          </p:nvSpPr>
          <p:spPr>
            <a:xfrm>
              <a:off x="774587" y="6979710"/>
              <a:ext cx="9840686" cy="765089"/>
            </a:xfrm>
            <a:prstGeom prst="roundRect">
              <a:avLst>
                <a:gd name="adj" fmla="val 14247"/>
              </a:avLst>
            </a:prstGeom>
            <a:solidFill>
              <a:srgbClr val="FAD5E6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anchor="ctr"/>
            <a:lstStyle/>
            <a:p>
              <a:pPr algn="ctr"/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endParaRPr>
            </a:p>
          </p:txBody>
        </p:sp>
        <p:sp>
          <p:nvSpPr>
            <p:cNvPr id="35" name="PHẠM DUYÊN 8 - 9Slide.vn">
              <a:extLst>
                <a:ext uri="{FF2B5EF4-FFF2-40B4-BE49-F238E27FC236}">
                  <a16:creationId xmlns:a16="http://schemas.microsoft.com/office/drawing/2014/main" id="{DB0622B0-60FC-D853-CC36-F7F3A6DFF77D}"/>
                </a:ext>
              </a:extLst>
            </p:cNvPr>
            <p:cNvSpPr/>
            <p:nvPr/>
          </p:nvSpPr>
          <p:spPr>
            <a:xfrm>
              <a:off x="1104888" y="7017545"/>
              <a:ext cx="10622255" cy="689420"/>
            </a:xfrm>
            <a:prstGeom prst="rect">
              <a:avLst/>
            </a:prstGeom>
            <a:noFill/>
            <a:ln w="28575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97000"/>
                </a:lnSpc>
              </a:pP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b) </a:t>
              </a:r>
              <a:r>
                <a:rPr lang="en-US" sz="4000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Mảnh</a:t>
              </a: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đất</a:t>
              </a: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màu</a:t>
              </a: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đỏ</a:t>
              </a: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diện</a:t>
              </a: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tích</a:t>
              </a: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lớn</a:t>
              </a: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spc="-6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nhất</a:t>
              </a:r>
              <a:r>
                <a:rPr lang="en-US" sz="4000" spc="-6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36FAC2E-39CA-1DDE-E6E2-123EE0B06396}"/>
              </a:ext>
            </a:extLst>
          </p:cNvPr>
          <p:cNvSpPr/>
          <p:nvPr/>
        </p:nvSpPr>
        <p:spPr>
          <a:xfrm>
            <a:off x="-1981200" y="-152400"/>
            <a:ext cx="1676400" cy="1905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6868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F7AEBAD-00C2-D025-FA80-1CFE7470F88B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39E49DB0-E7BF-A323-9366-65C11A94D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6B14326-BF49-DC51-85F1-C241410931CE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FD7B49B3-1E09-6F4E-D9BF-42ACD7E086BA}"/>
              </a:ext>
            </a:extLst>
          </p:cNvPr>
          <p:cNvGrpSpPr/>
          <p:nvPr/>
        </p:nvGrpSpPr>
        <p:grpSpPr>
          <a:xfrm>
            <a:off x="1257300" y="406400"/>
            <a:ext cx="1319183" cy="783193"/>
            <a:chOff x="1295400" y="457200"/>
            <a:chExt cx="1319183" cy="783193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92E8091E-9C90-FCE4-1BEF-865CF446C5D0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PHẠM DUYÊN 3 - 9Slide.vn">
              <a:extLst>
                <a:ext uri="{FF2B5EF4-FFF2-40B4-BE49-F238E27FC236}">
                  <a16:creationId xmlns:a16="http://schemas.microsoft.com/office/drawing/2014/main" id="{D70CA53E-713C-105A-4E60-B999D4EFFC67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8" name="PHẠM DUYÊN 4 - 9Slide.vn">
              <a:extLst>
                <a:ext uri="{FF2B5EF4-FFF2-40B4-BE49-F238E27FC236}">
                  <a16:creationId xmlns:a16="http://schemas.microsoft.com/office/drawing/2014/main" id="{490071A9-C192-6EA0-1345-6671A931B9C8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BD487595-8EAF-53F5-E6EF-D1A257A95848}"/>
              </a:ext>
            </a:extLst>
          </p:cNvPr>
          <p:cNvGrpSpPr/>
          <p:nvPr/>
        </p:nvGrpSpPr>
        <p:grpSpPr>
          <a:xfrm>
            <a:off x="4936808" y="3733217"/>
            <a:ext cx="2743200" cy="2743783"/>
            <a:chOff x="7871490" y="1675817"/>
            <a:chExt cx="2743200" cy="2743783"/>
          </a:xfrm>
        </p:grpSpPr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35A39802-961D-7F16-7107-5323267DB2FC}"/>
                </a:ext>
              </a:extLst>
            </p:cNvPr>
            <p:cNvSpPr/>
            <p:nvPr/>
          </p:nvSpPr>
          <p:spPr>
            <a:xfrm>
              <a:off x="9255385" y="1675817"/>
              <a:ext cx="1358403" cy="2743200"/>
            </a:xfrm>
            <a:prstGeom prst="rect">
              <a:avLst/>
            </a:prstGeom>
            <a:solidFill>
              <a:srgbClr val="F25D3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PHẠM DUYÊN 5 - 9Slide.vn">
              <a:extLst>
                <a:ext uri="{FF2B5EF4-FFF2-40B4-BE49-F238E27FC236}">
                  <a16:creationId xmlns:a16="http://schemas.microsoft.com/office/drawing/2014/main" id="{AB931032-A7BF-5527-8132-0EF69FC7E4F2}"/>
                </a:ext>
              </a:extLst>
            </p:cNvPr>
            <p:cNvSpPr/>
            <p:nvPr/>
          </p:nvSpPr>
          <p:spPr>
            <a:xfrm>
              <a:off x="7871490" y="1676400"/>
              <a:ext cx="2743200" cy="2743200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21" name="PHẠM DUYÊN 4 - 9Slide.vn">
            <a:extLst>
              <a:ext uri="{FF2B5EF4-FFF2-40B4-BE49-F238E27FC236}">
                <a16:creationId xmlns:a16="http://schemas.microsoft.com/office/drawing/2014/main" id="{EEE4D125-73C0-D63D-20DF-F072EBAEE309}"/>
              </a:ext>
            </a:extLst>
          </p:cNvPr>
          <p:cNvGrpSpPr/>
          <p:nvPr/>
        </p:nvGrpSpPr>
        <p:grpSpPr>
          <a:xfrm>
            <a:off x="605971" y="1219200"/>
            <a:ext cx="11052629" cy="1940957"/>
            <a:chOff x="457200" y="1359721"/>
            <a:chExt cx="11052629" cy="1940957"/>
          </a:xfrm>
        </p:grpSpPr>
        <p:sp>
          <p:nvSpPr>
            <p:cNvPr id="18" name="PHẠM DUYÊN 2 - 9Slide.vn">
              <a:extLst>
                <a:ext uri="{FF2B5EF4-FFF2-40B4-BE49-F238E27FC236}">
                  <a16:creationId xmlns:a16="http://schemas.microsoft.com/office/drawing/2014/main" id="{6DA26DBA-B73A-38D3-5F39-9B9FD943257F}"/>
                </a:ext>
              </a:extLst>
            </p:cNvPr>
            <p:cNvSpPr txBox="1"/>
            <p:nvPr/>
          </p:nvSpPr>
          <p:spPr>
            <a:xfrm>
              <a:off x="457200" y="1359721"/>
              <a:ext cx="11052629" cy="194095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pc="-6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Diện tích tấm bìa hình vuông gấp đôi diện tích miếng bìa màu đỏ.</a:t>
              </a:r>
            </a:p>
            <a:p>
              <a:r>
                <a:rPr lang="en-US" sz="3600" spc="-6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Diện tích tấm bìa hình vuông là         cm</a:t>
              </a:r>
              <a:r>
                <a:rPr lang="en-US" sz="3600" spc="-60" baseline="30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lang="en-US" sz="3600" spc="-6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20" name="PHẠM DUYÊN 4 - 9Slide.vn">
              <a:extLst>
                <a:ext uri="{FF2B5EF4-FFF2-40B4-BE49-F238E27FC236}">
                  <a16:creationId xmlns:a16="http://schemas.microsoft.com/office/drawing/2014/main" id="{E9986C1D-52B9-DE19-06CB-B9C5765510FA}"/>
                </a:ext>
              </a:extLst>
            </p:cNvPr>
            <p:cNvSpPr/>
            <p:nvPr/>
          </p:nvSpPr>
          <p:spPr>
            <a:xfrm>
              <a:off x="7038295" y="2585348"/>
              <a:ext cx="585334" cy="586948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8988C174-6A7A-2275-6846-B6BE87CEF4EA}"/>
              </a:ext>
            </a:extLst>
          </p:cNvPr>
          <p:cNvSpPr txBox="1"/>
          <p:nvPr/>
        </p:nvSpPr>
        <p:spPr>
          <a:xfrm>
            <a:off x="7763252" y="4649372"/>
            <a:ext cx="847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6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9C74BC04-DA1F-F962-C60E-86D22739C60D}"/>
              </a:ext>
            </a:extLst>
          </p:cNvPr>
          <p:cNvSpPr txBox="1"/>
          <p:nvPr/>
        </p:nvSpPr>
        <p:spPr>
          <a:xfrm>
            <a:off x="6553200" y="3236179"/>
            <a:ext cx="83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16C92-00A5-04FF-861E-27632980268C}"/>
              </a:ext>
            </a:extLst>
          </p:cNvPr>
          <p:cNvSpPr/>
          <p:nvPr/>
        </p:nvSpPr>
        <p:spPr>
          <a:xfrm>
            <a:off x="-1981200" y="-152400"/>
            <a:ext cx="17526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305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17B68F14-D16F-03C8-DC7C-0C81BE83521F}"/>
              </a:ext>
            </a:extLst>
          </p:cNvPr>
          <p:cNvSpPr>
            <a:spLocks/>
          </p:cNvSpPr>
          <p:nvPr/>
        </p:nvSpPr>
        <p:spPr>
          <a:xfrm>
            <a:off x="822754" y="3352800"/>
            <a:ext cx="6136846" cy="3048000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BF7AEBAD-00C2-D025-FA80-1CFE7470F88B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39E49DB0-E7BF-A323-9366-65C11A94D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6B14326-BF49-DC51-85F1-C241410931CE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FD7B49B3-1E09-6F4E-D9BF-42ACD7E086BA}"/>
              </a:ext>
            </a:extLst>
          </p:cNvPr>
          <p:cNvGrpSpPr/>
          <p:nvPr/>
        </p:nvGrpSpPr>
        <p:grpSpPr>
          <a:xfrm>
            <a:off x="1257300" y="406400"/>
            <a:ext cx="1319183" cy="783193"/>
            <a:chOff x="1295400" y="457200"/>
            <a:chExt cx="1319183" cy="783193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92E8091E-9C90-FCE4-1BEF-865CF446C5D0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PHẠM DUYÊN 3 - 9Slide.vn">
              <a:extLst>
                <a:ext uri="{FF2B5EF4-FFF2-40B4-BE49-F238E27FC236}">
                  <a16:creationId xmlns:a16="http://schemas.microsoft.com/office/drawing/2014/main" id="{D70CA53E-713C-105A-4E60-B999D4EFFC67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8" name="PHẠM DUYÊN 4 - 9Slide.vn">
              <a:extLst>
                <a:ext uri="{FF2B5EF4-FFF2-40B4-BE49-F238E27FC236}">
                  <a16:creationId xmlns:a16="http://schemas.microsoft.com/office/drawing/2014/main" id="{490071A9-C192-6EA0-1345-6671A931B9C8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grpSp>
        <p:nvGrpSpPr>
          <p:cNvPr id="17" name="PHẠM DUYÊN 4 - 9Slide.vn">
            <a:extLst>
              <a:ext uri="{FF2B5EF4-FFF2-40B4-BE49-F238E27FC236}">
                <a16:creationId xmlns:a16="http://schemas.microsoft.com/office/drawing/2014/main" id="{BD487595-8EAF-53F5-E6EF-D1A257A95848}"/>
              </a:ext>
            </a:extLst>
          </p:cNvPr>
          <p:cNvGrpSpPr/>
          <p:nvPr/>
        </p:nvGrpSpPr>
        <p:grpSpPr>
          <a:xfrm>
            <a:off x="7832408" y="3621238"/>
            <a:ext cx="2743200" cy="2743783"/>
            <a:chOff x="7871490" y="1675817"/>
            <a:chExt cx="2743200" cy="2743783"/>
          </a:xfrm>
        </p:grpSpPr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35A39802-961D-7F16-7107-5323267DB2FC}"/>
                </a:ext>
              </a:extLst>
            </p:cNvPr>
            <p:cNvSpPr/>
            <p:nvPr/>
          </p:nvSpPr>
          <p:spPr>
            <a:xfrm>
              <a:off x="9255385" y="1675817"/>
              <a:ext cx="1358403" cy="2743200"/>
            </a:xfrm>
            <a:prstGeom prst="rect">
              <a:avLst/>
            </a:prstGeom>
            <a:solidFill>
              <a:srgbClr val="F25D3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PHẠM DUYÊN 5 - 9Slide.vn">
              <a:extLst>
                <a:ext uri="{FF2B5EF4-FFF2-40B4-BE49-F238E27FC236}">
                  <a16:creationId xmlns:a16="http://schemas.microsoft.com/office/drawing/2014/main" id="{AB931032-A7BF-5527-8132-0EF69FC7E4F2}"/>
                </a:ext>
              </a:extLst>
            </p:cNvPr>
            <p:cNvSpPr/>
            <p:nvPr/>
          </p:nvSpPr>
          <p:spPr>
            <a:xfrm>
              <a:off x="7871490" y="1676400"/>
              <a:ext cx="2743200" cy="2743200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23" name="PHẠM DUYÊN 5 - 9Slide.vn">
            <a:extLst>
              <a:ext uri="{FF2B5EF4-FFF2-40B4-BE49-F238E27FC236}">
                <a16:creationId xmlns:a16="http://schemas.microsoft.com/office/drawing/2014/main" id="{1CB776CC-5AF8-AF77-6F64-9DF2A2E50C7E}"/>
              </a:ext>
            </a:extLst>
          </p:cNvPr>
          <p:cNvSpPr txBox="1"/>
          <p:nvPr/>
        </p:nvSpPr>
        <p:spPr>
          <a:xfrm>
            <a:off x="1308100" y="3609031"/>
            <a:ext cx="5410200" cy="570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>
              <a:lnSpc>
                <a:spcPct val="122000"/>
              </a:lnSpc>
            </a:pPr>
            <a:r>
              <a:rPr lang="en-US" sz="2800" b="0" i="0">
                <a:solidFill>
                  <a:srgbClr val="333333"/>
                </a:solidFill>
                <a:effectLst/>
                <a:latin typeface="+mj-lt"/>
              </a:rPr>
              <a:t>Diện tích tấm bìa màu đỏ là:</a:t>
            </a:r>
          </a:p>
        </p:txBody>
      </p: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8988C174-6A7A-2275-6846-B6BE87CEF4EA}"/>
              </a:ext>
            </a:extLst>
          </p:cNvPr>
          <p:cNvSpPr txBox="1"/>
          <p:nvPr/>
        </p:nvSpPr>
        <p:spPr>
          <a:xfrm>
            <a:off x="10658852" y="4537393"/>
            <a:ext cx="847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6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9C74BC04-DA1F-F962-C60E-86D22739C60D}"/>
              </a:ext>
            </a:extLst>
          </p:cNvPr>
          <p:cNvSpPr txBox="1"/>
          <p:nvPr/>
        </p:nvSpPr>
        <p:spPr>
          <a:xfrm>
            <a:off x="9448800" y="3124200"/>
            <a:ext cx="83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PHẠM DUYÊN 8 - 9Slide.vn">
            <a:extLst>
              <a:ext uri="{FF2B5EF4-FFF2-40B4-BE49-F238E27FC236}">
                <a16:creationId xmlns:a16="http://schemas.microsoft.com/office/drawing/2014/main" id="{871C43E5-12C5-1BBE-9EFA-1FBD90A86E16}"/>
              </a:ext>
            </a:extLst>
          </p:cNvPr>
          <p:cNvGrpSpPr/>
          <p:nvPr/>
        </p:nvGrpSpPr>
        <p:grpSpPr>
          <a:xfrm>
            <a:off x="605971" y="1219200"/>
            <a:ext cx="11052629" cy="1940957"/>
            <a:chOff x="457200" y="1359721"/>
            <a:chExt cx="11052629" cy="1940957"/>
          </a:xfrm>
        </p:grpSpPr>
        <p:sp>
          <p:nvSpPr>
            <p:cNvPr id="15" name="PHẠM DUYÊN 2 - 9Slide.vn">
              <a:extLst>
                <a:ext uri="{FF2B5EF4-FFF2-40B4-BE49-F238E27FC236}">
                  <a16:creationId xmlns:a16="http://schemas.microsoft.com/office/drawing/2014/main" id="{87756AE0-9E80-8C28-3275-29BD2BEA6B4B}"/>
                </a:ext>
              </a:extLst>
            </p:cNvPr>
            <p:cNvSpPr txBox="1"/>
            <p:nvPr/>
          </p:nvSpPr>
          <p:spPr>
            <a:xfrm>
              <a:off x="457200" y="1359721"/>
              <a:ext cx="11052629" cy="194095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pc="-6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Diện tích tấm bìa hình vuông </a:t>
              </a:r>
              <a:r>
                <a:rPr lang="en-US" sz="3600" spc="-60">
                  <a:solidFill>
                    <a:schemeClr val="accent6"/>
                  </a:solidFill>
                  <a:latin typeface="+mj-lt"/>
                </a:rPr>
                <a:t>gấp đôi</a:t>
              </a:r>
              <a:r>
                <a:rPr lang="en-US" sz="3600" spc="-6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diện tích miếng bìa màu đỏ.</a:t>
              </a:r>
            </a:p>
            <a:p>
              <a:r>
                <a:rPr lang="en-US" sz="3600" spc="-6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Diện tích tấm bìa hình vuông là         cm</a:t>
              </a:r>
              <a:r>
                <a:rPr lang="en-US" sz="3600" spc="-60" baseline="30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lang="en-US" sz="3600" spc="-6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16" name="PHẠM DUYÊN 4 - 9Slide.vn">
              <a:extLst>
                <a:ext uri="{FF2B5EF4-FFF2-40B4-BE49-F238E27FC236}">
                  <a16:creationId xmlns:a16="http://schemas.microsoft.com/office/drawing/2014/main" id="{3BEF7574-1BBC-65E5-6E02-D71A5114B6A9}"/>
                </a:ext>
              </a:extLst>
            </p:cNvPr>
            <p:cNvSpPr/>
            <p:nvPr/>
          </p:nvSpPr>
          <p:spPr>
            <a:xfrm>
              <a:off x="7038295" y="2585348"/>
              <a:ext cx="585334" cy="586948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9A8CA2D6-2144-B512-D23B-D600BCB98EA7}"/>
              </a:ext>
            </a:extLst>
          </p:cNvPr>
          <p:cNvSpPr txBox="1"/>
          <p:nvPr/>
        </p:nvSpPr>
        <p:spPr>
          <a:xfrm>
            <a:off x="1993900" y="4229613"/>
            <a:ext cx="3187700" cy="570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>
              <a:lnSpc>
                <a:spcPct val="122000"/>
              </a:lnSpc>
            </a:pPr>
            <a:r>
              <a:rPr lang="en-US" sz="2800" b="0" i="0">
                <a:solidFill>
                  <a:srgbClr val="333333"/>
                </a:solidFill>
                <a:effectLst/>
                <a:latin typeface="+mj-lt"/>
              </a:rPr>
              <a:t>6 x 3 = </a:t>
            </a:r>
            <a:r>
              <a:rPr lang="en-US" sz="2800" b="0" i="0">
                <a:solidFill>
                  <a:schemeClr val="accent6"/>
                </a:solidFill>
                <a:effectLst/>
                <a:latin typeface="+mj-lt"/>
              </a:rPr>
              <a:t>18</a:t>
            </a:r>
            <a:r>
              <a:rPr lang="en-US" sz="2800" b="0" i="0">
                <a:solidFill>
                  <a:srgbClr val="333333"/>
                </a:solidFill>
                <a:effectLst/>
                <a:latin typeface="+mj-lt"/>
              </a:rPr>
              <a:t> (cm</a:t>
            </a:r>
            <a:r>
              <a:rPr lang="en-US" sz="2800" b="0" i="0" baseline="3000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en-US" sz="2800" b="0" i="0">
                <a:solidFill>
                  <a:srgbClr val="333333"/>
                </a:solidFill>
                <a:effectLst/>
                <a:latin typeface="+mj-lt"/>
              </a:rPr>
              <a:t>)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EBC8FFD8-AACF-13CC-320B-334C0D04BBD3}"/>
              </a:ext>
            </a:extLst>
          </p:cNvPr>
          <p:cNvSpPr txBox="1"/>
          <p:nvPr/>
        </p:nvSpPr>
        <p:spPr>
          <a:xfrm>
            <a:off x="1308100" y="4850195"/>
            <a:ext cx="5410200" cy="570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>
              <a:lnSpc>
                <a:spcPct val="122000"/>
              </a:lnSpc>
            </a:pPr>
            <a:r>
              <a:rPr lang="en-US" sz="2800" b="0" i="0">
                <a:solidFill>
                  <a:srgbClr val="333333"/>
                </a:solidFill>
                <a:effectLst/>
                <a:latin typeface="+mj-lt"/>
              </a:rPr>
              <a:t>Diện tích tấm bìa hình vuông là: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4B35847E-9DEB-7BC6-1B16-332453137297}"/>
              </a:ext>
            </a:extLst>
          </p:cNvPr>
          <p:cNvSpPr txBox="1"/>
          <p:nvPr/>
        </p:nvSpPr>
        <p:spPr>
          <a:xfrm>
            <a:off x="1993900" y="5470777"/>
            <a:ext cx="3187700" cy="570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>
              <a:lnSpc>
                <a:spcPct val="122000"/>
              </a:lnSpc>
            </a:pPr>
            <a:r>
              <a:rPr lang="en-US" sz="2800" b="0" i="0">
                <a:solidFill>
                  <a:srgbClr val="333333"/>
                </a:solidFill>
                <a:effectLst/>
                <a:latin typeface="+mj-lt"/>
              </a:rPr>
              <a:t>18 x 2 = </a:t>
            </a:r>
            <a:r>
              <a:rPr lang="en-US" sz="2800" b="0" i="0">
                <a:solidFill>
                  <a:schemeClr val="accent6"/>
                </a:solidFill>
                <a:effectLst/>
                <a:latin typeface="+mj-lt"/>
              </a:rPr>
              <a:t>36</a:t>
            </a:r>
            <a:r>
              <a:rPr lang="en-US" sz="2800" b="0" i="0">
                <a:solidFill>
                  <a:srgbClr val="333333"/>
                </a:solidFill>
                <a:effectLst/>
                <a:latin typeface="+mj-lt"/>
              </a:rPr>
              <a:t> (cm</a:t>
            </a:r>
            <a:r>
              <a:rPr lang="en-US" sz="2800" b="0" i="0" baseline="3000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en-US" sz="2800" b="0" i="0">
                <a:solidFill>
                  <a:srgbClr val="333333"/>
                </a:solidFill>
                <a:effectLst/>
                <a:latin typeface="+mj-lt"/>
              </a:rPr>
              <a:t>)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8337CA91-0F92-1922-FBBD-56FDEB7C09B9}"/>
              </a:ext>
            </a:extLst>
          </p:cNvPr>
          <p:cNvSpPr/>
          <p:nvPr/>
        </p:nvSpPr>
        <p:spPr>
          <a:xfrm>
            <a:off x="7106287" y="2445999"/>
            <a:ext cx="789483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28575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847941-61D4-0B87-F721-630C9CE624AA}"/>
              </a:ext>
            </a:extLst>
          </p:cNvPr>
          <p:cNvSpPr/>
          <p:nvPr/>
        </p:nvSpPr>
        <p:spPr>
          <a:xfrm>
            <a:off x="-2057400" y="-76200"/>
            <a:ext cx="1828800" cy="19409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182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4" grpId="0"/>
      <p:bldP spid="25" grpId="0"/>
      <p:bldP spid="26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HẠM DUYÊN 1 - 9Slide.vn">
            <a:extLst>
              <a:ext uri="{FF2B5EF4-FFF2-40B4-BE49-F238E27FC236}">
                <a16:creationId xmlns:a16="http://schemas.microsoft.com/office/drawing/2014/main" id="{EBEBF850-FCA4-0D76-2747-BF144841B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r="5559"/>
          <a:stretch/>
        </p:blipFill>
        <p:spPr>
          <a:xfrm>
            <a:off x="9125741" y="1192203"/>
            <a:ext cx="1371600" cy="4610476"/>
          </a:xfrm>
          <a:custGeom>
            <a:avLst/>
            <a:gdLst>
              <a:gd name="connsiteX0" fmla="*/ 0 w 1354314"/>
              <a:gd name="connsiteY0" fmla="*/ 0 h 3829050"/>
              <a:gd name="connsiteX1" fmla="*/ 1354314 w 1354314"/>
              <a:gd name="connsiteY1" fmla="*/ 0 h 3829050"/>
              <a:gd name="connsiteX2" fmla="*/ 1354314 w 1354314"/>
              <a:gd name="connsiteY2" fmla="*/ 3829050 h 3829050"/>
              <a:gd name="connsiteX3" fmla="*/ 0 w 1354314"/>
              <a:gd name="connsiteY3" fmla="*/ 3829050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4314" h="3829050">
                <a:moveTo>
                  <a:pt x="0" y="0"/>
                </a:moveTo>
                <a:lnTo>
                  <a:pt x="1354314" y="0"/>
                </a:lnTo>
                <a:lnTo>
                  <a:pt x="1354314" y="3829050"/>
                </a:lnTo>
                <a:lnTo>
                  <a:pt x="0" y="3829050"/>
                </a:lnTo>
                <a:close/>
              </a:path>
            </a:pathLst>
          </a:custGeom>
          <a:ln w="38100">
            <a:solidFill>
              <a:srgbClr val="5F2389"/>
            </a:solidFill>
          </a:ln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BF7AEBAD-00C2-D025-FA80-1CFE7470F88B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39E49DB0-E7BF-A323-9366-65C11A94D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6B14326-BF49-DC51-85F1-C241410931CE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ln w="31750">
                    <a:solidFill>
                      <a:srgbClr val="F05945">
                        <a:lumMod val="75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white">
                        <a:alpha val="100000"/>
                      </a:prst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4</a:t>
              </a:r>
              <a:endParaRPr kumimoji="0" lang="en-US" altLang="zh-CN" sz="4000" b="0" i="0" u="none" strike="noStrike" kern="1200" cap="none" spc="0" normalizeH="0" baseline="0" noProof="0" dirty="0">
                <a:ln w="31750">
                  <a:solidFill>
                    <a:srgbClr val="F05945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white">
                      <a:alpha val="100000"/>
                    </a:prstClr>
                  </a:outerShdw>
                </a:effectLst>
                <a:uLnTx/>
                <a:uFillTx/>
                <a:latin typeface="#9Slide03 HelveBold" panose="02040603050506020204" pitchFamily="18" charset="0"/>
                <a:ea typeface="字魂164号-方悦黑" panose="00000500000000000000" charset="-122"/>
                <a:cs typeface="+mn-cs"/>
              </a:endParaRPr>
            </a:p>
          </p:txBody>
        </p:sp>
      </p:grp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FD7B49B3-1E09-6F4E-D9BF-42ACD7E086BA}"/>
              </a:ext>
            </a:extLst>
          </p:cNvPr>
          <p:cNvGrpSpPr/>
          <p:nvPr/>
        </p:nvGrpSpPr>
        <p:grpSpPr>
          <a:xfrm>
            <a:off x="1257300" y="406400"/>
            <a:ext cx="1319183" cy="783193"/>
            <a:chOff x="1295400" y="457200"/>
            <a:chExt cx="1319183" cy="783193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92E8091E-9C90-FCE4-1BEF-865CF446C5D0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" name="PHẠM DUYÊN 3 - 9Slide.vn">
              <a:extLst>
                <a:ext uri="{FF2B5EF4-FFF2-40B4-BE49-F238E27FC236}">
                  <a16:creationId xmlns:a16="http://schemas.microsoft.com/office/drawing/2014/main" id="{D70CA53E-713C-105A-4E60-B999D4EFFC67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  <p:sp>
          <p:nvSpPr>
            <p:cNvPr id="8" name="PHẠM DUYÊN 4 - 9Slide.vn">
              <a:extLst>
                <a:ext uri="{FF2B5EF4-FFF2-40B4-BE49-F238E27FC236}">
                  <a16:creationId xmlns:a16="http://schemas.microsoft.com/office/drawing/2014/main" id="{490071A9-C192-6EA0-1345-6671A931B9C8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059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8E94636E-55C4-AA10-AA73-BEBBF8772244}"/>
              </a:ext>
            </a:extLst>
          </p:cNvPr>
          <p:cNvGrpSpPr/>
          <p:nvPr/>
        </p:nvGrpSpPr>
        <p:grpSpPr>
          <a:xfrm>
            <a:off x="967491" y="1409987"/>
            <a:ext cx="6581095" cy="4392692"/>
            <a:chOff x="457200" y="1359721"/>
            <a:chExt cx="6581095" cy="4392692"/>
          </a:xfrm>
        </p:grpSpPr>
        <p:sp>
          <p:nvSpPr>
            <p:cNvPr id="10" name="PHẠM DUYÊN 2 - 9Slide.vn">
              <a:extLst>
                <a:ext uri="{FF2B5EF4-FFF2-40B4-BE49-F238E27FC236}">
                  <a16:creationId xmlns:a16="http://schemas.microsoft.com/office/drawing/2014/main" id="{34537B5F-F407-9841-D288-1AFA6B2C8252}"/>
                </a:ext>
              </a:extLst>
            </p:cNvPr>
            <p:cNvSpPr txBox="1"/>
            <p:nvPr/>
          </p:nvSpPr>
          <p:spPr>
            <a:xfrm>
              <a:off x="457200" y="1359721"/>
              <a:ext cx="6581095" cy="43926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Có một tấm kính lớn như hình vẽ bên. Người ta cắt ra 3 tấm kính hình chữ nhật để lắp vào cửa chớp, mỗi tấm có chiều dài 80 cm, chiều rộng 10 cm. Phần kính còn lại có diện tích là</a:t>
              </a:r>
              <a:r>
                <a:rPr kumimoji="0" lang="en-US" sz="36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     cm</a:t>
              </a:r>
              <a:r>
                <a:rPr kumimoji="0" lang="en-US" sz="3600" b="0" i="0" u="none" strike="noStrike" kern="1200" cap="none" spc="-60" normalizeH="0" baseline="3000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2</a:t>
              </a:r>
              <a:r>
                <a:rPr kumimoji="0" lang="en-US" sz="36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3" name="PHẠM DUYÊN 4 - 9Slide.vn">
              <a:extLst>
                <a:ext uri="{FF2B5EF4-FFF2-40B4-BE49-F238E27FC236}">
                  <a16:creationId xmlns:a16="http://schemas.microsoft.com/office/drawing/2014/main" id="{17A19C58-8FAE-1A0A-216A-F8BA0A0B1C35}"/>
                </a:ext>
              </a:extLst>
            </p:cNvPr>
            <p:cNvSpPr/>
            <p:nvPr/>
          </p:nvSpPr>
          <p:spPr>
            <a:xfrm>
              <a:off x="1342775" y="4896748"/>
              <a:ext cx="585334" cy="586948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6B4EDCDE-5670-D9D4-5E3E-CE02F0284964}"/>
              </a:ext>
            </a:extLst>
          </p:cNvPr>
          <p:cNvSpPr txBox="1"/>
          <p:nvPr/>
        </p:nvSpPr>
        <p:spPr>
          <a:xfrm>
            <a:off x="7620000" y="3216463"/>
            <a:ext cx="1161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85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0F771D26-178D-95CC-D71E-D05700DD8E61}"/>
              </a:ext>
            </a:extLst>
          </p:cNvPr>
          <p:cNvSpPr txBox="1"/>
          <p:nvPr/>
        </p:nvSpPr>
        <p:spPr>
          <a:xfrm>
            <a:off x="9248220" y="5937250"/>
            <a:ext cx="116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cxnSp>
        <p:nvCxnSpPr>
          <p:cNvPr id="21" name="PHẠM DUYÊN 7 - 9Slide.vn">
            <a:extLst>
              <a:ext uri="{FF2B5EF4-FFF2-40B4-BE49-F238E27FC236}">
                <a16:creationId xmlns:a16="http://schemas.microsoft.com/office/drawing/2014/main" id="{C775BFAD-C44F-9513-55C7-AE255B9E4F97}"/>
              </a:ext>
            </a:extLst>
          </p:cNvPr>
          <p:cNvCxnSpPr>
            <a:cxnSpLocks/>
          </p:cNvCxnSpPr>
          <p:nvPr/>
        </p:nvCxnSpPr>
        <p:spPr>
          <a:xfrm rot="16200000">
            <a:off x="7428018" y="3653839"/>
            <a:ext cx="429768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8 - 9Slide.vn">
            <a:extLst>
              <a:ext uri="{FF2B5EF4-FFF2-40B4-BE49-F238E27FC236}">
                <a16:creationId xmlns:a16="http://schemas.microsoft.com/office/drawing/2014/main" id="{3B362B09-920C-82AD-F844-67A868E3E81A}"/>
              </a:ext>
            </a:extLst>
          </p:cNvPr>
          <p:cNvCxnSpPr>
            <a:cxnSpLocks/>
          </p:cNvCxnSpPr>
          <p:nvPr/>
        </p:nvCxnSpPr>
        <p:spPr>
          <a:xfrm rot="16200000">
            <a:off x="7901357" y="3653839"/>
            <a:ext cx="429768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HẠM DUYÊN 9 - 9Slide.vn">
            <a:extLst>
              <a:ext uri="{FF2B5EF4-FFF2-40B4-BE49-F238E27FC236}">
                <a16:creationId xmlns:a16="http://schemas.microsoft.com/office/drawing/2014/main" id="{D16C922D-35D4-E7EA-34C4-92CDF5AC6B34}"/>
              </a:ext>
            </a:extLst>
          </p:cNvPr>
          <p:cNvCxnSpPr>
            <a:cxnSpLocks/>
          </p:cNvCxnSpPr>
          <p:nvPr/>
        </p:nvCxnSpPr>
        <p:spPr>
          <a:xfrm flipV="1">
            <a:off x="9124421" y="1524000"/>
            <a:ext cx="13716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ẠM DUYÊN 10 - 9Slide.vn">
            <a:extLst>
              <a:ext uri="{FF2B5EF4-FFF2-40B4-BE49-F238E27FC236}">
                <a16:creationId xmlns:a16="http://schemas.microsoft.com/office/drawing/2014/main" id="{4BBCB593-62AA-9CAC-312C-A0B0D2F46CE0}"/>
              </a:ext>
            </a:extLst>
          </p:cNvPr>
          <p:cNvSpPr/>
          <p:nvPr/>
        </p:nvSpPr>
        <p:spPr>
          <a:xfrm flipV="1">
            <a:off x="8781013" y="1189959"/>
            <a:ext cx="210910" cy="4634578"/>
          </a:xfrm>
          <a:prstGeom prst="leftBrace">
            <a:avLst>
              <a:gd name="adj1" fmla="val 83421"/>
              <a:gd name="adj2" fmla="val 50000"/>
            </a:avLst>
          </a:prstGeom>
          <a:ln w="12700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6239B11D-B2D5-3E46-F56D-5C0969F76ADC}"/>
              </a:ext>
            </a:extLst>
          </p:cNvPr>
          <p:cNvSpPr/>
          <p:nvPr/>
        </p:nvSpPr>
        <p:spPr>
          <a:xfrm flipH="1" flipV="1">
            <a:off x="10640650" y="1189592"/>
            <a:ext cx="74975" cy="349647"/>
          </a:xfrm>
          <a:prstGeom prst="leftBrace">
            <a:avLst>
              <a:gd name="adj1" fmla="val 83421"/>
              <a:gd name="adj2" fmla="val 50000"/>
            </a:avLst>
          </a:prstGeom>
          <a:ln w="12700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962A5069-77FA-D09B-37F0-F09E7BB54D75}"/>
              </a:ext>
            </a:extLst>
          </p:cNvPr>
          <p:cNvSpPr txBox="1"/>
          <p:nvPr/>
        </p:nvSpPr>
        <p:spPr>
          <a:xfrm>
            <a:off x="9548343" y="3242657"/>
            <a:ext cx="488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80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sz="1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79D4EC8D-6F3B-FD15-5772-9A2DF74D7654}"/>
              </a:ext>
            </a:extLst>
          </p:cNvPr>
          <p:cNvSpPr txBox="1"/>
          <p:nvPr/>
        </p:nvSpPr>
        <p:spPr>
          <a:xfrm>
            <a:off x="9092551" y="1676400"/>
            <a:ext cx="488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10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sz="1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pic>
        <p:nvPicPr>
          <p:cNvPr id="32" name="PHẠM DUYÊN 14 - 9Slide.vn">
            <a:extLst>
              <a:ext uri="{FF2B5EF4-FFF2-40B4-BE49-F238E27FC236}">
                <a16:creationId xmlns:a16="http://schemas.microsoft.com/office/drawing/2014/main" id="{04B6B4AF-63A5-78E0-44C9-A7CC0D7EC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155112" y="1594090"/>
            <a:ext cx="438950" cy="158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PHẠM DUYÊN 15 - 9Slide.vn">
            <a:extLst>
              <a:ext uri="{FF2B5EF4-FFF2-40B4-BE49-F238E27FC236}">
                <a16:creationId xmlns:a16="http://schemas.microsoft.com/office/drawing/2014/main" id="{B99CBB59-FE7C-BF81-40D3-F37D79D036C8}"/>
              </a:ext>
            </a:extLst>
          </p:cNvPr>
          <p:cNvSpPr txBox="1"/>
          <p:nvPr/>
        </p:nvSpPr>
        <p:spPr>
          <a:xfrm>
            <a:off x="10744200" y="1126406"/>
            <a:ext cx="932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84D1DE-0607-AD17-E179-3386497DA3A7}"/>
              </a:ext>
            </a:extLst>
          </p:cNvPr>
          <p:cNvSpPr/>
          <p:nvPr/>
        </p:nvSpPr>
        <p:spPr>
          <a:xfrm>
            <a:off x="-1905000" y="-152400"/>
            <a:ext cx="1640064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112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 animBg="1"/>
      <p:bldP spid="27" grpId="0" animBg="1"/>
      <p:bldP spid="28" grpId="0"/>
      <p:bldP spid="29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HẠM DUYÊN 1 - 9Slide.vn">
            <a:extLst>
              <a:ext uri="{FF2B5EF4-FFF2-40B4-BE49-F238E27FC236}">
                <a16:creationId xmlns:a16="http://schemas.microsoft.com/office/drawing/2014/main" id="{EBEBF850-FCA4-0D76-2747-BF144841B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r="5559"/>
          <a:stretch/>
        </p:blipFill>
        <p:spPr>
          <a:xfrm>
            <a:off x="9125741" y="1192203"/>
            <a:ext cx="1371600" cy="4610476"/>
          </a:xfrm>
          <a:custGeom>
            <a:avLst/>
            <a:gdLst>
              <a:gd name="connsiteX0" fmla="*/ 0 w 1354314"/>
              <a:gd name="connsiteY0" fmla="*/ 0 h 3829050"/>
              <a:gd name="connsiteX1" fmla="*/ 1354314 w 1354314"/>
              <a:gd name="connsiteY1" fmla="*/ 0 h 3829050"/>
              <a:gd name="connsiteX2" fmla="*/ 1354314 w 1354314"/>
              <a:gd name="connsiteY2" fmla="*/ 3829050 h 3829050"/>
              <a:gd name="connsiteX3" fmla="*/ 0 w 1354314"/>
              <a:gd name="connsiteY3" fmla="*/ 3829050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4314" h="3829050">
                <a:moveTo>
                  <a:pt x="0" y="0"/>
                </a:moveTo>
                <a:lnTo>
                  <a:pt x="1354314" y="0"/>
                </a:lnTo>
                <a:lnTo>
                  <a:pt x="1354314" y="3829050"/>
                </a:lnTo>
                <a:lnTo>
                  <a:pt x="0" y="3829050"/>
                </a:lnTo>
                <a:close/>
              </a:path>
            </a:pathLst>
          </a:custGeom>
          <a:ln w="38100">
            <a:solidFill>
              <a:srgbClr val="5F2389"/>
            </a:solidFill>
          </a:ln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BF7AEBAD-00C2-D025-FA80-1CFE7470F88B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39E49DB0-E7BF-A323-9366-65C11A94D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6B14326-BF49-DC51-85F1-C241410931CE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ln w="31750">
                    <a:solidFill>
                      <a:srgbClr val="F05945">
                        <a:lumMod val="75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white">
                        <a:alpha val="100000"/>
                      </a:prst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4</a:t>
              </a:r>
              <a:endParaRPr kumimoji="0" lang="en-US" altLang="zh-CN" sz="4000" b="0" i="0" u="none" strike="noStrike" kern="1200" cap="none" spc="0" normalizeH="0" baseline="0" noProof="0" dirty="0">
                <a:ln w="31750">
                  <a:solidFill>
                    <a:srgbClr val="F05945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white">
                      <a:alpha val="100000"/>
                    </a:prstClr>
                  </a:outerShdw>
                </a:effectLst>
                <a:uLnTx/>
                <a:uFillTx/>
                <a:latin typeface="#9Slide03 HelveBold" panose="02040603050506020204" pitchFamily="18" charset="0"/>
                <a:ea typeface="字魂164号-方悦黑" panose="00000500000000000000" charset="-122"/>
                <a:cs typeface="+mn-cs"/>
              </a:endParaRPr>
            </a:p>
          </p:txBody>
        </p:sp>
      </p:grp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FD7B49B3-1E09-6F4E-D9BF-42ACD7E086BA}"/>
              </a:ext>
            </a:extLst>
          </p:cNvPr>
          <p:cNvGrpSpPr/>
          <p:nvPr/>
        </p:nvGrpSpPr>
        <p:grpSpPr>
          <a:xfrm>
            <a:off x="1257300" y="406400"/>
            <a:ext cx="1319183" cy="783193"/>
            <a:chOff x="1295400" y="457200"/>
            <a:chExt cx="1319183" cy="783193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92E8091E-9C90-FCE4-1BEF-865CF446C5D0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" name="PHẠM DUYÊN 3 - 9Slide.vn">
              <a:extLst>
                <a:ext uri="{FF2B5EF4-FFF2-40B4-BE49-F238E27FC236}">
                  <a16:creationId xmlns:a16="http://schemas.microsoft.com/office/drawing/2014/main" id="{D70CA53E-713C-105A-4E60-B999D4EFFC67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  <p:sp>
          <p:nvSpPr>
            <p:cNvPr id="8" name="PHẠM DUYÊN 4 - 9Slide.vn">
              <a:extLst>
                <a:ext uri="{FF2B5EF4-FFF2-40B4-BE49-F238E27FC236}">
                  <a16:creationId xmlns:a16="http://schemas.microsoft.com/office/drawing/2014/main" id="{490071A9-C192-6EA0-1345-6671A931B9C8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059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8E94636E-55C4-AA10-AA73-BEBBF8772244}"/>
              </a:ext>
            </a:extLst>
          </p:cNvPr>
          <p:cNvGrpSpPr/>
          <p:nvPr/>
        </p:nvGrpSpPr>
        <p:grpSpPr>
          <a:xfrm>
            <a:off x="1038905" y="1066800"/>
            <a:ext cx="6581095" cy="2690382"/>
            <a:chOff x="457200" y="1359721"/>
            <a:chExt cx="6581095" cy="2690382"/>
          </a:xfrm>
        </p:grpSpPr>
        <p:sp>
          <p:nvSpPr>
            <p:cNvPr id="10" name="PHẠM DUYÊN 2 - 9Slide.vn">
              <a:extLst>
                <a:ext uri="{FF2B5EF4-FFF2-40B4-BE49-F238E27FC236}">
                  <a16:creationId xmlns:a16="http://schemas.microsoft.com/office/drawing/2014/main" id="{34537B5F-F407-9841-D288-1AFA6B2C8252}"/>
                </a:ext>
              </a:extLst>
            </p:cNvPr>
            <p:cNvSpPr txBox="1"/>
            <p:nvPr/>
          </p:nvSpPr>
          <p:spPr>
            <a:xfrm>
              <a:off x="457200" y="1359721"/>
              <a:ext cx="6581095" cy="26903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Có một tấm kính lớn như hình vẽ bên. Người ta cắt ra 3 tấm kính hình chữ nhật để lắp vào cửa chớp, mỗi tấm có chiều dài 80 cm, chiều rộng 10 cm. Phần kính còn lại có diện tích là</a:t>
              </a:r>
              <a:r>
                <a:rPr kumimoji="0" lang="en-US" sz="28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 </a:t>
              </a:r>
              <a:r>
                <a:rPr kumimoji="0" lang="vi-VN" sz="28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      cm</a:t>
              </a:r>
              <a:r>
                <a:rPr kumimoji="0" lang="en-US" sz="2800" b="0" i="0" u="none" strike="noStrike" kern="1200" cap="none" spc="-60" normalizeH="0" baseline="3000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2</a:t>
              </a:r>
              <a:r>
                <a:rPr kumimoji="0" lang="en-US" sz="2800" b="0" i="0" u="none" strike="noStrike" kern="1200" cap="none" spc="-6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3" name="PHẠM DUYÊN 4 - 9Slide.vn">
              <a:extLst>
                <a:ext uri="{FF2B5EF4-FFF2-40B4-BE49-F238E27FC236}">
                  <a16:creationId xmlns:a16="http://schemas.microsoft.com/office/drawing/2014/main" id="{17A19C58-8FAE-1A0A-216A-F8BA0A0B1C35}"/>
                </a:ext>
              </a:extLst>
            </p:cNvPr>
            <p:cNvSpPr/>
            <p:nvPr/>
          </p:nvSpPr>
          <p:spPr>
            <a:xfrm>
              <a:off x="4066495" y="3407124"/>
              <a:ext cx="467146" cy="468434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6B4EDCDE-5670-D9D4-5E3E-CE02F0284964}"/>
              </a:ext>
            </a:extLst>
          </p:cNvPr>
          <p:cNvSpPr txBox="1"/>
          <p:nvPr/>
        </p:nvSpPr>
        <p:spPr>
          <a:xfrm>
            <a:off x="7620000" y="3216463"/>
            <a:ext cx="1161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85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0F771D26-178D-95CC-D71E-D05700DD8E61}"/>
              </a:ext>
            </a:extLst>
          </p:cNvPr>
          <p:cNvSpPr txBox="1"/>
          <p:nvPr/>
        </p:nvSpPr>
        <p:spPr>
          <a:xfrm>
            <a:off x="9244410" y="5937250"/>
            <a:ext cx="116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cxnSp>
        <p:nvCxnSpPr>
          <p:cNvPr id="21" name="PHẠM DUYÊN 7 - 9Slide.vn">
            <a:extLst>
              <a:ext uri="{FF2B5EF4-FFF2-40B4-BE49-F238E27FC236}">
                <a16:creationId xmlns:a16="http://schemas.microsoft.com/office/drawing/2014/main" id="{C775BFAD-C44F-9513-55C7-AE255B9E4F97}"/>
              </a:ext>
            </a:extLst>
          </p:cNvPr>
          <p:cNvCxnSpPr>
            <a:cxnSpLocks/>
          </p:cNvCxnSpPr>
          <p:nvPr/>
        </p:nvCxnSpPr>
        <p:spPr>
          <a:xfrm rot="16200000">
            <a:off x="7428018" y="3653839"/>
            <a:ext cx="429768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8 - 9Slide.vn">
            <a:extLst>
              <a:ext uri="{FF2B5EF4-FFF2-40B4-BE49-F238E27FC236}">
                <a16:creationId xmlns:a16="http://schemas.microsoft.com/office/drawing/2014/main" id="{3B362B09-920C-82AD-F844-67A868E3E81A}"/>
              </a:ext>
            </a:extLst>
          </p:cNvPr>
          <p:cNvCxnSpPr>
            <a:cxnSpLocks/>
          </p:cNvCxnSpPr>
          <p:nvPr/>
        </p:nvCxnSpPr>
        <p:spPr>
          <a:xfrm rot="16200000">
            <a:off x="7901357" y="3653839"/>
            <a:ext cx="429768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HẠM DUYÊN 9 - 9Slide.vn">
            <a:extLst>
              <a:ext uri="{FF2B5EF4-FFF2-40B4-BE49-F238E27FC236}">
                <a16:creationId xmlns:a16="http://schemas.microsoft.com/office/drawing/2014/main" id="{D16C922D-35D4-E7EA-34C4-92CDF5AC6B34}"/>
              </a:ext>
            </a:extLst>
          </p:cNvPr>
          <p:cNvCxnSpPr>
            <a:cxnSpLocks/>
          </p:cNvCxnSpPr>
          <p:nvPr/>
        </p:nvCxnSpPr>
        <p:spPr>
          <a:xfrm flipV="1">
            <a:off x="9124421" y="1524000"/>
            <a:ext cx="13716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ẠM DUYÊN 10 - 9Slide.vn">
            <a:extLst>
              <a:ext uri="{FF2B5EF4-FFF2-40B4-BE49-F238E27FC236}">
                <a16:creationId xmlns:a16="http://schemas.microsoft.com/office/drawing/2014/main" id="{4BBCB593-62AA-9CAC-312C-A0B0D2F46CE0}"/>
              </a:ext>
            </a:extLst>
          </p:cNvPr>
          <p:cNvSpPr/>
          <p:nvPr/>
        </p:nvSpPr>
        <p:spPr>
          <a:xfrm flipV="1">
            <a:off x="8781013" y="1189959"/>
            <a:ext cx="210910" cy="4634578"/>
          </a:xfrm>
          <a:prstGeom prst="leftBrace">
            <a:avLst>
              <a:gd name="adj1" fmla="val 83421"/>
              <a:gd name="adj2" fmla="val 50000"/>
            </a:avLst>
          </a:prstGeom>
          <a:ln w="12700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6239B11D-B2D5-3E46-F56D-5C0969F76ADC}"/>
              </a:ext>
            </a:extLst>
          </p:cNvPr>
          <p:cNvSpPr/>
          <p:nvPr/>
        </p:nvSpPr>
        <p:spPr>
          <a:xfrm flipH="1" flipV="1">
            <a:off x="10640650" y="1189592"/>
            <a:ext cx="74975" cy="349647"/>
          </a:xfrm>
          <a:prstGeom prst="leftBrace">
            <a:avLst>
              <a:gd name="adj1" fmla="val 83421"/>
              <a:gd name="adj2" fmla="val 50000"/>
            </a:avLst>
          </a:prstGeom>
          <a:ln w="12700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962A5069-77FA-D09B-37F0-F09E7BB54D75}"/>
              </a:ext>
            </a:extLst>
          </p:cNvPr>
          <p:cNvSpPr txBox="1"/>
          <p:nvPr/>
        </p:nvSpPr>
        <p:spPr>
          <a:xfrm>
            <a:off x="9548343" y="3242657"/>
            <a:ext cx="488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80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sz="1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79D4EC8D-6F3B-FD15-5772-9A2DF74D7654}"/>
              </a:ext>
            </a:extLst>
          </p:cNvPr>
          <p:cNvSpPr txBox="1"/>
          <p:nvPr/>
        </p:nvSpPr>
        <p:spPr>
          <a:xfrm>
            <a:off x="9092551" y="1676400"/>
            <a:ext cx="488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10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sz="1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pic>
        <p:nvPicPr>
          <p:cNvPr id="32" name="PHẠM DUYÊN 14 - 9Slide.vn">
            <a:extLst>
              <a:ext uri="{FF2B5EF4-FFF2-40B4-BE49-F238E27FC236}">
                <a16:creationId xmlns:a16="http://schemas.microsoft.com/office/drawing/2014/main" id="{04B6B4AF-63A5-78E0-44C9-A7CC0D7EC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155112" y="1594090"/>
            <a:ext cx="438950" cy="158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PHẠM DUYÊN 15 - 9Slide.vn">
            <a:extLst>
              <a:ext uri="{FF2B5EF4-FFF2-40B4-BE49-F238E27FC236}">
                <a16:creationId xmlns:a16="http://schemas.microsoft.com/office/drawing/2014/main" id="{B99CBB59-FE7C-BF81-40D3-F37D79D036C8}"/>
              </a:ext>
            </a:extLst>
          </p:cNvPr>
          <p:cNvSpPr txBox="1"/>
          <p:nvPr/>
        </p:nvSpPr>
        <p:spPr>
          <a:xfrm>
            <a:off x="10744200" y="1126406"/>
            <a:ext cx="932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16 - 9Slide.vn">
            <a:extLst>
              <a:ext uri="{FF2B5EF4-FFF2-40B4-BE49-F238E27FC236}">
                <a16:creationId xmlns:a16="http://schemas.microsoft.com/office/drawing/2014/main" id="{CB3F8661-82AF-E8C2-00C7-605594D2944D}"/>
              </a:ext>
            </a:extLst>
          </p:cNvPr>
          <p:cNvSpPr>
            <a:spLocks/>
          </p:cNvSpPr>
          <p:nvPr/>
        </p:nvSpPr>
        <p:spPr>
          <a:xfrm>
            <a:off x="1178354" y="3700856"/>
            <a:ext cx="6136846" cy="2776143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+mn-ea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2" name="PHẠM DUYÊN 17 - 9Slide.vn">
            <a:extLst>
              <a:ext uri="{FF2B5EF4-FFF2-40B4-BE49-F238E27FC236}">
                <a16:creationId xmlns:a16="http://schemas.microsoft.com/office/drawing/2014/main" id="{9C2672F9-AAFE-68AD-6E83-454B7077A632}"/>
              </a:ext>
            </a:extLst>
          </p:cNvPr>
          <p:cNvSpPr txBox="1"/>
          <p:nvPr/>
        </p:nvSpPr>
        <p:spPr>
          <a:xfrm>
            <a:off x="1409700" y="3891992"/>
            <a:ext cx="5918200" cy="573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Phần kính còn lại có chiều rộng là:</a:t>
            </a:r>
          </a:p>
        </p:txBody>
      </p:sp>
      <p:sp>
        <p:nvSpPr>
          <p:cNvPr id="17" name="PHẠM DUYÊN 18 - 9Slide.vn">
            <a:extLst>
              <a:ext uri="{FF2B5EF4-FFF2-40B4-BE49-F238E27FC236}">
                <a16:creationId xmlns:a16="http://schemas.microsoft.com/office/drawing/2014/main" id="{5A5881AA-5C45-5635-1927-95E94C6A52B3}"/>
              </a:ext>
            </a:extLst>
          </p:cNvPr>
          <p:cNvSpPr txBox="1"/>
          <p:nvPr/>
        </p:nvSpPr>
        <p:spPr>
          <a:xfrm>
            <a:off x="2349500" y="4512574"/>
            <a:ext cx="318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85 – 80 =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5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(cm)</a:t>
            </a:r>
          </a:p>
        </p:txBody>
      </p:sp>
      <p:sp>
        <p:nvSpPr>
          <p:cNvPr id="18" name="PHẠM DUYÊN 19 - 9Slide.vn">
            <a:extLst>
              <a:ext uri="{FF2B5EF4-FFF2-40B4-BE49-F238E27FC236}">
                <a16:creationId xmlns:a16="http://schemas.microsoft.com/office/drawing/2014/main" id="{222FE8DB-CDF1-B8ED-7B85-DED4E964E69B}"/>
              </a:ext>
            </a:extLst>
          </p:cNvPr>
          <p:cNvSpPr txBox="1"/>
          <p:nvPr/>
        </p:nvSpPr>
        <p:spPr>
          <a:xfrm>
            <a:off x="1409700" y="5133156"/>
            <a:ext cx="541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:</a:t>
            </a:r>
          </a:p>
        </p:txBody>
      </p:sp>
      <p:sp>
        <p:nvSpPr>
          <p:cNvPr id="19" name="PHẠM DUYÊN 20 - 9Slide.vn">
            <a:extLst>
              <a:ext uri="{FF2B5EF4-FFF2-40B4-BE49-F238E27FC236}">
                <a16:creationId xmlns:a16="http://schemas.microsoft.com/office/drawing/2014/main" id="{EF1D3E41-E2D4-77B0-05F9-9A26D26D92AF}"/>
              </a:ext>
            </a:extLst>
          </p:cNvPr>
          <p:cNvSpPr txBox="1"/>
          <p:nvPr/>
        </p:nvSpPr>
        <p:spPr>
          <a:xfrm>
            <a:off x="2349500" y="5753738"/>
            <a:ext cx="3187700" cy="573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30 x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5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=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DAED9">
                    <a:lumMod val="75000"/>
                  </a:srgb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150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(cm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)</a:t>
            </a:r>
          </a:p>
        </p:txBody>
      </p:sp>
      <p:sp>
        <p:nvSpPr>
          <p:cNvPr id="24" name="PHẠM DUYÊN 21 - 9Slide.vn">
            <a:extLst>
              <a:ext uri="{FF2B5EF4-FFF2-40B4-BE49-F238E27FC236}">
                <a16:creationId xmlns:a16="http://schemas.microsoft.com/office/drawing/2014/main" id="{44A8CF43-D009-8D35-4804-7B992187027E}"/>
              </a:ext>
            </a:extLst>
          </p:cNvPr>
          <p:cNvSpPr txBox="1"/>
          <p:nvPr/>
        </p:nvSpPr>
        <p:spPr>
          <a:xfrm>
            <a:off x="9244410" y="5937250"/>
            <a:ext cx="116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0" name="PHẠM DUYÊN 22 - 9Slide.vn">
            <a:extLst>
              <a:ext uri="{FF2B5EF4-FFF2-40B4-BE49-F238E27FC236}">
                <a16:creationId xmlns:a16="http://schemas.microsoft.com/office/drawing/2014/main" id="{7A0E4016-6778-9249-A421-479D870A4300}"/>
              </a:ext>
            </a:extLst>
          </p:cNvPr>
          <p:cNvSpPr/>
          <p:nvPr/>
        </p:nvSpPr>
        <p:spPr>
          <a:xfrm>
            <a:off x="4526983" y="3105150"/>
            <a:ext cx="721586" cy="478544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28575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31" name="PHẠM DUYÊN 23 - 9Slide.vn">
            <a:extLst>
              <a:ext uri="{FF2B5EF4-FFF2-40B4-BE49-F238E27FC236}">
                <a16:creationId xmlns:a16="http://schemas.microsoft.com/office/drawing/2014/main" id="{00BFC5E2-4CAF-8DA0-5246-400482DADB4A}"/>
              </a:ext>
            </a:extLst>
          </p:cNvPr>
          <p:cNvSpPr txBox="1"/>
          <p:nvPr/>
        </p:nvSpPr>
        <p:spPr>
          <a:xfrm>
            <a:off x="10719319" y="1120185"/>
            <a:ext cx="959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5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09924C-280A-7F4B-7AC9-86F2D895A5C2}"/>
              </a:ext>
            </a:extLst>
          </p:cNvPr>
          <p:cNvSpPr/>
          <p:nvPr/>
        </p:nvSpPr>
        <p:spPr>
          <a:xfrm>
            <a:off x="-1981200" y="0"/>
            <a:ext cx="1752600" cy="1752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134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00026 -0.7733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 animBg="1"/>
      <p:bldP spid="12" grpId="0"/>
      <p:bldP spid="17" grpId="0"/>
      <p:bldP spid="18" grpId="0"/>
      <p:bldP spid="19" grpId="0"/>
      <p:bldP spid="24" grpId="0"/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ACE6-B0DE-AF64-C574-DE327988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F1F3C22-9498-9241-915E-979C5756785C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8D6A3C-F9FF-A730-5B4E-03B3406B4106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8C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F59C3-AC2D-BF46-4682-2FC1D2617BD8}"/>
              </a:ext>
            </a:extLst>
          </p:cNvPr>
          <p:cNvSpPr/>
          <p:nvPr/>
        </p:nvSpPr>
        <p:spPr>
          <a:xfrm>
            <a:off x="-2093719" y="184639"/>
            <a:ext cx="1580972" cy="15587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35F655-F751-C7BE-169A-1C3D2CAA99D5}"/>
              </a:ext>
            </a:extLst>
          </p:cNvPr>
          <p:cNvGraphicFramePr/>
          <p:nvPr/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A33D36AB-4F44-DBB8-EC4E-C9613B26D96D}"/>
              </a:ext>
            </a:extLst>
          </p:cNvPr>
          <p:cNvSpPr/>
          <p:nvPr/>
        </p:nvSpPr>
        <p:spPr>
          <a:xfrm>
            <a:off x="1381709" y="4336578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C5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E472E5-5D8D-B869-20B0-4FE88BB2D5C7}"/>
              </a:ext>
            </a:extLst>
          </p:cNvPr>
          <p:cNvSpPr/>
          <p:nvPr/>
        </p:nvSpPr>
        <p:spPr>
          <a:xfrm>
            <a:off x="1381709" y="196724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59E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7732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504" y="663277"/>
            <a:ext cx="5364945" cy="1572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0399" y="2708711"/>
            <a:ext cx="8734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chu vi,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CA4345-DBDD-427C-B99F-B7A2D9BA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0"/>
            <a:ext cx="2011133" cy="16553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AAD189D-9D85-4FF4-9951-D61B7F2F5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26630-2525-4165-BC82-0077E6C5BB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04B2D084-F196-4A01-943C-D78B3FD63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52C8B75-21CB-4605-B635-F256B084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9EBB230-AC47-4FC3-9BDB-CE096C15B0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6D091CE-F5DF-42AA-8862-4E9CEF1DAC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294993"/>
            <a:ext cx="3124200" cy="156300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2A9A42F-87CD-415B-84F9-327A4EF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360F1A-C2B4-4CB8-80E3-F6505645A4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9721" y="540277"/>
            <a:ext cx="6680248" cy="38367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92AFB4-6D41-487E-86FD-9D16C153E2F0}"/>
              </a:ext>
            </a:extLst>
          </p:cNvPr>
          <p:cNvGrpSpPr/>
          <p:nvPr/>
        </p:nvGrpSpPr>
        <p:grpSpPr>
          <a:xfrm>
            <a:off x="-381838" y="4190468"/>
            <a:ext cx="6472500" cy="2715577"/>
            <a:chOff x="3919924" y="4063856"/>
            <a:chExt cx="6472500" cy="2715577"/>
          </a:xfrm>
        </p:grpSpPr>
        <p:pic>
          <p:nvPicPr>
            <p:cNvPr id="17" name="Picture 16">
              <a:hlinkClick r:id="rId14" action="ppaction://hlinksldjump"/>
              <a:extLst>
                <a:ext uri="{FF2B5EF4-FFF2-40B4-BE49-F238E27FC236}">
                  <a16:creationId xmlns:a16="http://schemas.microsoft.com/office/drawing/2014/main" id="{CB9E4F8C-DEE3-4E0B-816E-F3D8232E7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4301" y="4063856"/>
              <a:ext cx="5948123" cy="271557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7EDCCE-63B4-4C1A-A205-D44637F5A4B5}"/>
                </a:ext>
              </a:extLst>
            </p:cNvPr>
            <p:cNvGrpSpPr/>
            <p:nvPr/>
          </p:nvGrpSpPr>
          <p:grpSpPr>
            <a:xfrm>
              <a:off x="3919924" y="4706261"/>
              <a:ext cx="2608554" cy="1281135"/>
              <a:chOff x="-670382" y="4160055"/>
              <a:chExt cx="3227334" cy="1585036"/>
            </a:xfrm>
          </p:grpSpPr>
          <p:pic>
            <p:nvPicPr>
              <p:cNvPr id="19" name="图片 25">
                <a:extLst>
                  <a:ext uri="{FF2B5EF4-FFF2-40B4-BE49-F238E27FC236}">
                    <a16:creationId xmlns:a16="http://schemas.microsoft.com/office/drawing/2014/main" id="{8AB3AF11-7E74-4276-8A99-E2CEF58A90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06185" y="359716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20" name="图片 26">
                <a:extLst>
                  <a:ext uri="{FF2B5EF4-FFF2-40B4-BE49-F238E27FC236}">
                    <a16:creationId xmlns:a16="http://schemas.microsoft.com/office/drawing/2014/main" id="{C2FD6D53-B449-46E4-B518-28C32AFDDA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/>
            </p:blipFill>
            <p:spPr>
              <a:xfrm rot="4809071">
                <a:off x="947565" y="4322581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21" name="图片 27">
                <a:extLst>
                  <a:ext uri="{FF2B5EF4-FFF2-40B4-BE49-F238E27FC236}">
                    <a16:creationId xmlns:a16="http://schemas.microsoft.com/office/drawing/2014/main" id="{7DACEA33-4B67-4A6E-9A20-A068167145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/>
            </p:blipFill>
            <p:spPr>
              <a:xfrm rot="5256948">
                <a:off x="1183428" y="4371567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22" name="图片 25">
                <a:extLst>
                  <a:ext uri="{FF2B5EF4-FFF2-40B4-BE49-F238E27FC236}">
                    <a16:creationId xmlns:a16="http://schemas.microsoft.com/office/drawing/2014/main" id="{4E6BB4EA-59E3-4D08-9025-AA17A60F9B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06186" y="3302808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29" name="图片 26">
                <a:extLst>
                  <a:ext uri="{FF2B5EF4-FFF2-40B4-BE49-F238E27FC236}">
                    <a16:creationId xmlns:a16="http://schemas.microsoft.com/office/drawing/2014/main" id="{5EBD70E2-5142-47D7-8B4B-E8C7A3F342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/>
            </p:blipFill>
            <p:spPr>
              <a:xfrm rot="4809071">
                <a:off x="947566" y="4028224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30" name="图片 27">
                <a:extLst>
                  <a:ext uri="{FF2B5EF4-FFF2-40B4-BE49-F238E27FC236}">
                    <a16:creationId xmlns:a16="http://schemas.microsoft.com/office/drawing/2014/main" id="{4043A73E-90EE-4D9B-B4AB-A6BCFEB34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/>
            </p:blipFill>
            <p:spPr>
              <a:xfrm rot="5256948">
                <a:off x="1183429" y="4077210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37" name="图片 25">
                <a:extLst>
                  <a:ext uri="{FF2B5EF4-FFF2-40B4-BE49-F238E27FC236}">
                    <a16:creationId xmlns:a16="http://schemas.microsoft.com/office/drawing/2014/main" id="{459FBE5E-CC30-4289-898A-973451BAD4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65064" y="353691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39" name="图片 25">
                <a:extLst>
                  <a:ext uri="{FF2B5EF4-FFF2-40B4-BE49-F238E27FC236}">
                    <a16:creationId xmlns:a16="http://schemas.microsoft.com/office/drawing/2014/main" id="{16556D66-6270-4D99-8E95-2E8747412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95462" y="380169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0" name="图片 25">
                <a:extLst>
                  <a:ext uri="{FF2B5EF4-FFF2-40B4-BE49-F238E27FC236}">
                    <a16:creationId xmlns:a16="http://schemas.microsoft.com/office/drawing/2014/main" id="{C38D8150-8374-4E28-97C1-98E4FD4F8D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385658" y="362480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1" name="图片 25">
                <a:extLst>
                  <a:ext uri="{FF2B5EF4-FFF2-40B4-BE49-F238E27FC236}">
                    <a16:creationId xmlns:a16="http://schemas.microsoft.com/office/drawing/2014/main" id="{981FA0BD-FD0C-42F7-BE15-436C191B4C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491687" y="4037556"/>
                <a:ext cx="812842" cy="2387584"/>
              </a:xfrm>
              <a:prstGeom prst="rect">
                <a:avLst/>
              </a:prstGeom>
            </p:spPr>
          </p:pic>
          <p:pic>
            <p:nvPicPr>
              <p:cNvPr id="42" name="图片 25">
                <a:extLst>
                  <a:ext uri="{FF2B5EF4-FFF2-40B4-BE49-F238E27FC236}">
                    <a16:creationId xmlns:a16="http://schemas.microsoft.com/office/drawing/2014/main" id="{24A3548B-8C2C-401A-B9AE-ADDFC05E7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385657" y="3833700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3" name="图片 25">
                <a:extLst>
                  <a:ext uri="{FF2B5EF4-FFF2-40B4-BE49-F238E27FC236}">
                    <a16:creationId xmlns:a16="http://schemas.microsoft.com/office/drawing/2014/main" id="{A2BC463C-3DD5-4F96-BA31-B043FE0C32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186865" y="3563091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4" name="图片 25">
                <a:extLst>
                  <a:ext uri="{FF2B5EF4-FFF2-40B4-BE49-F238E27FC236}">
                    <a16:creationId xmlns:a16="http://schemas.microsoft.com/office/drawing/2014/main" id="{CE6C18D4-0624-4C20-A8BD-57039FDD11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186865" y="3622176"/>
                <a:ext cx="673089" cy="2387584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F75312F-7B6D-484F-BD89-033D51D31C67}"/>
                </a:ext>
              </a:extLst>
            </p:cNvPr>
            <p:cNvGrpSpPr/>
            <p:nvPr/>
          </p:nvGrpSpPr>
          <p:grpSpPr>
            <a:xfrm>
              <a:off x="4494919" y="5102352"/>
              <a:ext cx="2608554" cy="1281135"/>
              <a:chOff x="-670382" y="4160055"/>
              <a:chExt cx="3227334" cy="1585036"/>
            </a:xfrm>
          </p:grpSpPr>
          <p:pic>
            <p:nvPicPr>
              <p:cNvPr id="46" name="图片 25">
                <a:extLst>
                  <a:ext uri="{FF2B5EF4-FFF2-40B4-BE49-F238E27FC236}">
                    <a16:creationId xmlns:a16="http://schemas.microsoft.com/office/drawing/2014/main" id="{79639EED-832E-4581-B265-A3841BF227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06185" y="359716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47" name="图片 26">
                <a:extLst>
                  <a:ext uri="{FF2B5EF4-FFF2-40B4-BE49-F238E27FC236}">
                    <a16:creationId xmlns:a16="http://schemas.microsoft.com/office/drawing/2014/main" id="{C651982D-7485-46B5-B5AF-000345D070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/>
            </p:blipFill>
            <p:spPr>
              <a:xfrm rot="4809071">
                <a:off x="947565" y="4322581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48" name="图片 27">
                <a:extLst>
                  <a:ext uri="{FF2B5EF4-FFF2-40B4-BE49-F238E27FC236}">
                    <a16:creationId xmlns:a16="http://schemas.microsoft.com/office/drawing/2014/main" id="{A4C9E96E-08F9-419C-84CA-04DE5565B7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/>
            </p:blipFill>
            <p:spPr>
              <a:xfrm rot="5256948">
                <a:off x="1183428" y="4371567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49" name="图片 25">
                <a:extLst>
                  <a:ext uri="{FF2B5EF4-FFF2-40B4-BE49-F238E27FC236}">
                    <a16:creationId xmlns:a16="http://schemas.microsoft.com/office/drawing/2014/main" id="{4AC50013-EDB6-4CD3-B126-6B3BDCE056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06186" y="3302808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0" name="图片 26">
                <a:extLst>
                  <a:ext uri="{FF2B5EF4-FFF2-40B4-BE49-F238E27FC236}">
                    <a16:creationId xmlns:a16="http://schemas.microsoft.com/office/drawing/2014/main" id="{CFD1EAEC-D664-4297-B91F-45F28AC312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/>
            </p:blipFill>
            <p:spPr>
              <a:xfrm rot="4809071">
                <a:off x="947566" y="4028224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51" name="图片 27">
                <a:extLst>
                  <a:ext uri="{FF2B5EF4-FFF2-40B4-BE49-F238E27FC236}">
                    <a16:creationId xmlns:a16="http://schemas.microsoft.com/office/drawing/2014/main" id="{4CF44152-A6AD-4486-A68B-EECF0ECBC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/>
            </p:blipFill>
            <p:spPr>
              <a:xfrm rot="5256948">
                <a:off x="1183429" y="4077210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52" name="图片 25">
                <a:extLst>
                  <a:ext uri="{FF2B5EF4-FFF2-40B4-BE49-F238E27FC236}">
                    <a16:creationId xmlns:a16="http://schemas.microsoft.com/office/drawing/2014/main" id="{4232189A-BA92-4123-9025-58E176F68F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65064" y="353691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3" name="图片 25">
                <a:extLst>
                  <a:ext uri="{FF2B5EF4-FFF2-40B4-BE49-F238E27FC236}">
                    <a16:creationId xmlns:a16="http://schemas.microsoft.com/office/drawing/2014/main" id="{C873418B-1A65-4354-9AAD-C75475288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95462" y="380169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4" name="图片 25">
                <a:extLst>
                  <a:ext uri="{FF2B5EF4-FFF2-40B4-BE49-F238E27FC236}">
                    <a16:creationId xmlns:a16="http://schemas.microsoft.com/office/drawing/2014/main" id="{9E893EBB-94A1-48E6-BB33-68ED2652DD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385658" y="362480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5" name="图片 25">
                <a:extLst>
                  <a:ext uri="{FF2B5EF4-FFF2-40B4-BE49-F238E27FC236}">
                    <a16:creationId xmlns:a16="http://schemas.microsoft.com/office/drawing/2014/main" id="{0801DF60-2C8D-4761-A751-82F4A0C5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491687" y="4037556"/>
                <a:ext cx="812842" cy="2387584"/>
              </a:xfrm>
              <a:prstGeom prst="rect">
                <a:avLst/>
              </a:prstGeom>
            </p:spPr>
          </p:pic>
          <p:pic>
            <p:nvPicPr>
              <p:cNvPr id="56" name="图片 25">
                <a:extLst>
                  <a:ext uri="{FF2B5EF4-FFF2-40B4-BE49-F238E27FC236}">
                    <a16:creationId xmlns:a16="http://schemas.microsoft.com/office/drawing/2014/main" id="{D6E34CCC-7980-4B2A-A036-11F5DAD8CB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385657" y="3833700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7" name="图片 25">
                <a:extLst>
                  <a:ext uri="{FF2B5EF4-FFF2-40B4-BE49-F238E27FC236}">
                    <a16:creationId xmlns:a16="http://schemas.microsoft.com/office/drawing/2014/main" id="{9E8DA6D8-D709-494E-AB87-5871825965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186865" y="3563091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58" name="图片 25">
                <a:extLst>
                  <a:ext uri="{FF2B5EF4-FFF2-40B4-BE49-F238E27FC236}">
                    <a16:creationId xmlns:a16="http://schemas.microsoft.com/office/drawing/2014/main" id="{868229A7-2704-4A76-8A81-90D0177E27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186865" y="3622176"/>
                <a:ext cx="673089" cy="2387584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DF19C3C-6D92-4B24-B790-8E148DF40790}"/>
                </a:ext>
              </a:extLst>
            </p:cNvPr>
            <p:cNvGrpSpPr/>
            <p:nvPr/>
          </p:nvGrpSpPr>
          <p:grpSpPr>
            <a:xfrm>
              <a:off x="4227323" y="5103374"/>
              <a:ext cx="2608554" cy="1281135"/>
              <a:chOff x="-670382" y="4160055"/>
              <a:chExt cx="3227334" cy="1585036"/>
            </a:xfrm>
          </p:grpSpPr>
          <p:pic>
            <p:nvPicPr>
              <p:cNvPr id="60" name="图片 25">
                <a:extLst>
                  <a:ext uri="{FF2B5EF4-FFF2-40B4-BE49-F238E27FC236}">
                    <a16:creationId xmlns:a16="http://schemas.microsoft.com/office/drawing/2014/main" id="{3E0E0115-512E-4FD5-9552-0A2A51390F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06185" y="359716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1" name="图片 26">
                <a:extLst>
                  <a:ext uri="{FF2B5EF4-FFF2-40B4-BE49-F238E27FC236}">
                    <a16:creationId xmlns:a16="http://schemas.microsoft.com/office/drawing/2014/main" id="{77401177-A090-4674-BA8F-706AF795E7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/>
            </p:blipFill>
            <p:spPr>
              <a:xfrm rot="4809071">
                <a:off x="947565" y="4322581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62" name="图片 27">
                <a:extLst>
                  <a:ext uri="{FF2B5EF4-FFF2-40B4-BE49-F238E27FC236}">
                    <a16:creationId xmlns:a16="http://schemas.microsoft.com/office/drawing/2014/main" id="{88C8D347-8FA2-4CA7-8959-AE1D437E6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/>
            </p:blipFill>
            <p:spPr>
              <a:xfrm rot="5256948">
                <a:off x="1183428" y="4371567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63" name="图片 25">
                <a:extLst>
                  <a:ext uri="{FF2B5EF4-FFF2-40B4-BE49-F238E27FC236}">
                    <a16:creationId xmlns:a16="http://schemas.microsoft.com/office/drawing/2014/main" id="{5676C948-7F15-462A-BE1F-C2CC322716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06186" y="3302808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4" name="图片 26">
                <a:extLst>
                  <a:ext uri="{FF2B5EF4-FFF2-40B4-BE49-F238E27FC236}">
                    <a16:creationId xmlns:a16="http://schemas.microsoft.com/office/drawing/2014/main" id="{2136BF39-BD0B-46BC-BC86-B35531B65F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7" t="66408" r="26883" b="-1222"/>
              <a:stretch/>
            </p:blipFill>
            <p:spPr>
              <a:xfrm rot="4809071">
                <a:off x="947566" y="4028224"/>
                <a:ext cx="512385" cy="1817535"/>
              </a:xfrm>
              <a:prstGeom prst="rect">
                <a:avLst/>
              </a:prstGeom>
            </p:spPr>
          </p:pic>
          <p:pic>
            <p:nvPicPr>
              <p:cNvPr id="65" name="图片 27">
                <a:extLst>
                  <a:ext uri="{FF2B5EF4-FFF2-40B4-BE49-F238E27FC236}">
                    <a16:creationId xmlns:a16="http://schemas.microsoft.com/office/drawing/2014/main" id="{FCEE5AA2-03AE-40FB-AF66-5671924B3B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02" t="248" r="21655" b="63917"/>
              <a:stretch/>
            </p:blipFill>
            <p:spPr>
              <a:xfrm rot="5256948">
                <a:off x="1183429" y="4077210"/>
                <a:ext cx="876172" cy="1870875"/>
              </a:xfrm>
              <a:prstGeom prst="rect">
                <a:avLst/>
              </a:prstGeom>
            </p:spPr>
          </p:pic>
          <p:pic>
            <p:nvPicPr>
              <p:cNvPr id="66" name="图片 25">
                <a:extLst>
                  <a:ext uri="{FF2B5EF4-FFF2-40B4-BE49-F238E27FC236}">
                    <a16:creationId xmlns:a16="http://schemas.microsoft.com/office/drawing/2014/main" id="{202D415D-7C6A-4FF7-9BA5-FA5D058DAA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65064" y="3536915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7" name="图片 25">
                <a:extLst>
                  <a:ext uri="{FF2B5EF4-FFF2-40B4-BE49-F238E27FC236}">
                    <a16:creationId xmlns:a16="http://schemas.microsoft.com/office/drawing/2014/main" id="{629F7F6A-F7AA-4663-B8D7-4B1DE2985E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595462" y="380169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8" name="图片 25">
                <a:extLst>
                  <a:ext uri="{FF2B5EF4-FFF2-40B4-BE49-F238E27FC236}">
                    <a16:creationId xmlns:a16="http://schemas.microsoft.com/office/drawing/2014/main" id="{5BAB132F-DD72-4465-88B3-5DED11748F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385658" y="3624807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69" name="图片 25">
                <a:extLst>
                  <a:ext uri="{FF2B5EF4-FFF2-40B4-BE49-F238E27FC236}">
                    <a16:creationId xmlns:a16="http://schemas.microsoft.com/office/drawing/2014/main" id="{A781E8F1-F21E-45FE-AB39-54CB570F79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491687" y="4037556"/>
                <a:ext cx="812842" cy="2387584"/>
              </a:xfrm>
              <a:prstGeom prst="rect">
                <a:avLst/>
              </a:prstGeom>
            </p:spPr>
          </p:pic>
          <p:pic>
            <p:nvPicPr>
              <p:cNvPr id="70" name="图片 25">
                <a:extLst>
                  <a:ext uri="{FF2B5EF4-FFF2-40B4-BE49-F238E27FC236}">
                    <a16:creationId xmlns:a16="http://schemas.microsoft.com/office/drawing/2014/main" id="{8AB62F9D-D12D-4458-81C4-975053D636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385657" y="3833700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71" name="图片 25">
                <a:extLst>
                  <a:ext uri="{FF2B5EF4-FFF2-40B4-BE49-F238E27FC236}">
                    <a16:creationId xmlns:a16="http://schemas.microsoft.com/office/drawing/2014/main" id="{41402F6B-D60E-4170-A84E-D2DB4BE0A4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186865" y="3563091"/>
                <a:ext cx="673089" cy="2387584"/>
              </a:xfrm>
              <a:prstGeom prst="rect">
                <a:avLst/>
              </a:prstGeom>
            </p:spPr>
          </p:pic>
          <p:pic>
            <p:nvPicPr>
              <p:cNvPr id="72" name="图片 25">
                <a:extLst>
                  <a:ext uri="{FF2B5EF4-FFF2-40B4-BE49-F238E27FC236}">
                    <a16:creationId xmlns:a16="http://schemas.microsoft.com/office/drawing/2014/main" id="{86701B76-D3CD-4888-889B-68C9E6BDD2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17" r="62863" b="65186"/>
              <a:stretch/>
            </p:blipFill>
            <p:spPr>
              <a:xfrm rot="4809071">
                <a:off x="186865" y="3622176"/>
                <a:ext cx="673089" cy="23875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087521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1 -0.02778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8E9C3B-C877-6FAD-D813-FB21086A471F}"/>
              </a:ext>
            </a:extLst>
          </p:cNvPr>
          <p:cNvSpPr txBox="1"/>
          <p:nvPr/>
        </p:nvSpPr>
        <p:spPr>
          <a:xfrm rot="20684009">
            <a:off x="802105" y="1580195"/>
            <a:ext cx="40907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466" b="1" i="0" u="none" strike="noStrike" kern="0" cap="none" spc="0" normalizeH="0" baseline="0" noProof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uLnTx/>
                <a:uFillTx/>
                <a:latin typeface="SVN-Poky's"/>
                <a:ea typeface="+mn-ea"/>
                <a:cs typeface="Arial"/>
                <a:sym typeface="Arial"/>
              </a:rPr>
              <a:t>KHỞI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466" b="1" i="0" u="none" strike="noStrike" kern="0" cap="none" spc="0" normalizeH="0" baseline="0" noProof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uLnTx/>
                <a:uFillTx/>
                <a:latin typeface="SVN-Poky's"/>
                <a:ea typeface="+mn-ea"/>
                <a:cs typeface="Arial"/>
                <a:sym typeface="Arial"/>
              </a:rPr>
              <a:t>ĐỘNG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3B6B00-A0BD-3F22-9534-87A57FEA2490}"/>
              </a:ext>
            </a:extLst>
          </p:cNvPr>
          <p:cNvSpPr txBox="1"/>
          <p:nvPr/>
        </p:nvSpPr>
        <p:spPr>
          <a:xfrm>
            <a:off x="8032392" y="1019486"/>
            <a:ext cx="3476118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533" b="1" i="0" u="none" strike="noStrike" kern="0" cap="none" spc="0" normalizeH="0" baseline="0" noProof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/>
                <a:ea typeface="+mn-ea"/>
                <a:cs typeface="Arial"/>
                <a:sym typeface="Arial"/>
              </a:rPr>
              <a:t>ĐỐ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13990C7-199C-1907-27D8-B5F61330321C}"/>
              </a:ext>
            </a:extLst>
          </p:cNvPr>
          <p:cNvSpPr txBox="1"/>
          <p:nvPr/>
        </p:nvSpPr>
        <p:spPr>
          <a:xfrm>
            <a:off x="6470879" y="3333738"/>
            <a:ext cx="5194648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533" b="1" i="0" u="none" strike="noStrike" kern="0" cap="none" spc="0" normalizeH="0" baseline="0" noProof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/>
                <a:ea typeface="+mn-ea"/>
                <a:cs typeface="Arial"/>
                <a:sym typeface="Arial"/>
              </a:rPr>
              <a:t>BẠN</a:t>
            </a:r>
          </a:p>
        </p:txBody>
      </p: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2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031359" y="1010138"/>
            <a:ext cx="9750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1.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quy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tắc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diện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nhật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?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926" y="2987233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105785" y="1541053"/>
            <a:ext cx="8229601" cy="4572668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99865" y="4386187"/>
              <a:ext cx="2650892" cy="11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1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031359" y="1010138"/>
            <a:ext cx="9750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1.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quy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tắc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diện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vuông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926" y="2987233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105785" y="1541053"/>
            <a:ext cx="8229601" cy="4572668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99865" y="4386187"/>
              <a:ext cx="2650892" cy="859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0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6E1AAA2C-44B2-0097-C0F3-422E7C2808C3}"/>
              </a:ext>
            </a:extLst>
          </p:cNvPr>
          <p:cNvSpPr txBox="1"/>
          <p:nvPr/>
        </p:nvSpPr>
        <p:spPr>
          <a:xfrm>
            <a:off x="3429000" y="4277428"/>
            <a:ext cx="610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tr. 33) 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BFB5671-3C4A-2C53-B5FC-BCA6BDE6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498" y="160020"/>
            <a:ext cx="2764468" cy="1789364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E5F8AEC0-A123-1745-1787-1175CA040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337" y="160020"/>
            <a:ext cx="4791871" cy="1969179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B515FEC5-9CEE-F986-C181-C8C83B1C0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31" y="1949384"/>
            <a:ext cx="9055338" cy="23425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C989FE-64E7-1248-525E-7C95FE7BFD8D}"/>
              </a:ext>
            </a:extLst>
          </p:cNvPr>
          <p:cNvSpPr/>
          <p:nvPr/>
        </p:nvSpPr>
        <p:spPr>
          <a:xfrm>
            <a:off x="-1981200" y="-152400"/>
            <a:ext cx="1828800" cy="198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ACE6-B0DE-AF64-C574-DE327988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F1F3C22-9498-9241-915E-979C5756785C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8D6A3C-F9FF-A730-5B4E-03B3406B4106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8C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F59C3-AC2D-BF46-4682-2FC1D2617BD8}"/>
              </a:ext>
            </a:extLst>
          </p:cNvPr>
          <p:cNvSpPr/>
          <p:nvPr/>
        </p:nvSpPr>
        <p:spPr>
          <a:xfrm>
            <a:off x="-2093719" y="184639"/>
            <a:ext cx="1580972" cy="15587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35F655-F751-C7BE-169A-1C3D2CAA99D5}"/>
              </a:ext>
            </a:extLst>
          </p:cNvPr>
          <p:cNvGraphicFramePr/>
          <p:nvPr/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A33D36AB-4F44-DBB8-EC4E-C9613B26D96D}"/>
              </a:ext>
            </a:extLst>
          </p:cNvPr>
          <p:cNvSpPr/>
          <p:nvPr/>
        </p:nvSpPr>
        <p:spPr>
          <a:xfrm>
            <a:off x="1381709" y="4336578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C5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E472E5-5D8D-B869-20B0-4FE88BB2D5C7}"/>
              </a:ext>
            </a:extLst>
          </p:cNvPr>
          <p:cNvSpPr/>
          <p:nvPr/>
        </p:nvSpPr>
        <p:spPr>
          <a:xfrm>
            <a:off x="1381709" y="196724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59E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6829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CDF4F1-D530-0D5B-15C9-6EDF61A79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45567"/>
            <a:ext cx="4733730" cy="23668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E6A0D6-BE27-14BB-F471-B7D2AF260337}"/>
              </a:ext>
            </a:extLst>
          </p:cNvPr>
          <p:cNvSpPr/>
          <p:nvPr/>
        </p:nvSpPr>
        <p:spPr>
          <a:xfrm>
            <a:off x="-1981200" y="-152400"/>
            <a:ext cx="1828800" cy="198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229;p7"/>
          <p:cNvGrpSpPr/>
          <p:nvPr/>
        </p:nvGrpSpPr>
        <p:grpSpPr>
          <a:xfrm>
            <a:off x="8838623" y="-895854"/>
            <a:ext cx="3812015" cy="2424879"/>
            <a:chOff x="8426725" y="-169475"/>
            <a:chExt cx="3812015" cy="2424879"/>
          </a:xfrm>
        </p:grpSpPr>
        <p:pic>
          <p:nvPicPr>
            <p:cNvPr id="51" name="Google Shape;230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231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-1944719" y="104470"/>
            <a:ext cx="170480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DDAF63-B9D7-4FEC-82A6-32458A2E57D8}"/>
              </a:ext>
            </a:extLst>
          </p:cNvPr>
          <p:cNvSpPr txBox="1"/>
          <p:nvPr/>
        </p:nvSpPr>
        <p:spPr>
          <a:xfrm>
            <a:off x="1177951" y="759059"/>
            <a:ext cx="9382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Hình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HP001" panose="020B0603050302020204" pitchFamily="34" charset="0"/>
                <a:cs typeface="Calibri" panose="020F0502020204030204" pitchFamily="34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gồm hình vuông ABCD và hình chữ nhật DMNP như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6D41E3-077B-4CB7-9E03-40B0274D3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777" y="2051539"/>
            <a:ext cx="4364000" cy="41046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DEF983-5A2D-4B0B-A3D1-999E1252CFF6}"/>
              </a:ext>
            </a:extLst>
          </p:cNvPr>
          <p:cNvSpPr txBox="1"/>
          <p:nvPr/>
        </p:nvSpPr>
        <p:spPr>
          <a:xfrm>
            <a:off x="1148316" y="2434856"/>
            <a:ext cx="5539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ABCD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DMNP.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HP001" panose="020B0603050302020204" pitchFamily="34" charset="0"/>
                <a:cs typeface="Calibri" panose="020F050202020403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2A1D722C-4388-5E54-609A-D264741970CC}"/>
              </a:ext>
            </a:extLst>
          </p:cNvPr>
          <p:cNvGrpSpPr/>
          <p:nvPr/>
        </p:nvGrpSpPr>
        <p:grpSpPr>
          <a:xfrm>
            <a:off x="598749" y="595025"/>
            <a:ext cx="529493" cy="707886"/>
            <a:chOff x="1806355" y="2764680"/>
            <a:chExt cx="745981" cy="997311"/>
          </a:xfrm>
        </p:grpSpPr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5BE97A3C-7A1B-8A22-3ECD-CDA4DDB65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16" name="91">
              <a:extLst>
                <a:ext uri="{FF2B5EF4-FFF2-40B4-BE49-F238E27FC236}">
                  <a16:creationId xmlns:a16="http://schemas.microsoft.com/office/drawing/2014/main" id="{A3393AFD-84A9-02A7-7A75-CC299ED4B861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BEF7466-0986-E0D2-A55A-1BF163991A57}"/>
              </a:ext>
            </a:extLst>
          </p:cNvPr>
          <p:cNvSpPr/>
          <p:nvPr/>
        </p:nvSpPr>
        <p:spPr>
          <a:xfrm>
            <a:off x="-1944719" y="104470"/>
            <a:ext cx="1704805" cy="17318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26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229;p7"/>
          <p:cNvGrpSpPr/>
          <p:nvPr/>
        </p:nvGrpSpPr>
        <p:grpSpPr>
          <a:xfrm>
            <a:off x="9158240" y="-1006690"/>
            <a:ext cx="3812015" cy="2424879"/>
            <a:chOff x="8426725" y="-169475"/>
            <a:chExt cx="3812015" cy="2424879"/>
          </a:xfrm>
        </p:grpSpPr>
        <p:pic>
          <p:nvPicPr>
            <p:cNvPr id="51" name="Google Shape;230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231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-1944719" y="104470"/>
            <a:ext cx="1704805" cy="181299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DDAF63-B9D7-4FEC-82A6-32458A2E57D8}"/>
              </a:ext>
            </a:extLst>
          </p:cNvPr>
          <p:cNvSpPr txBox="1"/>
          <p:nvPr/>
        </p:nvSpPr>
        <p:spPr>
          <a:xfrm>
            <a:off x="889940" y="641960"/>
            <a:ext cx="9382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gồm hình vuông ABCD và hình chữ nhật DMNP như hình bên.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6D41E3-077B-4CB7-9E03-40B0274D3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000" y="1180569"/>
            <a:ext cx="4364000" cy="41046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89941" y="1747553"/>
            <a:ext cx="5808206" cy="43233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2261" y="1667528"/>
            <a:ext cx="5544466" cy="4808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vuông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ABCD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7 x 7 = 49 (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DMNP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20 x 9 = 180 (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49 + 180 = 229 (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a) 49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; 180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       b) 229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2A1D722C-4388-5E54-609A-D264741970CC}"/>
              </a:ext>
            </a:extLst>
          </p:cNvPr>
          <p:cNvGrpSpPr/>
          <p:nvPr/>
        </p:nvGrpSpPr>
        <p:grpSpPr>
          <a:xfrm>
            <a:off x="625193" y="485653"/>
            <a:ext cx="529493" cy="707886"/>
            <a:chOff x="1806355" y="2764680"/>
            <a:chExt cx="745981" cy="997311"/>
          </a:xfrm>
        </p:grpSpPr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5BE97A3C-7A1B-8A22-3ECD-CDA4DDB65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16" name="91">
              <a:extLst>
                <a:ext uri="{FF2B5EF4-FFF2-40B4-BE49-F238E27FC236}">
                  <a16:creationId xmlns:a16="http://schemas.microsoft.com/office/drawing/2014/main" id="{A3393AFD-84A9-02A7-7A75-CC299ED4B861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9365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2163</TotalTime>
  <Words>1022</Words>
  <Application>Microsoft Office PowerPoint</Application>
  <PresentationFormat>Widescreen</PresentationFormat>
  <Paragraphs>162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SVN-Poky's</vt:lpstr>
      <vt:lpstr>字魂164号-方悦黑</vt:lpstr>
      <vt:lpstr>#9Slide03 HelveBold</vt:lpstr>
      <vt:lpstr>HP001</vt:lpstr>
      <vt:lpstr>字魂105号-简雅黑</vt:lpstr>
      <vt:lpstr>等线</vt:lpstr>
      <vt:lpstr>Times New Roman</vt:lpstr>
      <vt:lpstr>Calibri Light</vt:lpstr>
      <vt:lpstr>#9Slide03 Sofia Pro Soft Bold</vt:lpstr>
      <vt:lpstr>#9Slide03 Sofia Pro Soft</vt:lpstr>
      <vt:lpstr>Calibri</vt:lpstr>
      <vt:lpstr>HP001 4 hàng</vt:lpstr>
      <vt:lpstr>Arial</vt:lpstr>
      <vt:lpstr>VL Duepuntozero</vt:lpstr>
      <vt:lpstr>Office Theme</vt:lpstr>
      <vt:lpstr>1_Office Theme</vt:lpstr>
      <vt:lpstr>2_Office Theme</vt:lpstr>
      <vt:lpstr>3_Office Theme</vt:lpstr>
      <vt:lpstr>4_Office Theme</vt:lpstr>
      <vt:lpstr>Office 主题​​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933</cp:revision>
  <dcterms:created xsi:type="dcterms:W3CDTF">2021-11-18T08:18:08Z</dcterms:created>
  <dcterms:modified xsi:type="dcterms:W3CDTF">2024-02-15T03:48:12Z</dcterms:modified>
  <cp:category>9Slide.vn</cp:category>
</cp:coreProperties>
</file>