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6" r:id="rId3"/>
    <p:sldMasterId id="2147483694" r:id="rId4"/>
  </p:sldMasterIdLst>
  <p:notesMasterIdLst>
    <p:notesMasterId r:id="rId10"/>
  </p:notesMasterIdLst>
  <p:sldIdLst>
    <p:sldId id="772" r:id="rId5"/>
    <p:sldId id="768" r:id="rId6"/>
    <p:sldId id="769" r:id="rId7"/>
    <p:sldId id="345" r:id="rId8"/>
    <p:sldId id="7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E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E57C5-50F3-4BB5-A6E5-ABAA2A99C69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0F3DE-C257-473E-98A9-08ABB403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5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30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87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1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6077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483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5426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05593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65625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42507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16576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83560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:a16="http://schemas.microsoft.com/office/drawing/2014/main" id="{7A078E81-87D5-4D4C-960B-0E6A8E96DCDB}"/>
              </a:ext>
            </a:extLst>
          </p:cNvPr>
          <p:cNvSpPr txBox="1"/>
          <p:nvPr userDrawn="1"/>
        </p:nvSpPr>
        <p:spPr>
          <a:xfrm>
            <a:off x="214219" y="100843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035.447.3852</a:t>
            </a:r>
          </a:p>
        </p:txBody>
      </p:sp>
    </p:spTree>
    <p:extLst>
      <p:ext uri="{BB962C8B-B14F-4D97-AF65-F5344CB8AC3E}">
        <p14:creationId xmlns:p14="http://schemas.microsoft.com/office/powerpoint/2010/main" val="217042592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758480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9967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5491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3745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8468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39637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6474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0726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56044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03038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18529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09476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029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9788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6239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0830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6373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0994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82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5762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ADBAFC77-778F-465A-B939-E8E77597FC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5" y="228600"/>
            <a:ext cx="1295102" cy="129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6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9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44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ransition spd="slow">
    <p:push dir="u"/>
  </p:transition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3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5138BB-1F44-D48D-2EB9-6C68A769F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53" y="1517293"/>
            <a:ext cx="8090093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81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0AE64CB-B100-4B0E-AEFD-EB0E8CC791F8}"/>
              </a:ext>
            </a:extLst>
          </p:cNvPr>
          <p:cNvSpPr txBox="1"/>
          <p:nvPr/>
        </p:nvSpPr>
        <p:spPr>
          <a:xfrm>
            <a:off x="1261219" y="368126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2CC143B-7AA1-4EDA-9E81-E8C79C0F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05030"/>
              </p:ext>
            </p:extLst>
          </p:nvPr>
        </p:nvGraphicFramePr>
        <p:xfrm>
          <a:off x="842482" y="1562146"/>
          <a:ext cx="10551560" cy="3092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312">
                  <a:extLst>
                    <a:ext uri="{9D8B030D-6E8A-4147-A177-3AD203B41FA5}">
                      <a16:colId xmlns:a16="http://schemas.microsoft.com/office/drawing/2014/main" val="82411159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397117711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4229366137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6061255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1683138857"/>
                    </a:ext>
                  </a:extLst>
                </a:gridCol>
              </a:tblGrid>
              <a:tr h="95191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209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253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114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41058"/>
                  </a:ext>
                </a:extLst>
              </a:tr>
              <a:tr h="9519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650453"/>
                  </a:ext>
                </a:extLst>
              </a:tr>
              <a:tr h="95191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631556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1CDC97-8120-42EB-BBD6-48E29E73F936}"/>
              </a:ext>
            </a:extLst>
          </p:cNvPr>
          <p:cNvSpPr/>
          <p:nvPr/>
        </p:nvSpPr>
        <p:spPr>
          <a:xfrm>
            <a:off x="3226085" y="3791164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836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5B9FC5-9876-4532-AD4B-F22177680B7F}"/>
              </a:ext>
            </a:extLst>
          </p:cNvPr>
          <p:cNvSpPr/>
          <p:nvPr/>
        </p:nvSpPr>
        <p:spPr>
          <a:xfrm>
            <a:off x="5342562" y="3770616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759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A090027-2469-4DBA-9CF3-007A3977D885}"/>
              </a:ext>
            </a:extLst>
          </p:cNvPr>
          <p:cNvSpPr/>
          <p:nvPr/>
        </p:nvSpPr>
        <p:spPr>
          <a:xfrm>
            <a:off x="7428215" y="3791164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798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34043FC-C044-4F0E-B509-AE446442EEC5}"/>
              </a:ext>
            </a:extLst>
          </p:cNvPr>
          <p:cNvSpPr/>
          <p:nvPr/>
        </p:nvSpPr>
        <p:spPr>
          <a:xfrm>
            <a:off x="9483047" y="3811712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963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C2A7E3-9ADC-C840-3ABB-1BA029CE73B3}"/>
              </a:ext>
            </a:extLst>
          </p:cNvPr>
          <p:cNvSpPr/>
          <p:nvPr/>
        </p:nvSpPr>
        <p:spPr>
          <a:xfrm>
            <a:off x="346819" y="404631"/>
            <a:ext cx="731520" cy="731520"/>
          </a:xfrm>
          <a:prstGeom prst="ellipse">
            <a:avLst/>
          </a:prstGeom>
          <a:solidFill>
            <a:srgbClr val="AC84C5"/>
          </a:solidFill>
          <a:ln>
            <a:solidFill>
              <a:srgbClr val="947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6584DC-4C14-62C6-C86C-26F13CF06A41}"/>
              </a:ext>
            </a:extLst>
          </p:cNvPr>
          <p:cNvSpPr/>
          <p:nvPr/>
        </p:nvSpPr>
        <p:spPr>
          <a:xfrm>
            <a:off x="255379" y="313191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9DEF58E7-62F3-2D0D-7DC0-D8D88E755113}"/>
              </a:ext>
            </a:extLst>
          </p:cNvPr>
          <p:cNvSpPr/>
          <p:nvPr/>
        </p:nvSpPr>
        <p:spPr>
          <a:xfrm>
            <a:off x="9007445" y="88215"/>
            <a:ext cx="2957551" cy="1261641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SGK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22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9B665FF7-4EC3-8A27-3E5D-7E84FC2FFB75}"/>
              </a:ext>
            </a:extLst>
          </p:cNvPr>
          <p:cNvSpPr txBox="1"/>
          <p:nvPr/>
        </p:nvSpPr>
        <p:spPr>
          <a:xfrm>
            <a:off x="635309" y="317488"/>
            <a:ext cx="6043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   </a:t>
            </a:r>
            <a:r>
              <a:rPr lang="en-US" sz="40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Tính</a:t>
            </a:r>
            <a:r>
              <a:rPr lang="en-US" sz="4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nhẩm</a:t>
            </a:r>
            <a:r>
              <a:rPr lang="en-US" sz="4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en-US" sz="40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theo</a:t>
            </a:r>
            <a:r>
              <a:rPr lang="en-US" sz="4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mẫu</a:t>
            </a:r>
            <a:r>
              <a:rPr lang="en-US" sz="4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):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448791-D578-869B-1206-A75FE556F11B}"/>
              </a:ext>
            </a:extLst>
          </p:cNvPr>
          <p:cNvSpPr txBox="1"/>
          <p:nvPr/>
        </p:nvSpPr>
        <p:spPr>
          <a:xfrm>
            <a:off x="3619982" y="3652274"/>
            <a:ext cx="78097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300 x 3 = 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200 x 4 = 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400 x 2 =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15DDFB-17AB-6B1C-B73B-9D449D06CBB8}"/>
              </a:ext>
            </a:extLst>
          </p:cNvPr>
          <p:cNvSpPr txBox="1"/>
          <p:nvPr/>
        </p:nvSpPr>
        <p:spPr>
          <a:xfrm>
            <a:off x="5381906" y="3652274"/>
            <a:ext cx="401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4217C9-6CDC-F8E1-BCA0-329E1A95EC5D}"/>
              </a:ext>
            </a:extLst>
          </p:cNvPr>
          <p:cNvSpPr txBox="1"/>
          <p:nvPr/>
        </p:nvSpPr>
        <p:spPr>
          <a:xfrm>
            <a:off x="5381906" y="4670825"/>
            <a:ext cx="401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E1859E-CF65-B0C8-49C0-EEEE10619879}"/>
              </a:ext>
            </a:extLst>
          </p:cNvPr>
          <p:cNvSpPr txBox="1"/>
          <p:nvPr/>
        </p:nvSpPr>
        <p:spPr>
          <a:xfrm>
            <a:off x="5381906" y="5552347"/>
            <a:ext cx="401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2532EF9-A2B7-DB36-B924-6936CAE9BB1A}"/>
              </a:ext>
            </a:extLst>
          </p:cNvPr>
          <p:cNvSpPr/>
          <p:nvPr/>
        </p:nvSpPr>
        <p:spPr>
          <a:xfrm>
            <a:off x="393030" y="295095"/>
            <a:ext cx="731520" cy="731520"/>
          </a:xfrm>
          <a:prstGeom prst="ellipse">
            <a:avLst/>
          </a:prstGeom>
          <a:solidFill>
            <a:srgbClr val="AC84C5"/>
          </a:solidFill>
          <a:ln>
            <a:solidFill>
              <a:srgbClr val="947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9E5C8E1-2F75-1E12-AFE4-B7516FB9CF3D}"/>
              </a:ext>
            </a:extLst>
          </p:cNvPr>
          <p:cNvSpPr/>
          <p:nvPr/>
        </p:nvSpPr>
        <p:spPr>
          <a:xfrm>
            <a:off x="301590" y="203655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F27D75-5D04-5985-636D-222640656AD7}"/>
              </a:ext>
            </a:extLst>
          </p:cNvPr>
          <p:cNvSpPr/>
          <p:nvPr/>
        </p:nvSpPr>
        <p:spPr>
          <a:xfrm>
            <a:off x="1481559" y="1435261"/>
            <a:ext cx="6043284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E9E848-6F42-9EDA-A622-388EF98AFB3D}"/>
              </a:ext>
            </a:extLst>
          </p:cNvPr>
          <p:cNvSpPr txBox="1"/>
          <p:nvPr/>
        </p:nvSpPr>
        <p:spPr>
          <a:xfrm flipH="1">
            <a:off x="1816645" y="1562582"/>
            <a:ext cx="3415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5A27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dirty="0">
                <a:solidFill>
                  <a:srgbClr val="5A27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200 x 2 = 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ADCB54-1AA0-1BD6-9F2C-0D49F2A999B8}"/>
              </a:ext>
            </a:extLst>
          </p:cNvPr>
          <p:cNvSpPr txBox="1"/>
          <p:nvPr/>
        </p:nvSpPr>
        <p:spPr>
          <a:xfrm flipH="1">
            <a:off x="2418528" y="2085802"/>
            <a:ext cx="5255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5A27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solidFill>
                  <a:srgbClr val="5A27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 </a:t>
            </a:r>
            <a:r>
              <a:rPr lang="en-US" sz="3200" dirty="0" err="1">
                <a:solidFill>
                  <a:srgbClr val="5A27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solidFill>
                  <a:srgbClr val="5A27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 2 = 4 </a:t>
            </a:r>
            <a:r>
              <a:rPr lang="en-US" sz="3200" dirty="0" err="1">
                <a:solidFill>
                  <a:srgbClr val="5A27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solidFill>
                  <a:srgbClr val="5A27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1F9C89-06AB-FFB0-8F92-245CECA617CF}"/>
              </a:ext>
            </a:extLst>
          </p:cNvPr>
          <p:cNvSpPr txBox="1"/>
          <p:nvPr/>
        </p:nvSpPr>
        <p:spPr>
          <a:xfrm flipH="1">
            <a:off x="3623644" y="2669229"/>
            <a:ext cx="5255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A27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x 2 = 400</a:t>
            </a:r>
          </a:p>
        </p:txBody>
      </p:sp>
      <p:sp>
        <p:nvSpPr>
          <p:cNvPr id="36" name="Cloud 35">
            <a:extLst>
              <a:ext uri="{FF2B5EF4-FFF2-40B4-BE49-F238E27FC236}">
                <a16:creationId xmlns:a16="http://schemas.microsoft.com/office/drawing/2014/main" id="{DF0F4729-C325-05D8-6DA8-D91B0D896119}"/>
              </a:ext>
            </a:extLst>
          </p:cNvPr>
          <p:cNvSpPr/>
          <p:nvPr/>
        </p:nvSpPr>
        <p:spPr>
          <a:xfrm>
            <a:off x="8895009" y="509286"/>
            <a:ext cx="2957551" cy="1261641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SGK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58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3" grpId="0"/>
      <p:bldP spid="34" grpId="0"/>
      <p:bldP spid="35" grpId="0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4D441B-7663-B467-CCEA-9DC14737EF36}"/>
              </a:ext>
            </a:extLst>
          </p:cNvPr>
          <p:cNvSpPr txBox="1"/>
          <p:nvPr/>
        </p:nvSpPr>
        <p:spPr>
          <a:xfrm>
            <a:off x="1461954" y="520798"/>
            <a:ext cx="10958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111BD2-1AF1-7FD2-E89E-B6E79D9BB0A4}"/>
              </a:ext>
            </a:extLst>
          </p:cNvPr>
          <p:cNvSpPr/>
          <p:nvPr/>
        </p:nvSpPr>
        <p:spPr>
          <a:xfrm>
            <a:off x="1404597" y="610192"/>
            <a:ext cx="701996" cy="628948"/>
          </a:xfrm>
          <a:prstGeom prst="ellipse">
            <a:avLst/>
          </a:prstGeom>
          <a:solidFill>
            <a:srgbClr val="AC84C5"/>
          </a:solidFill>
          <a:ln>
            <a:solidFill>
              <a:srgbClr val="947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ECB36E-4EFB-0DCD-50DB-7546C1F9B7FB}"/>
              </a:ext>
            </a:extLst>
          </p:cNvPr>
          <p:cNvSpPr/>
          <p:nvPr/>
        </p:nvSpPr>
        <p:spPr>
          <a:xfrm>
            <a:off x="1347102" y="467466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57150">
                  <a:solidFill>
                    <a:schemeClr val="bg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CCC1A6-0EAE-30B1-00D6-3ECACA295935}"/>
              </a:ext>
            </a:extLst>
          </p:cNvPr>
          <p:cNvSpPr txBox="1"/>
          <p:nvPr/>
        </p:nvSpPr>
        <p:spPr>
          <a:xfrm>
            <a:off x="988375" y="2968612"/>
            <a:ext cx="89996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chén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128g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gam.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92DE37-0321-265B-9B51-8F4670B751B4}"/>
              </a:ext>
            </a:extLst>
          </p:cNvPr>
          <p:cNvSpPr txBox="1"/>
          <p:nvPr/>
        </p:nvSpPr>
        <p:spPr>
          <a:xfrm>
            <a:off x="1461954" y="4659957"/>
            <a:ext cx="91473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gam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128 x 3 = 384 (g)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05A956B-E581-FC87-3214-788027FB7FF6}"/>
              </a:ext>
            </a:extLst>
          </p:cNvPr>
          <p:cNvSpPr/>
          <p:nvPr/>
        </p:nvSpPr>
        <p:spPr>
          <a:xfrm>
            <a:off x="5106493" y="3555431"/>
            <a:ext cx="844952" cy="5232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5A2781"/>
                </a:solidFill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B25B46-0BD5-B3CC-940B-D43F719361A0}"/>
              </a:ext>
            </a:extLst>
          </p:cNvPr>
          <p:cNvSpPr txBox="1"/>
          <p:nvPr/>
        </p:nvSpPr>
        <p:spPr>
          <a:xfrm>
            <a:off x="5081263" y="3547875"/>
            <a:ext cx="8139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384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D4ABFD-D53D-A040-22B8-746E2E2B4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3786" y="552166"/>
            <a:ext cx="5574125" cy="22084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8857C2-1731-183A-0208-5CFCD9184A76}"/>
              </a:ext>
            </a:extLst>
          </p:cNvPr>
          <p:cNvSpPr/>
          <p:nvPr/>
        </p:nvSpPr>
        <p:spPr>
          <a:xfrm>
            <a:off x="-1589649" y="112542"/>
            <a:ext cx="1589649" cy="15052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9236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B0CD4FE-8214-4F0E-BA26-7BEC6A5C5C6F}"/>
              </a:ext>
            </a:extLst>
          </p:cNvPr>
          <p:cNvGrpSpPr/>
          <p:nvPr/>
        </p:nvGrpSpPr>
        <p:grpSpPr>
          <a:xfrm>
            <a:off x="723053" y="354624"/>
            <a:ext cx="11353800" cy="6503376"/>
            <a:chOff x="457200" y="1828800"/>
            <a:chExt cx="11353800" cy="5198537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443AF2E3-B274-4545-8949-2AFFCC6E69DF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BF734E4E-59C2-443F-900D-25DA7CBAF745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C4328E78-BA7D-4FB8-BD00-3C18D4E2205B}"/>
              </a:ext>
            </a:extLst>
          </p:cNvPr>
          <p:cNvSpPr/>
          <p:nvPr/>
        </p:nvSpPr>
        <p:spPr>
          <a:xfrm>
            <a:off x="1165261" y="736208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7CA494-FB0C-496F-A4FF-C33EE0E17F47}"/>
              </a:ext>
            </a:extLst>
          </p:cNvPr>
          <p:cNvSpPr txBox="1"/>
          <p:nvPr/>
        </p:nvSpPr>
        <p:spPr>
          <a:xfrm>
            <a:off x="1690868" y="587369"/>
            <a:ext cx="98148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hũ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hũ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250 ml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525 ml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bánh.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mi-li-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32CF4-D972-4206-969A-2A1727E5FB5E}"/>
              </a:ext>
            </a:extLst>
          </p:cNvPr>
          <p:cNvSpPr txBox="1"/>
          <p:nvPr/>
        </p:nvSpPr>
        <p:spPr>
          <a:xfrm>
            <a:off x="4285277" y="3840590"/>
            <a:ext cx="3667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CF719B-04E7-461D-836F-9CA8251AD5D6}"/>
              </a:ext>
            </a:extLst>
          </p:cNvPr>
          <p:cNvSpPr txBox="1"/>
          <p:nvPr/>
        </p:nvSpPr>
        <p:spPr>
          <a:xfrm>
            <a:off x="2010721" y="4320685"/>
            <a:ext cx="882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hũ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mi-li-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558EBA-5FE1-4A6F-8283-637340383C51}"/>
              </a:ext>
            </a:extLst>
          </p:cNvPr>
          <p:cNvSpPr txBox="1"/>
          <p:nvPr/>
        </p:nvSpPr>
        <p:spPr>
          <a:xfrm>
            <a:off x="3539447" y="4929112"/>
            <a:ext cx="789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× 3 = 750 (ml)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648B4E-3BED-4782-A154-A9217EEE8383}"/>
              </a:ext>
            </a:extLst>
          </p:cNvPr>
          <p:cNvSpPr txBox="1"/>
          <p:nvPr/>
        </p:nvSpPr>
        <p:spPr>
          <a:xfrm>
            <a:off x="1987326" y="5417549"/>
            <a:ext cx="789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mi-li-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3A0C23A2-010C-48BF-A210-046B6E834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303" y="5589320"/>
            <a:ext cx="1240918" cy="1240918"/>
          </a:xfrm>
          <a:prstGeom prst="rect">
            <a:avLst/>
          </a:prstGeom>
        </p:spPr>
      </p:pic>
      <p:pic>
        <p:nvPicPr>
          <p:cNvPr id="23" name="Picture 22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2E60A002-85AD-4C2D-8CA6-FF42B8AC18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402" y="5636506"/>
            <a:ext cx="1240918" cy="1240918"/>
          </a:xfrm>
          <a:prstGeom prst="rect">
            <a:avLst/>
          </a:prstGeom>
        </p:spPr>
      </p:pic>
      <p:pic>
        <p:nvPicPr>
          <p:cNvPr id="24" name="Picture 23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2DA33E09-1AB0-4D7F-8E15-09745FE73D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451" y="5666946"/>
            <a:ext cx="1240918" cy="124091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2C32C34-6EEB-461F-BC25-AFB9E3C23229}"/>
              </a:ext>
            </a:extLst>
          </p:cNvPr>
          <p:cNvSpPr txBox="1"/>
          <p:nvPr/>
        </p:nvSpPr>
        <p:spPr>
          <a:xfrm>
            <a:off x="3620728" y="5834557"/>
            <a:ext cx="789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750 – 525 = 225 (ml)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442781-A871-4594-82D8-C95EDD0CC96A}"/>
              </a:ext>
            </a:extLst>
          </p:cNvPr>
          <p:cNvSpPr txBox="1"/>
          <p:nvPr/>
        </p:nvSpPr>
        <p:spPr>
          <a:xfrm>
            <a:off x="4628508" y="6236034"/>
            <a:ext cx="789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225 ml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686FB3-2914-41C7-9E5F-D8AC7A587B01}"/>
              </a:ext>
            </a:extLst>
          </p:cNvPr>
          <p:cNvCxnSpPr>
            <a:cxnSpLocks/>
          </p:cNvCxnSpPr>
          <p:nvPr/>
        </p:nvCxnSpPr>
        <p:spPr>
          <a:xfrm>
            <a:off x="3772846" y="1172298"/>
            <a:ext cx="33853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818FEB3-E7D8-47EC-9FEC-4B01ACF30D8C}"/>
              </a:ext>
            </a:extLst>
          </p:cNvPr>
          <p:cNvCxnSpPr>
            <a:cxnSpLocks/>
          </p:cNvCxnSpPr>
          <p:nvPr/>
        </p:nvCxnSpPr>
        <p:spPr>
          <a:xfrm>
            <a:off x="7290003" y="1139724"/>
            <a:ext cx="3949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9EFE17-63C2-4081-9FE4-C0C875BBD207}"/>
              </a:ext>
            </a:extLst>
          </p:cNvPr>
          <p:cNvCxnSpPr>
            <a:cxnSpLocks/>
          </p:cNvCxnSpPr>
          <p:nvPr/>
        </p:nvCxnSpPr>
        <p:spPr>
          <a:xfrm>
            <a:off x="5537770" y="1661579"/>
            <a:ext cx="54459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F94AC48-4935-4F5D-8570-ACAC1662BAFB}"/>
              </a:ext>
            </a:extLst>
          </p:cNvPr>
          <p:cNvCxnSpPr>
            <a:cxnSpLocks/>
          </p:cNvCxnSpPr>
          <p:nvPr/>
        </p:nvCxnSpPr>
        <p:spPr>
          <a:xfrm>
            <a:off x="4142440" y="2249751"/>
            <a:ext cx="58308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2D6570B-9085-FBC9-3139-76F24E0975F9}"/>
              </a:ext>
            </a:extLst>
          </p:cNvPr>
          <p:cNvGrpSpPr/>
          <p:nvPr/>
        </p:nvGrpSpPr>
        <p:grpSpPr>
          <a:xfrm>
            <a:off x="2326468" y="3036113"/>
            <a:ext cx="5593844" cy="358446"/>
            <a:chOff x="1654139" y="2989078"/>
            <a:chExt cx="5593844" cy="35844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2707EB0-E377-9015-40F5-45C171B8FE93}"/>
                </a:ext>
              </a:extLst>
            </p:cNvPr>
            <p:cNvCxnSpPr>
              <a:cxnSpLocks/>
            </p:cNvCxnSpPr>
            <p:nvPr/>
          </p:nvCxnSpPr>
          <p:spPr>
            <a:xfrm>
              <a:off x="1654139" y="2998703"/>
              <a:ext cx="0" cy="3488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4BFB63C-4D0E-1038-7108-0701F17EA726}"/>
                </a:ext>
              </a:extLst>
            </p:cNvPr>
            <p:cNvCxnSpPr>
              <a:cxnSpLocks/>
            </p:cNvCxnSpPr>
            <p:nvPr/>
          </p:nvCxnSpPr>
          <p:spPr>
            <a:xfrm>
              <a:off x="1654139" y="3173113"/>
              <a:ext cx="185715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05067EB-491A-102F-446B-F2B9FC88A86A}"/>
                </a:ext>
              </a:extLst>
            </p:cNvPr>
            <p:cNvCxnSpPr>
              <a:cxnSpLocks/>
            </p:cNvCxnSpPr>
            <p:nvPr/>
          </p:nvCxnSpPr>
          <p:spPr>
            <a:xfrm>
              <a:off x="3529822" y="2989078"/>
              <a:ext cx="0" cy="3488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91B7389-7923-13E7-8214-96FD994C802F}"/>
                </a:ext>
              </a:extLst>
            </p:cNvPr>
            <p:cNvCxnSpPr>
              <a:cxnSpLocks/>
            </p:cNvCxnSpPr>
            <p:nvPr/>
          </p:nvCxnSpPr>
          <p:spPr>
            <a:xfrm>
              <a:off x="3529822" y="3173113"/>
              <a:ext cx="185715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908F80F-BA6B-DBB6-1CE3-1A21EBB855E3}"/>
                </a:ext>
              </a:extLst>
            </p:cNvPr>
            <p:cNvCxnSpPr>
              <a:cxnSpLocks/>
            </p:cNvCxnSpPr>
            <p:nvPr/>
          </p:nvCxnSpPr>
          <p:spPr>
            <a:xfrm>
              <a:off x="5390830" y="2998703"/>
              <a:ext cx="0" cy="3488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091426-C33A-4D9F-935B-198B56B93116}"/>
                </a:ext>
              </a:extLst>
            </p:cNvPr>
            <p:cNvCxnSpPr>
              <a:cxnSpLocks/>
            </p:cNvCxnSpPr>
            <p:nvPr/>
          </p:nvCxnSpPr>
          <p:spPr>
            <a:xfrm>
              <a:off x="5390830" y="3173113"/>
              <a:ext cx="185715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DDE8FE3-5877-E0E8-E5CB-CFE75D3AD297}"/>
                </a:ext>
              </a:extLst>
            </p:cNvPr>
            <p:cNvCxnSpPr>
              <a:cxnSpLocks/>
            </p:cNvCxnSpPr>
            <p:nvPr/>
          </p:nvCxnSpPr>
          <p:spPr>
            <a:xfrm>
              <a:off x="7247983" y="2998703"/>
              <a:ext cx="0" cy="3488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96C46D79-D121-3847-BFB0-9A64C4285A6F}"/>
              </a:ext>
            </a:extLst>
          </p:cNvPr>
          <p:cNvSpPr txBox="1"/>
          <p:nvPr/>
        </p:nvSpPr>
        <p:spPr>
          <a:xfrm>
            <a:off x="2794887" y="2705864"/>
            <a:ext cx="10996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250 ml </a:t>
            </a:r>
            <a:endParaRPr lang="en-US" sz="2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5839BDD-0C00-92EA-C48E-D45853B4086F}"/>
              </a:ext>
            </a:extLst>
          </p:cNvPr>
          <p:cNvSpPr txBox="1"/>
          <p:nvPr/>
        </p:nvSpPr>
        <p:spPr>
          <a:xfrm>
            <a:off x="4625858" y="2666979"/>
            <a:ext cx="10996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250 ml </a:t>
            </a:r>
            <a:endParaRPr lang="en-US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2721CF-2939-A0F1-C7E8-7879AB1427F6}"/>
              </a:ext>
            </a:extLst>
          </p:cNvPr>
          <p:cNvSpPr txBox="1"/>
          <p:nvPr/>
        </p:nvSpPr>
        <p:spPr>
          <a:xfrm>
            <a:off x="6598272" y="2663380"/>
            <a:ext cx="10996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250 ml </a:t>
            </a:r>
            <a:endParaRPr lang="en-US" sz="2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5CE9E2-A069-288A-6449-B8837ED0260B}"/>
              </a:ext>
            </a:extLst>
          </p:cNvPr>
          <p:cNvSpPr txBox="1"/>
          <p:nvPr/>
        </p:nvSpPr>
        <p:spPr>
          <a:xfrm>
            <a:off x="2992744" y="3278626"/>
            <a:ext cx="10996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525 ml </a:t>
            </a:r>
            <a:endParaRPr lang="en-US" sz="2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F3E6EF1-19AC-59E0-47EA-7A4957CEC0DE}"/>
              </a:ext>
            </a:extLst>
          </p:cNvPr>
          <p:cNvSpPr txBox="1"/>
          <p:nvPr/>
        </p:nvSpPr>
        <p:spPr>
          <a:xfrm>
            <a:off x="5796591" y="3394559"/>
            <a:ext cx="10996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ml</a:t>
            </a:r>
            <a:endParaRPr lang="en-US" sz="2000" dirty="0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9E3DCE3A-C735-065E-F180-34682753C322}"/>
              </a:ext>
            </a:extLst>
          </p:cNvPr>
          <p:cNvSpPr/>
          <p:nvPr/>
        </p:nvSpPr>
        <p:spPr>
          <a:xfrm>
            <a:off x="3461609" y="3006440"/>
            <a:ext cx="731277" cy="3488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A9F22565-BDA7-F6A4-0255-4B83820379CA}"/>
              </a:ext>
            </a:extLst>
          </p:cNvPr>
          <p:cNvSpPr/>
          <p:nvPr/>
        </p:nvSpPr>
        <p:spPr>
          <a:xfrm>
            <a:off x="5309496" y="3017376"/>
            <a:ext cx="731277" cy="3488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4745FBDA-8B3B-7ED1-6DD3-1E3445E9C64A}"/>
              </a:ext>
            </a:extLst>
          </p:cNvPr>
          <p:cNvSpPr/>
          <p:nvPr/>
        </p:nvSpPr>
        <p:spPr>
          <a:xfrm>
            <a:off x="7202347" y="2959907"/>
            <a:ext cx="731277" cy="3488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>
            <a:extLst>
              <a:ext uri="{FF2B5EF4-FFF2-40B4-BE49-F238E27FC236}">
                <a16:creationId xmlns:a16="http://schemas.microsoft.com/office/drawing/2014/main" id="{13EAB463-B142-5B67-FF0B-DD583AF674A1}"/>
              </a:ext>
            </a:extLst>
          </p:cNvPr>
          <p:cNvSpPr/>
          <p:nvPr/>
        </p:nvSpPr>
        <p:spPr>
          <a:xfrm flipH="1">
            <a:off x="6044360" y="2967758"/>
            <a:ext cx="966973" cy="45246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c 67">
            <a:extLst>
              <a:ext uri="{FF2B5EF4-FFF2-40B4-BE49-F238E27FC236}">
                <a16:creationId xmlns:a16="http://schemas.microsoft.com/office/drawing/2014/main" id="{387104A5-2F2F-127F-6976-AAC6E6AC531B}"/>
              </a:ext>
            </a:extLst>
          </p:cNvPr>
          <p:cNvSpPr/>
          <p:nvPr/>
        </p:nvSpPr>
        <p:spPr>
          <a:xfrm flipH="1">
            <a:off x="4188840" y="2991315"/>
            <a:ext cx="841642" cy="40011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ABD76B1D-ED5B-EAFD-0793-D910B468E654}"/>
              </a:ext>
            </a:extLst>
          </p:cNvPr>
          <p:cNvSpPr/>
          <p:nvPr/>
        </p:nvSpPr>
        <p:spPr>
          <a:xfrm flipH="1">
            <a:off x="2358839" y="2996655"/>
            <a:ext cx="731275" cy="2764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8F880C3-9E9F-F10A-A2DC-5DB3A92EEDFD}"/>
              </a:ext>
            </a:extLst>
          </p:cNvPr>
          <p:cNvCxnSpPr/>
          <p:nvPr/>
        </p:nvCxnSpPr>
        <p:spPr>
          <a:xfrm>
            <a:off x="4394200" y="3083649"/>
            <a:ext cx="0" cy="28858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c 71">
            <a:extLst>
              <a:ext uri="{FF2B5EF4-FFF2-40B4-BE49-F238E27FC236}">
                <a16:creationId xmlns:a16="http://schemas.microsoft.com/office/drawing/2014/main" id="{01C24440-94EE-11AD-91D8-CC50D5D6093C}"/>
              </a:ext>
            </a:extLst>
          </p:cNvPr>
          <p:cNvSpPr/>
          <p:nvPr/>
        </p:nvSpPr>
        <p:spPr>
          <a:xfrm flipH="1" flipV="1">
            <a:off x="2345268" y="3054548"/>
            <a:ext cx="731275" cy="36828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540B2A78-4D81-138E-BDAB-690BB76E9AAD}"/>
              </a:ext>
            </a:extLst>
          </p:cNvPr>
          <p:cNvSpPr/>
          <p:nvPr/>
        </p:nvSpPr>
        <p:spPr>
          <a:xfrm flipV="1">
            <a:off x="3429272" y="3118408"/>
            <a:ext cx="941684" cy="36828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Arc 77">
            <a:extLst>
              <a:ext uri="{FF2B5EF4-FFF2-40B4-BE49-F238E27FC236}">
                <a16:creationId xmlns:a16="http://schemas.microsoft.com/office/drawing/2014/main" id="{AE5B9DBE-6312-F36F-B330-9558F400D16F}"/>
              </a:ext>
            </a:extLst>
          </p:cNvPr>
          <p:cNvSpPr/>
          <p:nvPr/>
        </p:nvSpPr>
        <p:spPr>
          <a:xfrm flipH="1" flipV="1">
            <a:off x="4417445" y="3069066"/>
            <a:ext cx="1540293" cy="36828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c 78">
            <a:extLst>
              <a:ext uri="{FF2B5EF4-FFF2-40B4-BE49-F238E27FC236}">
                <a16:creationId xmlns:a16="http://schemas.microsoft.com/office/drawing/2014/main" id="{FE950590-7C8C-5321-E301-7A528F482DE9}"/>
              </a:ext>
            </a:extLst>
          </p:cNvPr>
          <p:cNvSpPr/>
          <p:nvPr/>
        </p:nvSpPr>
        <p:spPr>
          <a:xfrm flipV="1">
            <a:off x="6096000" y="3074584"/>
            <a:ext cx="1824312" cy="36828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40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7" grpId="0"/>
      <p:bldP spid="48" grpId="0" animBg="1"/>
      <p:bldP spid="49" grpId="0" animBg="1"/>
      <p:bldP spid="50" grpId="0" animBg="1"/>
      <p:bldP spid="67" grpId="0" animBg="1"/>
      <p:bldP spid="68" grpId="0" animBg="1"/>
      <p:bldP spid="69" grpId="0" animBg="1"/>
      <p:bldP spid="72" grpId="0" animBg="1"/>
      <p:bldP spid="77" grpId="0" animBg="1"/>
      <p:bldP spid="78" grpId="0" animBg="1"/>
      <p:bldP spid="7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1_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210</Words>
  <Application>Microsoft Office PowerPoint</Application>
  <PresentationFormat>Widescreen</PresentationFormat>
  <Paragraphs>58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等线</vt:lpstr>
      <vt:lpstr>Arial</vt:lpstr>
      <vt:lpstr>Calibri</vt:lpstr>
      <vt:lpstr>Calibri Light</vt:lpstr>
      <vt:lpstr>3_Office Theme</vt:lpstr>
      <vt:lpstr>包图主题2</vt:lpstr>
      <vt:lpstr>1_Toán 2 SHS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42</cp:revision>
  <dcterms:created xsi:type="dcterms:W3CDTF">2022-09-06T00:47:11Z</dcterms:created>
  <dcterms:modified xsi:type="dcterms:W3CDTF">2024-12-09T02:22:17Z</dcterms:modified>
</cp:coreProperties>
</file>