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5" r:id="rId2"/>
  </p:sldMasterIdLst>
  <p:notesMasterIdLst>
    <p:notesMasterId r:id="rId8"/>
  </p:notesMasterIdLst>
  <p:sldIdLst>
    <p:sldId id="274" r:id="rId3"/>
    <p:sldId id="283" r:id="rId4"/>
    <p:sldId id="284" r:id="rId5"/>
    <p:sldId id="281" r:id="rId6"/>
    <p:sldId id="28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9" autoAdjust="0"/>
    <p:restoredTop sz="94280" autoAdjust="0"/>
  </p:normalViewPr>
  <p:slideViewPr>
    <p:cSldViewPr snapToGrid="0">
      <p:cViewPr varScale="1">
        <p:scale>
          <a:sx n="68" d="100"/>
          <a:sy n="68" d="100"/>
        </p:scale>
        <p:origin x="7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2FFC5-F0B0-418C-8E4D-E6099FC8DE8C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11AC6-D605-405A-BFB6-257035A3A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59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BCF828B9-F770-4CD9-A306-428F88AE79BD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50B02279-789E-48A0-B0CD-B2982FEBA77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052CA4ED-0227-4D06-9911-165614081C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8ACEFE-F522-4A0C-91A3-60EC5FDB3B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95号-手刻宋" pitchFamily="2" charset="-122"/>
                <a:ea typeface="字魂95号-手刻宋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95号-手刻宋" pitchFamily="2" charset="-122"/>
              <a:ea typeface="字魂95号-手刻宋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718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4CF61F-B7BC-4091-96B6-255439171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C0080C3-37F9-4D63-B3BA-A358BBEA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D6DBF7-9774-4B59-900E-9C934CA46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D0DADC-E8A9-4961-8675-17DA9D11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CFBC6F-BBA3-431F-B9B0-5C6BB4527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996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36B172-EA7E-4EE2-B705-FC7516436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CB591C1-F2A6-4EB8-BA78-2DA61FBDE3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B3A5DD-C30B-4312-BB65-F62564B6A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264C82-16B1-42D2-8758-CF74843B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882AA1-4F37-4EF1-903A-EB675BA45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7719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4ACEC99-3E6B-4EF4-B3DB-24B7443165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17ADE2-2954-48B4-BAAB-44A55F98B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8C7992-CB17-4713-8AAF-4A4DA0CA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3CF80A-AF6C-4A08-BA08-2F193334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56D890-753E-4ACD-A9F5-3903A2CD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407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653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26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4704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442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3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3" name="Google Shape;233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849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1569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1927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1" name="Google Shape;25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425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728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" name="Google Shape;257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2436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3" name="Google Shape;263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7703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48255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" name="Google Shape;27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45871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" name="Google Shape;28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3756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4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7" name="Google Shape;287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21487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4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15899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4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0" name="Google Shape;300;p4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1" name="Google Shape;301;p4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2" name="Google Shape;302;p4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24325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1614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Blank">
  <p:cSld name="20_Blank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4992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A9846D-1D12-405C-BA0B-492A5B1E3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50CB56-4660-4AC7-BACC-4B990847C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2FEDEF-864B-4C52-BF39-A0838C129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65BA9C-A798-4321-8AD9-FCE502B4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9AFD7C-CA42-4C69-8E21-BB298099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869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Blank">
  <p:cSld name="19_Blank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74939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Blank">
  <p:cSld name="18_Blank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72071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Blank">
  <p:cSld name="17_Blank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87777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Blank">
  <p:cSld name="16_Blank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82937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Blank">
  <p:cSld name="15_Blank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31266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Blank">
  <p:cSld name="14_Blank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60184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Blank">
  <p:cSld name="13_Blank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98977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Blank">
  <p:cSld name="12_Blank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22471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Blank">
  <p:cSld name="11_Blank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92089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Blank">
  <p:cSld name="10_Blank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5268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EC8E8C-FF4C-403F-8D69-E4C1A04E5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F90A68-AD14-478B-8F98-BF498506F0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F0A9B1B-7AB1-4596-86CB-E72D2A7C0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7B0565-5239-4AE1-AC5A-5FFD8B1E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1E2678-A94F-49E8-B5B0-FB5FD9CBC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192260-92EC-4BC8-9232-C776D4F3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67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Blank">
  <p:cSld name="9_Blank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47754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Blank">
  <p:cSld name="8_Blank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38320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Blank">
  <p:cSld name="7_Blank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70809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Blank">
  <p:cSld name="6_Blank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65127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Blank">
  <p:cSld name="5_Blank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98415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Blank">
  <p:cSld name="4_Blank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65872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>
  <p:cSld name="3_Blank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77463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49661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3886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6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94" name="Google Shape;394;p6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95" name="Google Shape;395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385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B3DC79-FCE9-4351-9DFA-73AA53A96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4AA5B0-095F-482F-9985-D0E62EE0C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1CE5CDF-3263-4E21-BF47-CB2F497AA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4E0F711-4017-4B40-B0BF-7EE551C30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43A251-668E-4733-82C7-70B85E024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B269E76-DF22-41BD-AC59-C6F52F79D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2CA0640-5A5A-4F7E-B182-F54662F5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355C58E-0216-438E-8DAF-550AE7086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053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6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01" name="Google Shape;401;p6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2" name="Google Shape;402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3228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6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8" name="Google Shape;408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09676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6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4" name="Google Shape;414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27571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幻灯片">
  <p:cSld name="1_标题幻灯片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141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单击以编辑母版副标题样式</a:t>
            </a:r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0DABF-4652-4C0A-A8F8-3EAE54244F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3DD57B8-D1A1-4602-A692-964B1F5A3F6F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CEBC3-7A32-439E-849B-6D2AB8B4F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94C55-4C78-4253-8D2A-6AC819A7C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01551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4E2868-E864-43BC-B25C-6F7342884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11D593-885A-4F59-9771-6AA4E5CB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9D03C81-77E0-484A-9533-BAD82A08F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0D83918-6F5A-4198-9617-9036D32B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667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0131313-CF26-4154-A88C-F106AF2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F37154C-A475-4A6E-96B8-57B83611F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D2BE13-06D0-43D3-A3FC-6B136EE9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980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505915-8C75-46D5-9A11-4F231206A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3A9FE1-F0B6-4A60-A911-561E4DE6C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FDE0B46-D7A9-408B-8244-054CC5E4E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C67F33-0162-44A4-9D74-D8996224D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4E9DAC-6CDB-4631-A9BA-B2C85E387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9FCCE95-E423-4835-99AD-D669F5369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353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0042E6-ED4C-4FAE-944E-7D77D5C88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5D2D515-9FE1-42BD-885E-94EE65CA0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6F6253-027D-488B-A288-C962E1972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8142C0-DEE0-4591-8CFB-7E02AE36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648F23-A743-4ACA-8FD0-D280DBEA9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531F844-8721-43D8-B335-742BB1D9E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60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5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theme" Target="../theme/theme2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EE1B265-5B8B-4763-89A0-5833F9B7E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5C17F9-4D44-4B9C-80B3-F326E5EE7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56FA85-9F18-4F3C-B3B6-6FBCF8C44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AB3F5-57B9-4107-A916-FDC793E8DB1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74AD85-8274-41AE-8694-DB11F67447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DA6F52-E6E2-4C28-BD12-2021390BF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3CD5C-BC43-40FE-B496-A7BD23FC6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45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5" name="Google Shape;21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6" name="Google Shape;21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83DD57B8-D1A1-4602-A692-964B1F5A3F6F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217" name="Google Shape;21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218" name="Google Shape;21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A19EBD41-B195-4EFD-B05D-3BC86569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309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  <p:sldLayoutId id="2147483705" r:id="rId30"/>
    <p:sldLayoutId id="2147483706" r:id="rId31"/>
    <p:sldLayoutId id="2147483707" r:id="rId32"/>
    <p:sldLayoutId id="2147483708" r:id="rId33"/>
    <p:sldLayoutId id="2147483709" r:id="rId34"/>
    <p:sldLayoutId id="2147483710" r:id="rId35"/>
    <p:sldLayoutId id="2147483711" r:id="rId36"/>
    <p:sldLayoutId id="2147483712" r:id="rId37"/>
    <p:sldLayoutId id="2147483713" r:id="rId38"/>
    <p:sldLayoutId id="2147483714" r:id="rId39"/>
    <p:sldLayoutId id="2147483715" r:id="rId40"/>
    <p:sldLayoutId id="2147483716" r:id="rId41"/>
    <p:sldLayoutId id="2147483717" r:id="rId42"/>
  </p:sldLayoutIdLst>
  <p:transition spd="slow">
    <p:wedge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00F08109-1F74-4701-AFF2-8BE2B3E8616B}"/>
              </a:ext>
            </a:extLst>
          </p:cNvPr>
          <p:cNvGrpSpPr>
            <a:grpSpLocks/>
          </p:cNvGrpSpPr>
          <p:nvPr/>
        </p:nvGrpSpPr>
        <p:grpSpPr bwMode="auto">
          <a:xfrm>
            <a:off x="471364" y="1184276"/>
            <a:ext cx="11088687" cy="5445125"/>
            <a:chOff x="623392" y="809101"/>
            <a:chExt cx="11089232" cy="5445748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FC9D6776-3338-4582-9C05-512C1DADA29F}"/>
                </a:ext>
              </a:extLst>
            </p:cNvPr>
            <p:cNvGrpSpPr/>
            <p:nvPr/>
          </p:nvGrpSpPr>
          <p:grpSpPr>
            <a:xfrm>
              <a:off x="911424" y="809101"/>
              <a:ext cx="10776274" cy="5239797"/>
              <a:chOff x="684940" y="764704"/>
              <a:chExt cx="10776274" cy="5239797"/>
            </a:xfrm>
            <a:solidFill>
              <a:schemeClr val="bg1"/>
            </a:solidFill>
          </p:grpSpPr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A6116AE5-A242-4C0C-8FA2-AF73241B68EB}"/>
                  </a:ext>
                </a:extLst>
              </p:cNvPr>
              <p:cNvSpPr/>
              <p:nvPr/>
            </p:nvSpPr>
            <p:spPr>
              <a:xfrm>
                <a:off x="3215680" y="764704"/>
                <a:ext cx="3672408" cy="302433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C1A37DCB-88CE-469C-A286-BB57EBA2C40C}"/>
                  </a:ext>
                </a:extLst>
              </p:cNvPr>
              <p:cNvSpPr/>
              <p:nvPr/>
            </p:nvSpPr>
            <p:spPr>
              <a:xfrm>
                <a:off x="5951984" y="1052736"/>
                <a:ext cx="3312368" cy="302433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E885227D-7EFF-421E-A55A-DBDBAD89DBC0}"/>
                  </a:ext>
                </a:extLst>
              </p:cNvPr>
              <p:cNvSpPr/>
              <p:nvPr/>
            </p:nvSpPr>
            <p:spPr>
              <a:xfrm>
                <a:off x="8544272" y="1196752"/>
                <a:ext cx="2604048" cy="26675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0309C00C-F665-45BC-B9D9-6FE2CDACBC33}"/>
                  </a:ext>
                </a:extLst>
              </p:cNvPr>
              <p:cNvSpPr/>
              <p:nvPr/>
            </p:nvSpPr>
            <p:spPr>
              <a:xfrm>
                <a:off x="8472264" y="2335275"/>
                <a:ext cx="2988950" cy="30379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4F74479E-F359-4B54-A7CF-8D9D5EB9AFAD}"/>
                  </a:ext>
                </a:extLst>
              </p:cNvPr>
              <p:cNvSpPr/>
              <p:nvPr/>
            </p:nvSpPr>
            <p:spPr>
              <a:xfrm>
                <a:off x="6888088" y="2246484"/>
                <a:ext cx="3359696" cy="34147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C821BE62-D29E-4CAC-A07A-92118255E36C}"/>
                  </a:ext>
                </a:extLst>
              </p:cNvPr>
              <p:cNvSpPr/>
              <p:nvPr/>
            </p:nvSpPr>
            <p:spPr>
              <a:xfrm>
                <a:off x="5303912" y="3132584"/>
                <a:ext cx="2629579" cy="26726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886723D7-1A61-4945-BC44-B008470B5A11}"/>
                  </a:ext>
                </a:extLst>
              </p:cNvPr>
              <p:cNvSpPr/>
              <p:nvPr/>
            </p:nvSpPr>
            <p:spPr>
              <a:xfrm>
                <a:off x="3197035" y="2911643"/>
                <a:ext cx="3042981" cy="30928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8EEBCA67-2664-4C8B-84E2-B2156B7BB4EF}"/>
                  </a:ext>
                </a:extLst>
              </p:cNvPr>
              <p:cNvSpPr/>
              <p:nvPr/>
            </p:nvSpPr>
            <p:spPr>
              <a:xfrm>
                <a:off x="1668372" y="2784414"/>
                <a:ext cx="3042981" cy="30928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B1DE68BF-9602-4F7D-8334-CAFF35BB091D}"/>
                  </a:ext>
                </a:extLst>
              </p:cNvPr>
              <p:cNvSpPr/>
              <p:nvPr/>
            </p:nvSpPr>
            <p:spPr>
              <a:xfrm>
                <a:off x="907049" y="3564632"/>
                <a:ext cx="2275345" cy="2312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E284843A-2AA8-471D-B199-27929EC98B9E}"/>
                  </a:ext>
                </a:extLst>
              </p:cNvPr>
              <p:cNvSpPr/>
              <p:nvPr/>
            </p:nvSpPr>
            <p:spPr>
              <a:xfrm>
                <a:off x="684940" y="1493478"/>
                <a:ext cx="3250397" cy="33036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8FF0C0D2-5225-4205-885E-29FA7A5C67A6}"/>
                  </a:ext>
                </a:extLst>
              </p:cNvPr>
              <p:cNvSpPr/>
              <p:nvPr/>
            </p:nvSpPr>
            <p:spPr>
              <a:xfrm>
                <a:off x="2013392" y="956667"/>
                <a:ext cx="2723744" cy="276838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088" name="组合 7">
              <a:extLst>
                <a:ext uri="{FF2B5EF4-FFF2-40B4-BE49-F238E27FC236}">
                  <a16:creationId xmlns:a16="http://schemas.microsoft.com/office/drawing/2014/main" id="{AB04744F-DCBF-4332-A500-ECC205AB8A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392" y="836712"/>
              <a:ext cx="11089232" cy="5418137"/>
              <a:chOff x="479376" y="764704"/>
              <a:chExt cx="11089232" cy="5418137"/>
            </a:xfrm>
          </p:grpSpPr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DE5779CB-5444-4B1E-8490-3B8AAAD935B7}"/>
                  </a:ext>
                </a:extLst>
              </p:cNvPr>
              <p:cNvGrpSpPr/>
              <p:nvPr/>
            </p:nvGrpSpPr>
            <p:grpSpPr>
              <a:xfrm>
                <a:off x="479376" y="764704"/>
                <a:ext cx="10585176" cy="5418137"/>
                <a:chOff x="479376" y="764704"/>
                <a:chExt cx="10585176" cy="5418137"/>
              </a:xfrm>
              <a:solidFill>
                <a:schemeClr val="bg1">
                  <a:alpha val="61000"/>
                </a:schemeClr>
              </a:solidFill>
            </p:grpSpPr>
            <p:sp>
              <p:nvSpPr>
                <p:cNvPr id="12" name="椭圆 11">
                  <a:extLst>
                    <a:ext uri="{FF2B5EF4-FFF2-40B4-BE49-F238E27FC236}">
                      <a16:creationId xmlns:a16="http://schemas.microsoft.com/office/drawing/2014/main" id="{D711C541-D9B4-45FE-B490-47BBFCE4CFEE}"/>
                    </a:ext>
                  </a:extLst>
                </p:cNvPr>
                <p:cNvSpPr/>
                <p:nvPr/>
              </p:nvSpPr>
              <p:spPr>
                <a:xfrm>
                  <a:off x="5375920" y="764704"/>
                  <a:ext cx="2232248" cy="22322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3" name="椭圆 12">
                  <a:extLst>
                    <a:ext uri="{FF2B5EF4-FFF2-40B4-BE49-F238E27FC236}">
                      <a16:creationId xmlns:a16="http://schemas.microsoft.com/office/drawing/2014/main" id="{FC272E47-086A-4F9B-85AF-F367EA3923E4}"/>
                    </a:ext>
                  </a:extLst>
                </p:cNvPr>
                <p:cNvSpPr/>
                <p:nvPr/>
              </p:nvSpPr>
              <p:spPr>
                <a:xfrm>
                  <a:off x="8112224" y="980728"/>
                  <a:ext cx="2304256" cy="23042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4" name="椭圆 13">
                  <a:extLst>
                    <a:ext uri="{FF2B5EF4-FFF2-40B4-BE49-F238E27FC236}">
                      <a16:creationId xmlns:a16="http://schemas.microsoft.com/office/drawing/2014/main" id="{DF0F5908-6C04-486E-9981-8497877C2F02}"/>
                    </a:ext>
                  </a:extLst>
                </p:cNvPr>
                <p:cNvSpPr/>
                <p:nvPr/>
              </p:nvSpPr>
              <p:spPr>
                <a:xfrm>
                  <a:off x="8598743" y="3339455"/>
                  <a:ext cx="2465809" cy="24658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5" name="椭圆 14">
                  <a:extLst>
                    <a:ext uri="{FF2B5EF4-FFF2-40B4-BE49-F238E27FC236}">
                      <a16:creationId xmlns:a16="http://schemas.microsoft.com/office/drawing/2014/main" id="{A0ADBBD7-7837-442B-953B-BF7A0E62A36F}"/>
                    </a:ext>
                  </a:extLst>
                </p:cNvPr>
                <p:cNvSpPr/>
                <p:nvPr/>
              </p:nvSpPr>
              <p:spPr>
                <a:xfrm>
                  <a:off x="6366495" y="3627487"/>
                  <a:ext cx="2465809" cy="24658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6" name="椭圆 15">
                  <a:extLst>
                    <a:ext uri="{FF2B5EF4-FFF2-40B4-BE49-F238E27FC236}">
                      <a16:creationId xmlns:a16="http://schemas.microsoft.com/office/drawing/2014/main" id="{2A5CDFE9-52F7-4E08-8DD5-8ACBD870AFDE}"/>
                    </a:ext>
                  </a:extLst>
                </p:cNvPr>
                <p:cNvSpPr/>
                <p:nvPr/>
              </p:nvSpPr>
              <p:spPr>
                <a:xfrm>
                  <a:off x="1950343" y="3717032"/>
                  <a:ext cx="2465809" cy="24658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" name="椭圆 16">
                  <a:extLst>
                    <a:ext uri="{FF2B5EF4-FFF2-40B4-BE49-F238E27FC236}">
                      <a16:creationId xmlns:a16="http://schemas.microsoft.com/office/drawing/2014/main" id="{43F33F5E-93E5-402F-AF00-D1B13A3AB59E}"/>
                    </a:ext>
                  </a:extLst>
                </p:cNvPr>
                <p:cNvSpPr/>
                <p:nvPr/>
              </p:nvSpPr>
              <p:spPr>
                <a:xfrm>
                  <a:off x="479376" y="2547367"/>
                  <a:ext cx="2465809" cy="24658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4742041D-8232-418F-80F1-A67391B22B3C}"/>
                  </a:ext>
                </a:extLst>
              </p:cNvPr>
              <p:cNvSpPr/>
              <p:nvPr/>
            </p:nvSpPr>
            <p:spPr>
              <a:xfrm>
                <a:off x="8544272" y="980009"/>
                <a:ext cx="215911" cy="2159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AC3FCCFB-5E02-49B5-BEC7-524DAB4D2A07}"/>
                  </a:ext>
                </a:extLst>
              </p:cNvPr>
              <p:cNvSpPr/>
              <p:nvPr/>
            </p:nvSpPr>
            <p:spPr>
              <a:xfrm>
                <a:off x="11352697" y="2348590"/>
                <a:ext cx="215911" cy="2159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2A285D2-4673-6AD7-92C4-BEE274CB73C8}"/>
              </a:ext>
            </a:extLst>
          </p:cNvPr>
          <p:cNvSpPr txBox="1"/>
          <p:nvPr/>
        </p:nvSpPr>
        <p:spPr>
          <a:xfrm>
            <a:off x="1210541" y="1984002"/>
            <a:ext cx="98928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solidFill>
                  <a:srgbClr val="7030A0"/>
                </a:solidFill>
                <a:latin typeface="Arial"/>
              </a:rPr>
              <a:t>Thực</a:t>
            </a:r>
            <a:r>
              <a:rPr lang="en-US" sz="6000" b="1" dirty="0">
                <a:solidFill>
                  <a:srgbClr val="7030A0"/>
                </a:solidFill>
                <a:latin typeface="Arial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Arial"/>
              </a:rPr>
              <a:t>hành</a:t>
            </a:r>
            <a:r>
              <a:rPr lang="en-US" sz="6000" b="1" dirty="0">
                <a:solidFill>
                  <a:srgbClr val="7030A0"/>
                </a:solidFill>
                <a:latin typeface="Arial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Arial"/>
              </a:rPr>
              <a:t>và</a:t>
            </a:r>
            <a:r>
              <a:rPr lang="en-US" sz="6000" b="1" dirty="0">
                <a:solidFill>
                  <a:srgbClr val="7030A0"/>
                </a:solidFill>
                <a:latin typeface="Arial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Arial"/>
              </a:rPr>
              <a:t>trải</a:t>
            </a:r>
            <a:r>
              <a:rPr lang="en-US" sz="6000" b="1" dirty="0">
                <a:solidFill>
                  <a:srgbClr val="7030A0"/>
                </a:solidFill>
                <a:latin typeface="Arial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Arial"/>
              </a:rPr>
              <a:t>nghiệm</a:t>
            </a:r>
            <a:r>
              <a:rPr lang="en-US" sz="6000" b="1" dirty="0">
                <a:solidFill>
                  <a:srgbClr val="7030A0"/>
                </a:solidFill>
                <a:latin typeface="Arial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Arial"/>
              </a:rPr>
              <a:t>với</a:t>
            </a:r>
            <a:r>
              <a:rPr lang="en-US" sz="6000" b="1" dirty="0">
                <a:solidFill>
                  <a:srgbClr val="7030A0"/>
                </a:solidFill>
                <a:latin typeface="Arial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Arial"/>
              </a:rPr>
              <a:t>các</a:t>
            </a:r>
            <a:r>
              <a:rPr lang="en-US" sz="6000" b="1" dirty="0">
                <a:solidFill>
                  <a:srgbClr val="7030A0"/>
                </a:solidFill>
                <a:latin typeface="Arial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Arial"/>
              </a:rPr>
              <a:t>đơn</a:t>
            </a:r>
            <a:r>
              <a:rPr lang="en-US" sz="6000" b="1" dirty="0">
                <a:solidFill>
                  <a:srgbClr val="7030A0"/>
                </a:solidFill>
                <a:latin typeface="Arial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Arial"/>
              </a:rPr>
              <a:t>vị</a:t>
            </a:r>
            <a:r>
              <a:rPr lang="en-US" sz="6000" b="1" dirty="0">
                <a:solidFill>
                  <a:srgbClr val="7030A0"/>
                </a:solidFill>
                <a:latin typeface="Arial"/>
              </a:rPr>
              <a:t> mi-li-</a:t>
            </a:r>
            <a:r>
              <a:rPr lang="en-US" sz="6000" b="1" dirty="0" err="1">
                <a:solidFill>
                  <a:srgbClr val="7030A0"/>
                </a:solidFill>
                <a:latin typeface="Arial"/>
              </a:rPr>
              <a:t>mét</a:t>
            </a:r>
            <a:r>
              <a:rPr lang="en-US" sz="6000" b="1" dirty="0">
                <a:solidFill>
                  <a:srgbClr val="7030A0"/>
                </a:solidFill>
                <a:latin typeface="Arial"/>
              </a:rPr>
              <a:t>, gam, mi-li-</a:t>
            </a:r>
            <a:r>
              <a:rPr lang="en-US" sz="6000" b="1" dirty="0" err="1">
                <a:solidFill>
                  <a:srgbClr val="7030A0"/>
                </a:solidFill>
                <a:latin typeface="Arial"/>
              </a:rPr>
              <a:t>lít</a:t>
            </a:r>
            <a:r>
              <a:rPr lang="en-US" sz="6000" b="1" dirty="0">
                <a:solidFill>
                  <a:srgbClr val="7030A0"/>
                </a:solidFill>
                <a:latin typeface="Arial"/>
              </a:rPr>
              <a:t>, </a:t>
            </a:r>
            <a:r>
              <a:rPr lang="en-US" sz="6000" b="1" dirty="0" err="1">
                <a:solidFill>
                  <a:srgbClr val="7030A0"/>
                </a:solidFill>
                <a:latin typeface="Arial"/>
              </a:rPr>
              <a:t>độ</a:t>
            </a:r>
            <a:r>
              <a:rPr lang="en-US" sz="6000" b="1" dirty="0">
                <a:solidFill>
                  <a:srgbClr val="7030A0"/>
                </a:solidFill>
                <a:latin typeface="Arial"/>
              </a:rPr>
              <a:t> 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000" dirty="0">
              <a:solidFill>
                <a:srgbClr val="7030A0"/>
              </a:solidFill>
              <a:latin typeface="Arial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706C03D-A64F-6273-1A3A-4253FD3019C5}"/>
              </a:ext>
            </a:extLst>
          </p:cNvPr>
          <p:cNvSpPr txBox="1"/>
          <p:nvPr/>
        </p:nvSpPr>
        <p:spPr>
          <a:xfrm>
            <a:off x="3748378" y="1201149"/>
            <a:ext cx="5041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34: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196E23-B876-5F01-0BD2-45F78F0779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t="26185" r="2231" b="52795"/>
          <a:stretch/>
        </p:blipFill>
        <p:spPr>
          <a:xfrm>
            <a:off x="419513" y="495756"/>
            <a:ext cx="11352974" cy="37016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B0242E-DD9E-932C-79F9-DE4BE240CB16}"/>
              </a:ext>
            </a:extLst>
          </p:cNvPr>
          <p:cNvSpPr txBox="1"/>
          <p:nvPr/>
        </p:nvSpPr>
        <p:spPr>
          <a:xfrm>
            <a:off x="2119486" y="4148663"/>
            <a:ext cx="1269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19mm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D8A463-78D0-49E8-BF6A-D526442DF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1367" y="4186051"/>
            <a:ext cx="682925" cy="5853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8AA603-6B44-8980-972B-C9D73C7C75A3}"/>
              </a:ext>
            </a:extLst>
          </p:cNvPr>
          <p:cNvSpPr txBox="1"/>
          <p:nvPr/>
        </p:nvSpPr>
        <p:spPr>
          <a:xfrm>
            <a:off x="7171175" y="4211239"/>
            <a:ext cx="818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54671B-EDD1-B642-15D1-A91FFB6CF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6348" y="4168505"/>
            <a:ext cx="703395" cy="6029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1435D4-594E-5076-4CAC-4997297A346F}"/>
              </a:ext>
            </a:extLst>
          </p:cNvPr>
          <p:cNvSpPr txBox="1"/>
          <p:nvPr/>
        </p:nvSpPr>
        <p:spPr>
          <a:xfrm>
            <a:off x="10472630" y="4148663"/>
            <a:ext cx="1148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7D3546-095F-E4D5-30DC-2349F4793CC3}"/>
              </a:ext>
            </a:extLst>
          </p:cNvPr>
          <p:cNvSpPr txBox="1"/>
          <p:nvPr/>
        </p:nvSpPr>
        <p:spPr>
          <a:xfrm>
            <a:off x="6678543" y="4178208"/>
            <a:ext cx="682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7540B0-20F9-A0C1-AFB7-6F1B1BFCAA18}"/>
              </a:ext>
            </a:extLst>
          </p:cNvPr>
          <p:cNvSpPr txBox="1"/>
          <p:nvPr/>
        </p:nvSpPr>
        <p:spPr>
          <a:xfrm>
            <a:off x="9994284" y="4189205"/>
            <a:ext cx="613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886927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C31692-A360-B8F2-D348-AA804811F4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5494" t="52521" r="2953" b="33278"/>
          <a:stretch/>
        </p:blipFill>
        <p:spPr>
          <a:xfrm>
            <a:off x="241774" y="1013552"/>
            <a:ext cx="11708451" cy="275421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FF08E7F-4B3B-AF74-7C1B-47782D38D204}"/>
              </a:ext>
            </a:extLst>
          </p:cNvPr>
          <p:cNvSpPr/>
          <p:nvPr/>
        </p:nvSpPr>
        <p:spPr>
          <a:xfrm>
            <a:off x="2104221" y="2699132"/>
            <a:ext cx="1068636" cy="5288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44A2AF9-7B69-EE68-4DA4-92610611A013}"/>
              </a:ext>
            </a:extLst>
          </p:cNvPr>
          <p:cNvSpPr/>
          <p:nvPr/>
        </p:nvSpPr>
        <p:spPr>
          <a:xfrm>
            <a:off x="5761822" y="2087695"/>
            <a:ext cx="1068636" cy="5288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6AD0B05-C029-546C-BDA2-69608CA276F4}"/>
              </a:ext>
            </a:extLst>
          </p:cNvPr>
          <p:cNvSpPr/>
          <p:nvPr/>
        </p:nvSpPr>
        <p:spPr>
          <a:xfrm>
            <a:off x="10637383" y="2087694"/>
            <a:ext cx="1068636" cy="5288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40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5E3638-9D54-F6AD-474B-6F0C00D22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867" y="3836624"/>
            <a:ext cx="45719" cy="1714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F8A9C28-3612-8340-F71E-C62430559719}"/>
              </a:ext>
            </a:extLst>
          </p:cNvPr>
          <p:cNvSpPr/>
          <p:nvPr/>
        </p:nvSpPr>
        <p:spPr>
          <a:xfrm>
            <a:off x="1408323" y="1205494"/>
            <a:ext cx="93753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Đổi: 1 kg = 1 000g</a:t>
            </a:r>
          </a:p>
          <a:p>
            <a:r>
              <a:rPr lang="vi-VN" sz="2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 có: 500 g + 200 g + 200 g + 100 g = 1000 g</a:t>
            </a:r>
          </a:p>
          <a:p>
            <a:r>
              <a:rPr lang="vi-VN" sz="2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Vậy ta đặt lên </a:t>
            </a:r>
            <a:r>
              <a:rPr lang="vi-VN" sz="2800" b="0" i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đĩa các 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quả cân 500 g, 200 g, 200 g, 100 g để cân được đúng 1 kg </a:t>
            </a:r>
            <a:r>
              <a:rPr lang="vi-VN" sz="28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9FF072-9D16-FB30-8438-F66CCF4B1C74}"/>
              </a:ext>
            </a:extLst>
          </p:cNvPr>
          <p:cNvSpPr txBox="1"/>
          <p:nvPr/>
        </p:nvSpPr>
        <p:spPr>
          <a:xfrm>
            <a:off x="1120458" y="597439"/>
            <a:ext cx="1819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257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FF8975-07DD-FBB0-9E92-36C1CE4568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6556" t="83593" r="1891" b="5955"/>
          <a:stretch/>
        </p:blipFill>
        <p:spPr>
          <a:xfrm>
            <a:off x="241774" y="1299991"/>
            <a:ext cx="11708451" cy="202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31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Words>81</Words>
  <Application>Microsoft Office PowerPoint</Application>
  <PresentationFormat>Màn hình rộng</PresentationFormat>
  <Paragraphs>12</Paragraphs>
  <Slides>5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5</vt:i4>
      </vt:variant>
    </vt:vector>
  </HeadingPairs>
  <TitlesOfParts>
    <vt:vector size="12" baseType="lpstr">
      <vt:lpstr>等线</vt:lpstr>
      <vt:lpstr>等线 Light</vt:lpstr>
      <vt:lpstr>Arial</vt:lpstr>
      <vt:lpstr>Calibri</vt:lpstr>
      <vt:lpstr>字魂95号-手刻宋</vt:lpstr>
      <vt:lpstr>Office 主题​​</vt:lpstr>
      <vt:lpstr>2_Office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10</cp:lastModifiedBy>
  <cp:revision>21</cp:revision>
  <dcterms:created xsi:type="dcterms:W3CDTF">2022-08-11T17:37:44Z</dcterms:created>
  <dcterms:modified xsi:type="dcterms:W3CDTF">2024-12-08T08:48:23Z</dcterms:modified>
</cp:coreProperties>
</file>