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6"/>
  </p:notesMasterIdLst>
  <p:sldIdLst>
    <p:sldId id="282" r:id="rId2"/>
    <p:sldId id="283" r:id="rId3"/>
    <p:sldId id="284" r:id="rId4"/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25E"/>
    <a:srgbClr val="F19C1B"/>
    <a:srgbClr val="1A777B"/>
    <a:srgbClr val="89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0BDA-5AFC-4802-A800-D68D0C1FB15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9ED6-A33C-4D3D-BDE4-47C3A0F58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71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3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65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649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0" name="Google Shape;300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2" name="Google Shape;302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94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683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082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16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6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140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81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77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820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7123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29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509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75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5177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857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456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380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34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12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869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632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91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570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5" name="Google Shape;395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0845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71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44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71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91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25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19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99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62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2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3DD57B8-D1A1-4602-A692-964B1F5A3F6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217" name="Google Shape;2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218" name="Google Shape;2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20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</p:sldLayoutIdLst>
  <p:transition spd="slow">
    <p:wedg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2E8DE-190A-0EFF-A6E9-6DAB785F4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398" t="7551" b="60803"/>
          <a:stretch/>
        </p:blipFill>
        <p:spPr>
          <a:xfrm>
            <a:off x="1529508" y="627961"/>
            <a:ext cx="9421258" cy="3935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798C48-B0E0-775D-A42A-99A7BCE44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398" t="39086" r="14823" b="48246"/>
          <a:stretch/>
        </p:blipFill>
        <p:spPr>
          <a:xfrm>
            <a:off x="2612720" y="4654628"/>
            <a:ext cx="7944998" cy="15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DFBE94-C033-9597-1039-9AC52D4D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93" y="1028173"/>
            <a:ext cx="9193532" cy="493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D04F6-B5FF-BF85-E3C1-423F4A3F547A}"/>
              </a:ext>
            </a:extLst>
          </p:cNvPr>
          <p:cNvSpPr txBox="1"/>
          <p:nvPr/>
        </p:nvSpPr>
        <p:spPr>
          <a:xfrm>
            <a:off x="7236567" y="4918700"/>
            <a:ext cx="11466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FC02B-C986-4220-5BCE-B941E91B19D5}"/>
              </a:ext>
            </a:extLst>
          </p:cNvPr>
          <p:cNvSpPr txBox="1"/>
          <p:nvPr/>
        </p:nvSpPr>
        <p:spPr>
          <a:xfrm>
            <a:off x="7316058" y="5368162"/>
            <a:ext cx="10567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Pa</a:t>
            </a:r>
          </a:p>
        </p:txBody>
      </p:sp>
    </p:spTree>
    <p:extLst>
      <p:ext uri="{BB962C8B-B14F-4D97-AF65-F5344CB8AC3E}">
        <p14:creationId xmlns:p14="http://schemas.microsoft.com/office/powerpoint/2010/main" val="12501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B75096-6888-07DC-4DBA-D197FFE8B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8173" t="2075" r="2754" b="5395"/>
          <a:stretch/>
        </p:blipFill>
        <p:spPr>
          <a:xfrm rot="16200000">
            <a:off x="3378392" y="-2205221"/>
            <a:ext cx="5772840" cy="1097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1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29387A-B411-A9A7-6E90-D25FF28A9752}"/>
              </a:ext>
            </a:extLst>
          </p:cNvPr>
          <p:cNvSpPr txBox="1"/>
          <p:nvPr/>
        </p:nvSpPr>
        <p:spPr>
          <a:xfrm>
            <a:off x="1291646" y="1026603"/>
            <a:ext cx="172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2.Trả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E131B5-5906-1361-72D9-6B032332C547}"/>
              </a:ext>
            </a:extLst>
          </p:cNvPr>
          <p:cNvSpPr/>
          <p:nvPr/>
        </p:nvSpPr>
        <p:spPr>
          <a:xfrm>
            <a:off x="1672585" y="1613118"/>
            <a:ext cx="88468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Ta </a:t>
            </a:r>
            <a:r>
              <a:rPr lang="vi-VN" sz="2800" b="0" i="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:</a:t>
            </a:r>
            <a:r>
              <a:rPr lang="vi-VN" sz="2800" b="0" i="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38 </a:t>
            </a:r>
            <a:r>
              <a:rPr lang="vi-VN" sz="2800" baseline="30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</a:t>
            </a:r>
            <a:r>
              <a:rPr lang="vi-VN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&gt; </a:t>
            </a:r>
            <a:r>
              <a:rPr lang="vi-VN" sz="2800" b="0" i="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37 </a:t>
            </a:r>
            <a:r>
              <a:rPr lang="vi-VN" sz="2800" b="0" i="0" baseline="300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o</a:t>
            </a:r>
            <a:r>
              <a:rPr lang="vi-VN" sz="2800" b="0" i="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C</a:t>
            </a:r>
            <a:endParaRPr lang="en-US" sz="2800" b="0" i="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vi-VN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37 </a:t>
            </a:r>
            <a:r>
              <a:rPr lang="vi-VN" sz="2800" baseline="30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</a:t>
            </a:r>
            <a:r>
              <a:rPr lang="vi-VN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</a:t>
            </a:r>
            <a:endParaRPr lang="en-US" sz="28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nhiệt độ 38 </a:t>
            </a:r>
            <a:r>
              <a:rPr lang="vi-VN" sz="2800" b="0" i="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39</a:t>
            </a:r>
            <a:r>
              <a:rPr lang="vi-VN" sz="2800" b="0" i="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 cao hơn nhiệt độ cơ thể của người bình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42</Words>
  <Application>Microsoft Office PowerPoint</Application>
  <PresentationFormat>Màn hình rộng</PresentationFormat>
  <Paragraphs>6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39</cp:revision>
  <dcterms:created xsi:type="dcterms:W3CDTF">2022-08-11T16:31:55Z</dcterms:created>
  <dcterms:modified xsi:type="dcterms:W3CDTF">2024-12-08T08:45:24Z</dcterms:modified>
</cp:coreProperties>
</file>