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9"/>
  </p:notesMasterIdLst>
  <p:sldIdLst>
    <p:sldId id="398" r:id="rId3"/>
    <p:sldId id="397" r:id="rId4"/>
    <p:sldId id="432" r:id="rId5"/>
    <p:sldId id="426" r:id="rId6"/>
    <p:sldId id="404" r:id="rId7"/>
    <p:sldId id="41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A8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443" autoAdjust="0"/>
  </p:normalViewPr>
  <p:slideViewPr>
    <p:cSldViewPr snapToGrid="0">
      <p:cViewPr varScale="1">
        <p:scale>
          <a:sx n="67" d="100"/>
          <a:sy n="67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937E9-2868-4F1D-8E43-5136C6505A0E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7739A9-66BB-4268-BF49-E8ECEEE05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427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739A9-66BB-4268-BF49-E8ECEEE05EE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370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739A9-66BB-4268-BF49-E8ECEEE05EE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646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42" y="-32084"/>
            <a:ext cx="12249038" cy="689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197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289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307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4C649-78F6-4B5B-86C3-A7EE0FAAA6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A73D2-CCC4-46EF-BFE9-695C1CFD0B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32F207-90BA-4C25-9BF9-5ECA601C89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621BBD-F3BE-4A14-91C7-EA319EA25217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3407A6-CFA3-408B-AC9C-D25398152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1B5CC2-FD2C-44F7-BB94-FABB2F494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A37D7E-9949-4811-9876-376F91BC3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325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BCDC458A-8A2D-4140-B344-DD93586B6CB5}"/>
              </a:ext>
            </a:extLst>
          </p:cNvPr>
          <p:cNvGrpSpPr/>
          <p:nvPr userDrawn="1"/>
        </p:nvGrpSpPr>
        <p:grpSpPr>
          <a:xfrm>
            <a:off x="753" y="-9341"/>
            <a:ext cx="12192000" cy="6867341"/>
            <a:chOff x="753" y="-9341"/>
            <a:chExt cx="12192000" cy="6867341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E9CB8FE-F655-426B-97C5-6A5218EEA36B}"/>
                </a:ext>
              </a:extLst>
            </p:cNvPr>
            <p:cNvCxnSpPr/>
            <p:nvPr/>
          </p:nvCxnSpPr>
          <p:spPr>
            <a:xfrm>
              <a:off x="753" y="226518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FE90ADDC-0DFB-471F-A20E-F11D7E436420}"/>
                </a:ext>
              </a:extLst>
            </p:cNvPr>
            <p:cNvCxnSpPr/>
            <p:nvPr/>
          </p:nvCxnSpPr>
          <p:spPr>
            <a:xfrm>
              <a:off x="753" y="536762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3FE2035A-6692-48E9-9E77-3DD7B46B58F3}"/>
                </a:ext>
              </a:extLst>
            </p:cNvPr>
            <p:cNvCxnSpPr/>
            <p:nvPr/>
          </p:nvCxnSpPr>
          <p:spPr>
            <a:xfrm>
              <a:off x="753" y="84700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67537EF1-6D9A-48E5-84C0-796364C37B87}"/>
                </a:ext>
              </a:extLst>
            </p:cNvPr>
            <p:cNvCxnSpPr/>
            <p:nvPr/>
          </p:nvCxnSpPr>
          <p:spPr>
            <a:xfrm>
              <a:off x="753" y="1157248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2F6273D-23E4-4A9B-9E3B-9C8511807B6E}"/>
                </a:ext>
              </a:extLst>
            </p:cNvPr>
            <p:cNvCxnSpPr/>
            <p:nvPr/>
          </p:nvCxnSpPr>
          <p:spPr>
            <a:xfrm>
              <a:off x="753" y="147565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90B185CD-5E54-405F-BAE7-7C715BEF0AAD}"/>
                </a:ext>
              </a:extLst>
            </p:cNvPr>
            <p:cNvCxnSpPr/>
            <p:nvPr/>
          </p:nvCxnSpPr>
          <p:spPr>
            <a:xfrm>
              <a:off x="753" y="1785898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4CEAF575-D24D-46BD-9EDB-BCF32F313DC2}"/>
                </a:ext>
              </a:extLst>
            </p:cNvPr>
            <p:cNvCxnSpPr/>
            <p:nvPr/>
          </p:nvCxnSpPr>
          <p:spPr>
            <a:xfrm>
              <a:off x="753" y="209614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D1DD249-7D1A-460E-A861-C81495634E6D}"/>
                </a:ext>
              </a:extLst>
            </p:cNvPr>
            <p:cNvCxnSpPr/>
            <p:nvPr/>
          </p:nvCxnSpPr>
          <p:spPr>
            <a:xfrm>
              <a:off x="753" y="240638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9BE8C8DE-5154-4E2A-965A-72C34D9D31FD}"/>
                </a:ext>
              </a:extLst>
            </p:cNvPr>
            <p:cNvCxnSpPr/>
            <p:nvPr/>
          </p:nvCxnSpPr>
          <p:spPr>
            <a:xfrm>
              <a:off x="753" y="272479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830551C1-70C4-47F1-9E8F-11AA8C98CD3C}"/>
                </a:ext>
              </a:extLst>
            </p:cNvPr>
            <p:cNvCxnSpPr/>
            <p:nvPr/>
          </p:nvCxnSpPr>
          <p:spPr>
            <a:xfrm>
              <a:off x="753" y="303503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63326559-CCA9-4FE0-A54F-90E682D319AD}"/>
                </a:ext>
              </a:extLst>
            </p:cNvPr>
            <p:cNvCxnSpPr/>
            <p:nvPr/>
          </p:nvCxnSpPr>
          <p:spPr>
            <a:xfrm>
              <a:off x="753" y="334527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9A078140-BB40-4BD3-B914-5A1BD47415FD}"/>
                </a:ext>
              </a:extLst>
            </p:cNvPr>
            <p:cNvCxnSpPr/>
            <p:nvPr/>
          </p:nvCxnSpPr>
          <p:spPr>
            <a:xfrm>
              <a:off x="753" y="365552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E110B585-8572-4311-BAA7-F7BF52773736}"/>
                </a:ext>
              </a:extLst>
            </p:cNvPr>
            <p:cNvCxnSpPr/>
            <p:nvPr/>
          </p:nvCxnSpPr>
          <p:spPr>
            <a:xfrm>
              <a:off x="753" y="397392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21142975-4EA4-4DFC-9AD8-BA27B2ED00C1}"/>
                </a:ext>
              </a:extLst>
            </p:cNvPr>
            <p:cNvCxnSpPr/>
            <p:nvPr/>
          </p:nvCxnSpPr>
          <p:spPr>
            <a:xfrm>
              <a:off x="753" y="428417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6180118-3FF7-4BE3-B6E5-0D70B329CD49}"/>
                </a:ext>
              </a:extLst>
            </p:cNvPr>
            <p:cNvCxnSpPr/>
            <p:nvPr/>
          </p:nvCxnSpPr>
          <p:spPr>
            <a:xfrm>
              <a:off x="753" y="4594412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49A165EB-50EC-461C-99FE-10C4C18B3652}"/>
                </a:ext>
              </a:extLst>
            </p:cNvPr>
            <p:cNvCxnSpPr/>
            <p:nvPr/>
          </p:nvCxnSpPr>
          <p:spPr>
            <a:xfrm>
              <a:off x="753" y="490465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419E38B-4C09-4FDD-8F49-2C819C683BC6}"/>
                </a:ext>
              </a:extLst>
            </p:cNvPr>
            <p:cNvCxnSpPr/>
            <p:nvPr/>
          </p:nvCxnSpPr>
          <p:spPr>
            <a:xfrm>
              <a:off x="753" y="522795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430EC23F-7D97-49F7-80C5-144BC7119784}"/>
                </a:ext>
              </a:extLst>
            </p:cNvPr>
            <p:cNvCxnSpPr/>
            <p:nvPr/>
          </p:nvCxnSpPr>
          <p:spPr>
            <a:xfrm>
              <a:off x="753" y="553819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0C7888FC-73CA-42EB-913C-9E230F3A53F6}"/>
                </a:ext>
              </a:extLst>
            </p:cNvPr>
            <p:cNvCxnSpPr/>
            <p:nvPr/>
          </p:nvCxnSpPr>
          <p:spPr>
            <a:xfrm>
              <a:off x="753" y="584843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060EE701-6F75-4D42-A5DB-49B6BB7D3D02}"/>
                </a:ext>
              </a:extLst>
            </p:cNvPr>
            <p:cNvCxnSpPr/>
            <p:nvPr/>
          </p:nvCxnSpPr>
          <p:spPr>
            <a:xfrm>
              <a:off x="753" y="615868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2A625121-21CB-483E-B64C-6B1AB6062709}"/>
                </a:ext>
              </a:extLst>
            </p:cNvPr>
            <p:cNvCxnSpPr/>
            <p:nvPr/>
          </p:nvCxnSpPr>
          <p:spPr>
            <a:xfrm>
              <a:off x="753" y="647708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D094EC1C-39BD-4B79-A63E-16B26CF0BA71}"/>
                </a:ext>
              </a:extLst>
            </p:cNvPr>
            <p:cNvCxnSpPr/>
            <p:nvPr/>
          </p:nvCxnSpPr>
          <p:spPr>
            <a:xfrm>
              <a:off x="753" y="678733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B14E8A96-8D13-4462-87F2-FA7DF699FC9D}"/>
                </a:ext>
              </a:extLst>
            </p:cNvPr>
            <p:cNvGrpSpPr/>
            <p:nvPr/>
          </p:nvGrpSpPr>
          <p:grpSpPr>
            <a:xfrm rot="5400000">
              <a:off x="78362" y="150003"/>
              <a:ext cx="6855182" cy="6560812"/>
              <a:chOff x="153153" y="378918"/>
              <a:chExt cx="12192000" cy="6560812"/>
            </a:xfrm>
          </p:grpSpPr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BC640025-6742-4B13-AB63-A09992F395AA}"/>
                  </a:ext>
                </a:extLst>
              </p:cNvPr>
              <p:cNvCxnSpPr/>
              <p:nvPr/>
            </p:nvCxnSpPr>
            <p:spPr>
              <a:xfrm>
                <a:off x="153153" y="37891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38E929F5-DFE5-47FE-9856-CA2F9E92A5F1}"/>
                  </a:ext>
                </a:extLst>
              </p:cNvPr>
              <p:cNvCxnSpPr/>
              <p:nvPr/>
            </p:nvCxnSpPr>
            <p:spPr>
              <a:xfrm>
                <a:off x="153153" y="689162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44987EA1-359C-4849-854C-6A5C81685F82}"/>
                  </a:ext>
                </a:extLst>
              </p:cNvPr>
              <p:cNvCxnSpPr/>
              <p:nvPr/>
            </p:nvCxnSpPr>
            <p:spPr>
              <a:xfrm>
                <a:off x="153153" y="99940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B75447D2-0CF5-436B-A5EC-D360C2098481}"/>
                  </a:ext>
                </a:extLst>
              </p:cNvPr>
              <p:cNvCxnSpPr/>
              <p:nvPr/>
            </p:nvCxnSpPr>
            <p:spPr>
              <a:xfrm>
                <a:off x="153153" y="130964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B61CABFE-A1CB-4403-84E5-410F68AF7DE3}"/>
                  </a:ext>
                </a:extLst>
              </p:cNvPr>
              <p:cNvCxnSpPr/>
              <p:nvPr/>
            </p:nvCxnSpPr>
            <p:spPr>
              <a:xfrm>
                <a:off x="153153" y="162805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59EC34BE-8313-44E7-B0CA-7ECEA4B169D4}"/>
                  </a:ext>
                </a:extLst>
              </p:cNvPr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ECDE91B1-280E-4CA6-8D82-A4542EB882B3}"/>
                  </a:ext>
                </a:extLst>
              </p:cNvPr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BC85EC92-77BD-4FB9-84DB-8BB4E808C876}"/>
                  </a:ext>
                </a:extLst>
              </p:cNvPr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5B089562-3B97-4D48-9479-349F5028E395}"/>
                  </a:ext>
                </a:extLst>
              </p:cNvPr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6648A223-76F6-420F-81E5-94023E75FB1C}"/>
                  </a:ext>
                </a:extLst>
              </p:cNvPr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DB73DA66-20E6-45A3-BE7F-319FA9769079}"/>
                  </a:ext>
                </a:extLst>
              </p:cNvPr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200BE974-D04E-421D-B4E0-0E7D2F14E29B}"/>
                  </a:ext>
                </a:extLst>
              </p:cNvPr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B3BD6761-3D88-4729-B158-3A425273294B}"/>
                  </a:ext>
                </a:extLst>
              </p:cNvPr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C150117E-1468-4F98-9959-27A74BC8BBD6}"/>
                  </a:ext>
                </a:extLst>
              </p:cNvPr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D7928201-B984-4374-B3E2-100B7B043A2E}"/>
                  </a:ext>
                </a:extLst>
              </p:cNvPr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1413A1B3-0667-435D-9008-F31C822802C9}"/>
                  </a:ext>
                </a:extLst>
              </p:cNvPr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687C74FB-DBDD-47B7-8C51-36394349424E}"/>
                  </a:ext>
                </a:extLst>
              </p:cNvPr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6A14B123-5E26-4B18-A0F4-7C98580F0697}"/>
                  </a:ext>
                </a:extLst>
              </p:cNvPr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FB1072A3-FD4D-48BF-8712-CD0FB627A160}"/>
                  </a:ext>
                </a:extLst>
              </p:cNvPr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298ADD46-47BC-4675-AB8F-AE6DA604E705}"/>
                  </a:ext>
                </a:extLst>
              </p:cNvPr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D0D8C13A-0941-4B24-8532-841DBA7522CB}"/>
                  </a:ext>
                </a:extLst>
              </p:cNvPr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0C1BFE1C-2563-4E73-865A-8C9AA86887E4}"/>
                  </a:ext>
                </a:extLst>
              </p:cNvPr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8891AA29-41FF-48EC-8A4C-947E90D4E066}"/>
                </a:ext>
              </a:extLst>
            </p:cNvPr>
            <p:cNvGrpSpPr/>
            <p:nvPr/>
          </p:nvGrpSpPr>
          <p:grpSpPr>
            <a:xfrm rot="5400000">
              <a:off x="6169728" y="917534"/>
              <a:ext cx="6855182" cy="5001432"/>
              <a:chOff x="153153" y="1938298"/>
              <a:chExt cx="12192000" cy="5001432"/>
            </a:xfrm>
          </p:grpSpPr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70C3E119-D21C-4854-A6F0-19EA29527D77}"/>
                  </a:ext>
                </a:extLst>
              </p:cNvPr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5B6FC4D3-3EF8-4055-BB7C-5582BA58A911}"/>
                  </a:ext>
                </a:extLst>
              </p:cNvPr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F02921D1-96B8-4E63-BD1C-B79CD6D00C3F}"/>
                  </a:ext>
                </a:extLst>
              </p:cNvPr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4B641B8F-0D13-4546-97FC-CF03D1C3CD32}"/>
                  </a:ext>
                </a:extLst>
              </p:cNvPr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15EB3D40-F94F-4283-A788-04CFF3976E86}"/>
                  </a:ext>
                </a:extLst>
              </p:cNvPr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8D89780D-4C9D-439A-BEB4-C2913706C313}"/>
                  </a:ext>
                </a:extLst>
              </p:cNvPr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EB193A6F-B835-4635-AE0D-E9A61F45E55E}"/>
                  </a:ext>
                </a:extLst>
              </p:cNvPr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F7F4160F-1571-4286-B4AE-8D80836C0B40}"/>
                  </a:ext>
                </a:extLst>
              </p:cNvPr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B9739F78-598E-4977-9037-4A140E24FA35}"/>
                  </a:ext>
                </a:extLst>
              </p:cNvPr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0FFAE1D5-5096-445D-8388-7D0FB499E9B8}"/>
                  </a:ext>
                </a:extLst>
              </p:cNvPr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9A13021A-B056-4ABB-84A6-EBC94B52372C}"/>
                  </a:ext>
                </a:extLst>
              </p:cNvPr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629F3C6D-9A61-4ED9-AD0A-AF84F21F9A07}"/>
                  </a:ext>
                </a:extLst>
              </p:cNvPr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FED006EF-E78E-4446-8A75-CAE203FB8A79}"/>
                  </a:ext>
                </a:extLst>
              </p:cNvPr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1694C5DC-946C-4E8F-B950-289A65E75754}"/>
                  </a:ext>
                </a:extLst>
              </p:cNvPr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B72034B2-684D-4D72-A120-8E6C584FCB33}"/>
                  </a:ext>
                </a:extLst>
              </p:cNvPr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73FDB34E-D7F5-4E83-94CE-97C28D778F52}"/>
                  </a:ext>
                </a:extLst>
              </p:cNvPr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9242D524-1375-4A54-AFE3-D295EC78A6F6}"/>
                  </a:ext>
                </a:extLst>
              </p:cNvPr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7FF7C39A-BCF4-4ADD-95C7-690BE8E03E8C}"/>
              </a:ext>
            </a:extLst>
          </p:cNvPr>
          <p:cNvCxnSpPr>
            <a:cxnSpLocks/>
          </p:cNvCxnSpPr>
          <p:nvPr userDrawn="1"/>
        </p:nvCxnSpPr>
        <p:spPr>
          <a:xfrm>
            <a:off x="291443" y="4023742"/>
            <a:ext cx="0" cy="1546594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6A8D0BF7-1874-48B3-B941-BB5A6E34E192}"/>
              </a:ext>
            </a:extLst>
          </p:cNvPr>
          <p:cNvGrpSpPr/>
          <p:nvPr userDrawn="1"/>
        </p:nvGrpSpPr>
        <p:grpSpPr>
          <a:xfrm>
            <a:off x="201516" y="6544075"/>
            <a:ext cx="177302" cy="177302"/>
            <a:chOff x="1309606" y="5350067"/>
            <a:chExt cx="246222" cy="246222"/>
          </a:xfrm>
        </p:grpSpPr>
        <p:sp>
          <p:nvSpPr>
            <p:cNvPr id="139" name="Rectangle: Rounded Corners 138">
              <a:extLst>
                <a:ext uri="{FF2B5EF4-FFF2-40B4-BE49-F238E27FC236}">
                  <a16:creationId xmlns:a16="http://schemas.microsoft.com/office/drawing/2014/main" id="{E2A20547-0E51-4B06-9EE8-2292BFEF1468}"/>
                </a:ext>
              </a:extLst>
            </p:cNvPr>
            <p:cNvSpPr/>
            <p:nvPr/>
          </p:nvSpPr>
          <p:spPr>
            <a:xfrm>
              <a:off x="1309606" y="5350067"/>
              <a:ext cx="246222" cy="246222"/>
            </a:xfrm>
            <a:prstGeom prst="roundRect">
              <a:avLst>
                <a:gd name="adj" fmla="val 28857"/>
              </a:avLst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C23C1246-EB02-4B66-B304-5D976F9524E1}"/>
                </a:ext>
              </a:extLst>
            </p:cNvPr>
            <p:cNvSpPr/>
            <p:nvPr/>
          </p:nvSpPr>
          <p:spPr>
            <a:xfrm>
              <a:off x="1373081" y="5414830"/>
              <a:ext cx="119270" cy="119270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5413A12A-C4BC-45A1-92FB-DA7BA276BABD}"/>
                </a:ext>
              </a:extLst>
            </p:cNvPr>
            <p:cNvSpPr/>
            <p:nvPr/>
          </p:nvSpPr>
          <p:spPr>
            <a:xfrm>
              <a:off x="1476087" y="5373064"/>
              <a:ext cx="46384" cy="46384"/>
            </a:xfrm>
            <a:prstGeom prst="ellipse">
              <a:avLst/>
            </a:prstGeom>
            <a:solidFill>
              <a:srgbClr val="D5093A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6C26ABE3-78FF-4D0A-8D2F-EEEB9DDD1800}"/>
              </a:ext>
            </a:extLst>
          </p:cNvPr>
          <p:cNvCxnSpPr>
            <a:cxnSpLocks/>
          </p:cNvCxnSpPr>
          <p:nvPr userDrawn="1"/>
        </p:nvCxnSpPr>
        <p:spPr>
          <a:xfrm>
            <a:off x="11943986" y="609094"/>
            <a:ext cx="0" cy="1791013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B7425A25-93A3-4052-827C-F6E08AC4CC2F}"/>
              </a:ext>
            </a:extLst>
          </p:cNvPr>
          <p:cNvCxnSpPr>
            <a:cxnSpLocks/>
          </p:cNvCxnSpPr>
          <p:nvPr userDrawn="1"/>
        </p:nvCxnSpPr>
        <p:spPr>
          <a:xfrm>
            <a:off x="11946063" y="5066987"/>
            <a:ext cx="0" cy="1791013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52DB119B-AF5A-4844-B029-87704B8D5659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0025461" y="-668137"/>
            <a:ext cx="0" cy="1791013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>
            <a:extLst>
              <a:ext uri="{FF2B5EF4-FFF2-40B4-BE49-F238E27FC236}">
                <a16:creationId xmlns:a16="http://schemas.microsoft.com/office/drawing/2014/main" id="{D06262BE-0FAA-4891-8B72-23A911AAF9F3}"/>
              </a:ext>
            </a:extLst>
          </p:cNvPr>
          <p:cNvSpPr txBox="1"/>
          <p:nvPr userDrawn="1"/>
        </p:nvSpPr>
        <p:spPr>
          <a:xfrm>
            <a:off x="11095909" y="113775"/>
            <a:ext cx="6719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spc="300">
                <a:solidFill>
                  <a:srgbClr val="527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Ktuts</a:t>
            </a:r>
            <a:endParaRPr lang="en-US" sz="900" b="1" spc="300" dirty="0">
              <a:solidFill>
                <a:srgbClr val="527A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522CD444-0B8A-43EC-B1CF-91F5C70B5AB5}"/>
              </a:ext>
            </a:extLst>
          </p:cNvPr>
          <p:cNvGrpSpPr/>
          <p:nvPr userDrawn="1"/>
        </p:nvGrpSpPr>
        <p:grpSpPr>
          <a:xfrm>
            <a:off x="11730828" y="-3217"/>
            <a:ext cx="461172" cy="461172"/>
            <a:chOff x="11730828" y="-3217"/>
            <a:chExt cx="461172" cy="461172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2493ECB5-27E8-4365-8F3B-986DFDF3A784}"/>
                </a:ext>
              </a:extLst>
            </p:cNvPr>
            <p:cNvSpPr txBox="1"/>
            <p:nvPr/>
          </p:nvSpPr>
          <p:spPr>
            <a:xfrm>
              <a:off x="11793143" y="96564"/>
              <a:ext cx="301686" cy="261610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100" spc="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D8E604F5-2FEA-4A84-9FD0-DD0D10A3FBE6}"/>
                </a:ext>
              </a:extLst>
            </p:cNvPr>
            <p:cNvSpPr/>
            <p:nvPr/>
          </p:nvSpPr>
          <p:spPr>
            <a:xfrm>
              <a:off x="11730828" y="-3217"/>
              <a:ext cx="461172" cy="461172"/>
            </a:xfrm>
            <a:prstGeom prst="rect">
              <a:avLst/>
            </a:prstGeom>
            <a:solidFill>
              <a:srgbClr val="527A5C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Arrow: Chevron 148">
              <a:extLst>
                <a:ext uri="{FF2B5EF4-FFF2-40B4-BE49-F238E27FC236}">
                  <a16:creationId xmlns:a16="http://schemas.microsoft.com/office/drawing/2014/main" id="{B6C7BBAB-D867-45C2-AF7B-07CF4F895BD1}"/>
                </a:ext>
              </a:extLst>
            </p:cNvPr>
            <p:cNvSpPr/>
            <p:nvPr/>
          </p:nvSpPr>
          <p:spPr>
            <a:xfrm rot="5400000">
              <a:off x="11869990" y="135945"/>
              <a:ext cx="182847" cy="182847"/>
            </a:xfrm>
            <a:prstGeom prst="chevron">
              <a:avLst>
                <a:gd name="adj" fmla="val 52368"/>
              </a:avLst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7596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42" y="-32084"/>
            <a:ext cx="12249038" cy="689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623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1">
            <a:extLst>
              <a:ext uri="{FF2B5EF4-FFF2-40B4-BE49-F238E27FC236}">
                <a16:creationId xmlns:a16="http://schemas.microsoft.com/office/drawing/2014/main" id="{2BCCCDA0-F89B-44BA-A43C-321596DC61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67000"/>
            <a:lum bright="20000" contrast="-40000"/>
          </a:blip>
          <a:stretch>
            <a:fillRect/>
          </a:stretch>
        </p:blipFill>
        <p:spPr>
          <a:xfrm rot="16200000">
            <a:off x="2904005" y="-2904004"/>
            <a:ext cx="6446520" cy="12254529"/>
          </a:xfrm>
          <a:prstGeom prst="rect">
            <a:avLst/>
          </a:prstGeom>
          <a:noFill/>
          <a:effectLst>
            <a:glow>
              <a:schemeClr val="accent1"/>
            </a:glow>
            <a:reflection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710746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562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324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7467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601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1">
            <a:extLst>
              <a:ext uri="{FF2B5EF4-FFF2-40B4-BE49-F238E27FC236}">
                <a16:creationId xmlns:a16="http://schemas.microsoft.com/office/drawing/2014/main" id="{2BCCCDA0-F89B-44BA-A43C-321596DC61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67000"/>
            <a:lum bright="20000" contrast="-40000"/>
          </a:blip>
          <a:stretch>
            <a:fillRect/>
          </a:stretch>
        </p:blipFill>
        <p:spPr>
          <a:xfrm rot="16200000">
            <a:off x="2904005" y="-2904004"/>
            <a:ext cx="6446520" cy="12254529"/>
          </a:xfrm>
          <a:prstGeom prst="rect">
            <a:avLst/>
          </a:prstGeom>
          <a:noFill/>
          <a:effectLst>
            <a:glow>
              <a:schemeClr val="accent1"/>
            </a:glow>
            <a:reflection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226803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4950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00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0217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3057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8518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4C649-78F6-4B5B-86C3-A7EE0FAAA6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A73D2-CCC4-46EF-BFE9-695C1CFD0B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32F207-90BA-4C25-9BF9-5ECA601C89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621BBD-F3BE-4A14-91C7-EA319EA25217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3407A6-CFA3-408B-AC9C-D25398152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1B5CC2-FD2C-44F7-BB94-FABB2F494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A37D7E-9949-4811-9876-376F91BC3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104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BCDC458A-8A2D-4140-B344-DD93586B6CB5}"/>
              </a:ext>
            </a:extLst>
          </p:cNvPr>
          <p:cNvGrpSpPr/>
          <p:nvPr userDrawn="1"/>
        </p:nvGrpSpPr>
        <p:grpSpPr>
          <a:xfrm>
            <a:off x="753" y="-9341"/>
            <a:ext cx="12192000" cy="6867341"/>
            <a:chOff x="753" y="-9341"/>
            <a:chExt cx="12192000" cy="6867341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E9CB8FE-F655-426B-97C5-6A5218EEA36B}"/>
                </a:ext>
              </a:extLst>
            </p:cNvPr>
            <p:cNvCxnSpPr/>
            <p:nvPr/>
          </p:nvCxnSpPr>
          <p:spPr>
            <a:xfrm>
              <a:off x="753" y="226518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FE90ADDC-0DFB-471F-A20E-F11D7E436420}"/>
                </a:ext>
              </a:extLst>
            </p:cNvPr>
            <p:cNvCxnSpPr/>
            <p:nvPr/>
          </p:nvCxnSpPr>
          <p:spPr>
            <a:xfrm>
              <a:off x="753" y="536762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3FE2035A-6692-48E9-9E77-3DD7B46B58F3}"/>
                </a:ext>
              </a:extLst>
            </p:cNvPr>
            <p:cNvCxnSpPr/>
            <p:nvPr/>
          </p:nvCxnSpPr>
          <p:spPr>
            <a:xfrm>
              <a:off x="753" y="84700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67537EF1-6D9A-48E5-84C0-796364C37B87}"/>
                </a:ext>
              </a:extLst>
            </p:cNvPr>
            <p:cNvCxnSpPr/>
            <p:nvPr/>
          </p:nvCxnSpPr>
          <p:spPr>
            <a:xfrm>
              <a:off x="753" y="1157248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2F6273D-23E4-4A9B-9E3B-9C8511807B6E}"/>
                </a:ext>
              </a:extLst>
            </p:cNvPr>
            <p:cNvCxnSpPr/>
            <p:nvPr/>
          </p:nvCxnSpPr>
          <p:spPr>
            <a:xfrm>
              <a:off x="753" y="147565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90B185CD-5E54-405F-BAE7-7C715BEF0AAD}"/>
                </a:ext>
              </a:extLst>
            </p:cNvPr>
            <p:cNvCxnSpPr/>
            <p:nvPr/>
          </p:nvCxnSpPr>
          <p:spPr>
            <a:xfrm>
              <a:off x="753" y="1785898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4CEAF575-D24D-46BD-9EDB-BCF32F313DC2}"/>
                </a:ext>
              </a:extLst>
            </p:cNvPr>
            <p:cNvCxnSpPr/>
            <p:nvPr/>
          </p:nvCxnSpPr>
          <p:spPr>
            <a:xfrm>
              <a:off x="753" y="209614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D1DD249-7D1A-460E-A861-C81495634E6D}"/>
                </a:ext>
              </a:extLst>
            </p:cNvPr>
            <p:cNvCxnSpPr/>
            <p:nvPr/>
          </p:nvCxnSpPr>
          <p:spPr>
            <a:xfrm>
              <a:off x="753" y="240638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9BE8C8DE-5154-4E2A-965A-72C34D9D31FD}"/>
                </a:ext>
              </a:extLst>
            </p:cNvPr>
            <p:cNvCxnSpPr/>
            <p:nvPr/>
          </p:nvCxnSpPr>
          <p:spPr>
            <a:xfrm>
              <a:off x="753" y="272479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830551C1-70C4-47F1-9E8F-11AA8C98CD3C}"/>
                </a:ext>
              </a:extLst>
            </p:cNvPr>
            <p:cNvCxnSpPr/>
            <p:nvPr/>
          </p:nvCxnSpPr>
          <p:spPr>
            <a:xfrm>
              <a:off x="753" y="303503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63326559-CCA9-4FE0-A54F-90E682D319AD}"/>
                </a:ext>
              </a:extLst>
            </p:cNvPr>
            <p:cNvCxnSpPr/>
            <p:nvPr/>
          </p:nvCxnSpPr>
          <p:spPr>
            <a:xfrm>
              <a:off x="753" y="334527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9A078140-BB40-4BD3-B914-5A1BD47415FD}"/>
                </a:ext>
              </a:extLst>
            </p:cNvPr>
            <p:cNvCxnSpPr/>
            <p:nvPr/>
          </p:nvCxnSpPr>
          <p:spPr>
            <a:xfrm>
              <a:off x="753" y="365552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E110B585-8572-4311-BAA7-F7BF52773736}"/>
                </a:ext>
              </a:extLst>
            </p:cNvPr>
            <p:cNvCxnSpPr/>
            <p:nvPr/>
          </p:nvCxnSpPr>
          <p:spPr>
            <a:xfrm>
              <a:off x="753" y="397392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21142975-4EA4-4DFC-9AD8-BA27B2ED00C1}"/>
                </a:ext>
              </a:extLst>
            </p:cNvPr>
            <p:cNvCxnSpPr/>
            <p:nvPr/>
          </p:nvCxnSpPr>
          <p:spPr>
            <a:xfrm>
              <a:off x="753" y="428417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6180118-3FF7-4BE3-B6E5-0D70B329CD49}"/>
                </a:ext>
              </a:extLst>
            </p:cNvPr>
            <p:cNvCxnSpPr/>
            <p:nvPr/>
          </p:nvCxnSpPr>
          <p:spPr>
            <a:xfrm>
              <a:off x="753" y="4594412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49A165EB-50EC-461C-99FE-10C4C18B3652}"/>
                </a:ext>
              </a:extLst>
            </p:cNvPr>
            <p:cNvCxnSpPr/>
            <p:nvPr/>
          </p:nvCxnSpPr>
          <p:spPr>
            <a:xfrm>
              <a:off x="753" y="490465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419E38B-4C09-4FDD-8F49-2C819C683BC6}"/>
                </a:ext>
              </a:extLst>
            </p:cNvPr>
            <p:cNvCxnSpPr/>
            <p:nvPr/>
          </p:nvCxnSpPr>
          <p:spPr>
            <a:xfrm>
              <a:off x="753" y="522795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430EC23F-7D97-49F7-80C5-144BC7119784}"/>
                </a:ext>
              </a:extLst>
            </p:cNvPr>
            <p:cNvCxnSpPr/>
            <p:nvPr/>
          </p:nvCxnSpPr>
          <p:spPr>
            <a:xfrm>
              <a:off x="753" y="553819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0C7888FC-73CA-42EB-913C-9E230F3A53F6}"/>
                </a:ext>
              </a:extLst>
            </p:cNvPr>
            <p:cNvCxnSpPr/>
            <p:nvPr/>
          </p:nvCxnSpPr>
          <p:spPr>
            <a:xfrm>
              <a:off x="753" y="584843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060EE701-6F75-4D42-A5DB-49B6BB7D3D02}"/>
                </a:ext>
              </a:extLst>
            </p:cNvPr>
            <p:cNvCxnSpPr/>
            <p:nvPr/>
          </p:nvCxnSpPr>
          <p:spPr>
            <a:xfrm>
              <a:off x="753" y="615868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2A625121-21CB-483E-B64C-6B1AB6062709}"/>
                </a:ext>
              </a:extLst>
            </p:cNvPr>
            <p:cNvCxnSpPr/>
            <p:nvPr/>
          </p:nvCxnSpPr>
          <p:spPr>
            <a:xfrm>
              <a:off x="753" y="647708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D094EC1C-39BD-4B79-A63E-16B26CF0BA71}"/>
                </a:ext>
              </a:extLst>
            </p:cNvPr>
            <p:cNvCxnSpPr/>
            <p:nvPr/>
          </p:nvCxnSpPr>
          <p:spPr>
            <a:xfrm>
              <a:off x="753" y="678733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B14E8A96-8D13-4462-87F2-FA7DF699FC9D}"/>
                </a:ext>
              </a:extLst>
            </p:cNvPr>
            <p:cNvGrpSpPr/>
            <p:nvPr/>
          </p:nvGrpSpPr>
          <p:grpSpPr>
            <a:xfrm rot="5400000">
              <a:off x="78362" y="150003"/>
              <a:ext cx="6855182" cy="6560812"/>
              <a:chOff x="153153" y="378918"/>
              <a:chExt cx="12192000" cy="6560812"/>
            </a:xfrm>
          </p:grpSpPr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BC640025-6742-4B13-AB63-A09992F395AA}"/>
                  </a:ext>
                </a:extLst>
              </p:cNvPr>
              <p:cNvCxnSpPr/>
              <p:nvPr/>
            </p:nvCxnSpPr>
            <p:spPr>
              <a:xfrm>
                <a:off x="153153" y="37891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38E929F5-DFE5-47FE-9856-CA2F9E92A5F1}"/>
                  </a:ext>
                </a:extLst>
              </p:cNvPr>
              <p:cNvCxnSpPr/>
              <p:nvPr/>
            </p:nvCxnSpPr>
            <p:spPr>
              <a:xfrm>
                <a:off x="153153" y="689162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44987EA1-359C-4849-854C-6A5C81685F82}"/>
                  </a:ext>
                </a:extLst>
              </p:cNvPr>
              <p:cNvCxnSpPr/>
              <p:nvPr/>
            </p:nvCxnSpPr>
            <p:spPr>
              <a:xfrm>
                <a:off x="153153" y="99940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B75447D2-0CF5-436B-A5EC-D360C2098481}"/>
                  </a:ext>
                </a:extLst>
              </p:cNvPr>
              <p:cNvCxnSpPr/>
              <p:nvPr/>
            </p:nvCxnSpPr>
            <p:spPr>
              <a:xfrm>
                <a:off x="153153" y="130964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B61CABFE-A1CB-4403-84E5-410F68AF7DE3}"/>
                  </a:ext>
                </a:extLst>
              </p:cNvPr>
              <p:cNvCxnSpPr/>
              <p:nvPr/>
            </p:nvCxnSpPr>
            <p:spPr>
              <a:xfrm>
                <a:off x="153153" y="162805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59EC34BE-8313-44E7-B0CA-7ECEA4B169D4}"/>
                  </a:ext>
                </a:extLst>
              </p:cNvPr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ECDE91B1-280E-4CA6-8D82-A4542EB882B3}"/>
                  </a:ext>
                </a:extLst>
              </p:cNvPr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BC85EC92-77BD-4FB9-84DB-8BB4E808C876}"/>
                  </a:ext>
                </a:extLst>
              </p:cNvPr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5B089562-3B97-4D48-9479-349F5028E395}"/>
                  </a:ext>
                </a:extLst>
              </p:cNvPr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6648A223-76F6-420F-81E5-94023E75FB1C}"/>
                  </a:ext>
                </a:extLst>
              </p:cNvPr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DB73DA66-20E6-45A3-BE7F-319FA9769079}"/>
                  </a:ext>
                </a:extLst>
              </p:cNvPr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200BE974-D04E-421D-B4E0-0E7D2F14E29B}"/>
                  </a:ext>
                </a:extLst>
              </p:cNvPr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B3BD6761-3D88-4729-B158-3A425273294B}"/>
                  </a:ext>
                </a:extLst>
              </p:cNvPr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C150117E-1468-4F98-9959-27A74BC8BBD6}"/>
                  </a:ext>
                </a:extLst>
              </p:cNvPr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D7928201-B984-4374-B3E2-100B7B043A2E}"/>
                  </a:ext>
                </a:extLst>
              </p:cNvPr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1413A1B3-0667-435D-9008-F31C822802C9}"/>
                  </a:ext>
                </a:extLst>
              </p:cNvPr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687C74FB-DBDD-47B7-8C51-36394349424E}"/>
                  </a:ext>
                </a:extLst>
              </p:cNvPr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6A14B123-5E26-4B18-A0F4-7C98580F0697}"/>
                  </a:ext>
                </a:extLst>
              </p:cNvPr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FB1072A3-FD4D-48BF-8712-CD0FB627A160}"/>
                  </a:ext>
                </a:extLst>
              </p:cNvPr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298ADD46-47BC-4675-AB8F-AE6DA604E705}"/>
                  </a:ext>
                </a:extLst>
              </p:cNvPr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D0D8C13A-0941-4B24-8532-841DBA7522CB}"/>
                  </a:ext>
                </a:extLst>
              </p:cNvPr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0C1BFE1C-2563-4E73-865A-8C9AA86887E4}"/>
                  </a:ext>
                </a:extLst>
              </p:cNvPr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8891AA29-41FF-48EC-8A4C-947E90D4E066}"/>
                </a:ext>
              </a:extLst>
            </p:cNvPr>
            <p:cNvGrpSpPr/>
            <p:nvPr/>
          </p:nvGrpSpPr>
          <p:grpSpPr>
            <a:xfrm rot="5400000">
              <a:off x="6169728" y="917534"/>
              <a:ext cx="6855182" cy="5001432"/>
              <a:chOff x="153153" y="1938298"/>
              <a:chExt cx="12192000" cy="5001432"/>
            </a:xfrm>
          </p:grpSpPr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70C3E119-D21C-4854-A6F0-19EA29527D77}"/>
                  </a:ext>
                </a:extLst>
              </p:cNvPr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5B6FC4D3-3EF8-4055-BB7C-5582BA58A911}"/>
                  </a:ext>
                </a:extLst>
              </p:cNvPr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F02921D1-96B8-4E63-BD1C-B79CD6D00C3F}"/>
                  </a:ext>
                </a:extLst>
              </p:cNvPr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4B641B8F-0D13-4546-97FC-CF03D1C3CD32}"/>
                  </a:ext>
                </a:extLst>
              </p:cNvPr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15EB3D40-F94F-4283-A788-04CFF3976E86}"/>
                  </a:ext>
                </a:extLst>
              </p:cNvPr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8D89780D-4C9D-439A-BEB4-C2913706C313}"/>
                  </a:ext>
                </a:extLst>
              </p:cNvPr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EB193A6F-B835-4635-AE0D-E9A61F45E55E}"/>
                  </a:ext>
                </a:extLst>
              </p:cNvPr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F7F4160F-1571-4286-B4AE-8D80836C0B40}"/>
                  </a:ext>
                </a:extLst>
              </p:cNvPr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B9739F78-598E-4977-9037-4A140E24FA35}"/>
                  </a:ext>
                </a:extLst>
              </p:cNvPr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0FFAE1D5-5096-445D-8388-7D0FB499E9B8}"/>
                  </a:ext>
                </a:extLst>
              </p:cNvPr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9A13021A-B056-4ABB-84A6-EBC94B52372C}"/>
                  </a:ext>
                </a:extLst>
              </p:cNvPr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629F3C6D-9A61-4ED9-AD0A-AF84F21F9A07}"/>
                  </a:ext>
                </a:extLst>
              </p:cNvPr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FED006EF-E78E-4446-8A75-CAE203FB8A79}"/>
                  </a:ext>
                </a:extLst>
              </p:cNvPr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1694C5DC-946C-4E8F-B950-289A65E75754}"/>
                  </a:ext>
                </a:extLst>
              </p:cNvPr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B72034B2-684D-4D72-A120-8E6C584FCB33}"/>
                  </a:ext>
                </a:extLst>
              </p:cNvPr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73FDB34E-D7F5-4E83-94CE-97C28D778F52}"/>
                  </a:ext>
                </a:extLst>
              </p:cNvPr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9242D524-1375-4A54-AFE3-D295EC78A6F6}"/>
                  </a:ext>
                </a:extLst>
              </p:cNvPr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7FF7C39A-BCF4-4ADD-95C7-690BE8E03E8C}"/>
              </a:ext>
            </a:extLst>
          </p:cNvPr>
          <p:cNvCxnSpPr>
            <a:cxnSpLocks/>
          </p:cNvCxnSpPr>
          <p:nvPr userDrawn="1"/>
        </p:nvCxnSpPr>
        <p:spPr>
          <a:xfrm>
            <a:off x="291443" y="4023742"/>
            <a:ext cx="0" cy="1546594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6A8D0BF7-1874-48B3-B941-BB5A6E34E192}"/>
              </a:ext>
            </a:extLst>
          </p:cNvPr>
          <p:cNvGrpSpPr/>
          <p:nvPr userDrawn="1"/>
        </p:nvGrpSpPr>
        <p:grpSpPr>
          <a:xfrm>
            <a:off x="201516" y="6544075"/>
            <a:ext cx="177302" cy="177302"/>
            <a:chOff x="1309606" y="5350067"/>
            <a:chExt cx="246222" cy="246222"/>
          </a:xfrm>
        </p:grpSpPr>
        <p:sp>
          <p:nvSpPr>
            <p:cNvPr id="139" name="Rectangle: Rounded Corners 138">
              <a:extLst>
                <a:ext uri="{FF2B5EF4-FFF2-40B4-BE49-F238E27FC236}">
                  <a16:creationId xmlns:a16="http://schemas.microsoft.com/office/drawing/2014/main" id="{E2A20547-0E51-4B06-9EE8-2292BFEF1468}"/>
                </a:ext>
              </a:extLst>
            </p:cNvPr>
            <p:cNvSpPr/>
            <p:nvPr/>
          </p:nvSpPr>
          <p:spPr>
            <a:xfrm>
              <a:off x="1309606" y="5350067"/>
              <a:ext cx="246222" cy="246222"/>
            </a:xfrm>
            <a:prstGeom prst="roundRect">
              <a:avLst>
                <a:gd name="adj" fmla="val 28857"/>
              </a:avLst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C23C1246-EB02-4B66-B304-5D976F9524E1}"/>
                </a:ext>
              </a:extLst>
            </p:cNvPr>
            <p:cNvSpPr/>
            <p:nvPr/>
          </p:nvSpPr>
          <p:spPr>
            <a:xfrm>
              <a:off x="1373081" y="5414830"/>
              <a:ext cx="119270" cy="119270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5413A12A-C4BC-45A1-92FB-DA7BA276BABD}"/>
                </a:ext>
              </a:extLst>
            </p:cNvPr>
            <p:cNvSpPr/>
            <p:nvPr/>
          </p:nvSpPr>
          <p:spPr>
            <a:xfrm>
              <a:off x="1476087" y="5373064"/>
              <a:ext cx="46384" cy="46384"/>
            </a:xfrm>
            <a:prstGeom prst="ellipse">
              <a:avLst/>
            </a:prstGeom>
            <a:solidFill>
              <a:srgbClr val="D5093A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6C26ABE3-78FF-4D0A-8D2F-EEEB9DDD1800}"/>
              </a:ext>
            </a:extLst>
          </p:cNvPr>
          <p:cNvCxnSpPr>
            <a:cxnSpLocks/>
          </p:cNvCxnSpPr>
          <p:nvPr userDrawn="1"/>
        </p:nvCxnSpPr>
        <p:spPr>
          <a:xfrm>
            <a:off x="11943986" y="609094"/>
            <a:ext cx="0" cy="1791013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B7425A25-93A3-4052-827C-F6E08AC4CC2F}"/>
              </a:ext>
            </a:extLst>
          </p:cNvPr>
          <p:cNvCxnSpPr>
            <a:cxnSpLocks/>
          </p:cNvCxnSpPr>
          <p:nvPr userDrawn="1"/>
        </p:nvCxnSpPr>
        <p:spPr>
          <a:xfrm>
            <a:off x="11946063" y="5066987"/>
            <a:ext cx="0" cy="1791013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52DB119B-AF5A-4844-B029-87704B8D5659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0025461" y="-668137"/>
            <a:ext cx="0" cy="1791013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>
            <a:extLst>
              <a:ext uri="{FF2B5EF4-FFF2-40B4-BE49-F238E27FC236}">
                <a16:creationId xmlns:a16="http://schemas.microsoft.com/office/drawing/2014/main" id="{D06262BE-0FAA-4891-8B72-23A911AAF9F3}"/>
              </a:ext>
            </a:extLst>
          </p:cNvPr>
          <p:cNvSpPr txBox="1"/>
          <p:nvPr userDrawn="1"/>
        </p:nvSpPr>
        <p:spPr>
          <a:xfrm>
            <a:off x="11095909" y="113775"/>
            <a:ext cx="6719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spc="300">
                <a:solidFill>
                  <a:srgbClr val="527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Ktuts</a:t>
            </a:r>
            <a:endParaRPr lang="en-US" sz="900" b="1" spc="300" dirty="0">
              <a:solidFill>
                <a:srgbClr val="527A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522CD444-0B8A-43EC-B1CF-91F5C70B5AB5}"/>
              </a:ext>
            </a:extLst>
          </p:cNvPr>
          <p:cNvGrpSpPr/>
          <p:nvPr userDrawn="1"/>
        </p:nvGrpSpPr>
        <p:grpSpPr>
          <a:xfrm>
            <a:off x="11730828" y="-3217"/>
            <a:ext cx="461172" cy="461172"/>
            <a:chOff x="11730828" y="-3217"/>
            <a:chExt cx="461172" cy="461172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2493ECB5-27E8-4365-8F3B-986DFDF3A784}"/>
                </a:ext>
              </a:extLst>
            </p:cNvPr>
            <p:cNvSpPr txBox="1"/>
            <p:nvPr/>
          </p:nvSpPr>
          <p:spPr>
            <a:xfrm>
              <a:off x="11793143" y="96564"/>
              <a:ext cx="301686" cy="261610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100" spc="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D8E604F5-2FEA-4A84-9FD0-DD0D10A3FBE6}"/>
                </a:ext>
              </a:extLst>
            </p:cNvPr>
            <p:cNvSpPr/>
            <p:nvPr/>
          </p:nvSpPr>
          <p:spPr>
            <a:xfrm>
              <a:off x="11730828" y="-3217"/>
              <a:ext cx="461172" cy="461172"/>
            </a:xfrm>
            <a:prstGeom prst="rect">
              <a:avLst/>
            </a:prstGeom>
            <a:solidFill>
              <a:srgbClr val="527A5C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Arrow: Chevron 148">
              <a:extLst>
                <a:ext uri="{FF2B5EF4-FFF2-40B4-BE49-F238E27FC236}">
                  <a16:creationId xmlns:a16="http://schemas.microsoft.com/office/drawing/2014/main" id="{B6C7BBAB-D867-45C2-AF7B-07CF4F895BD1}"/>
                </a:ext>
              </a:extLst>
            </p:cNvPr>
            <p:cNvSpPr/>
            <p:nvPr/>
          </p:nvSpPr>
          <p:spPr>
            <a:xfrm rot="5400000">
              <a:off x="11869990" y="135945"/>
              <a:ext cx="182847" cy="182847"/>
            </a:xfrm>
            <a:prstGeom prst="chevron">
              <a:avLst>
                <a:gd name="adj" fmla="val 52368"/>
              </a:avLst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573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325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449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438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931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8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340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593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4713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3499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57" r="40316"/>
          <a:stretch/>
        </p:blipFill>
        <p:spPr>
          <a:xfrm rot="10800000">
            <a:off x="-1760734" y="1556071"/>
            <a:ext cx="14252300" cy="5558459"/>
          </a:xfrm>
          <a:prstGeom prst="rect">
            <a:avLst/>
          </a:prstGeom>
        </p:spPr>
      </p:pic>
      <p:grpSp>
        <p:nvGrpSpPr>
          <p:cNvPr id="441" name="Group 440">
            <a:extLst>
              <a:ext uri="{FF2B5EF4-FFF2-40B4-BE49-F238E27FC236}">
                <a16:creationId xmlns:a16="http://schemas.microsoft.com/office/drawing/2014/main" id="{8D16A9C1-F0E2-47FE-96E1-A6058F76ED01}"/>
              </a:ext>
            </a:extLst>
          </p:cNvPr>
          <p:cNvGrpSpPr/>
          <p:nvPr/>
        </p:nvGrpSpPr>
        <p:grpSpPr>
          <a:xfrm>
            <a:off x="1627357" y="576422"/>
            <a:ext cx="9544744" cy="5223723"/>
            <a:chOff x="1049038" y="2472425"/>
            <a:chExt cx="5016485" cy="1646544"/>
          </a:xfrm>
        </p:grpSpPr>
        <p:grpSp>
          <p:nvGrpSpPr>
            <p:cNvPr id="442" name="Group 441">
              <a:extLst>
                <a:ext uri="{FF2B5EF4-FFF2-40B4-BE49-F238E27FC236}">
                  <a16:creationId xmlns:a16="http://schemas.microsoft.com/office/drawing/2014/main" id="{F0D9DBC7-3450-4D1F-B07F-5929CA7F1344}"/>
                </a:ext>
              </a:extLst>
            </p:cNvPr>
            <p:cNvGrpSpPr/>
            <p:nvPr/>
          </p:nvGrpSpPr>
          <p:grpSpPr>
            <a:xfrm>
              <a:off x="1049038" y="2472425"/>
              <a:ext cx="5016485" cy="1646544"/>
              <a:chOff x="1027384" y="404137"/>
              <a:chExt cx="10642347" cy="5935878"/>
            </a:xfrm>
          </p:grpSpPr>
          <p:sp>
            <p:nvSpPr>
              <p:cNvPr id="445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DEE9D9CE-9125-44D5-97D1-77D51998A95E}"/>
                  </a:ext>
                </a:extLst>
              </p:cNvPr>
              <p:cNvSpPr/>
              <p:nvPr/>
            </p:nvSpPr>
            <p:spPr>
              <a:xfrm>
                <a:off x="1153351" y="404137"/>
                <a:ext cx="10516380" cy="5789740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pattFill prst="pct5">
                <a:fgClr>
                  <a:schemeClr val="bg1"/>
                </a:fgClr>
                <a:bgClr>
                  <a:schemeClr val="accent4">
                    <a:lumMod val="60000"/>
                    <a:lumOff val="40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6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2EC82148-1066-4474-A1B3-51892874E7AC}"/>
                  </a:ext>
                </a:extLst>
              </p:cNvPr>
              <p:cNvSpPr/>
              <p:nvPr/>
            </p:nvSpPr>
            <p:spPr>
              <a:xfrm>
                <a:off x="1027384" y="684748"/>
                <a:ext cx="10448355" cy="5655267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20000"/>
                      <a:lumOff val="80000"/>
                    </a:schemeClr>
                  </a:gs>
                  <a:gs pos="37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3" name="Rectangle 33">
              <a:extLst>
                <a:ext uri="{FF2B5EF4-FFF2-40B4-BE49-F238E27FC236}">
                  <a16:creationId xmlns:a16="http://schemas.microsoft.com/office/drawing/2014/main" id="{C2AD223D-BD71-4221-AD68-A313426C84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9166" y="2969788"/>
              <a:ext cx="3541678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66B4619-294A-436E-B504-8C27CFF1B0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1232" y="2240991"/>
            <a:ext cx="7724301" cy="19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40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580366" y="105543"/>
            <a:ext cx="11478283" cy="656457"/>
          </a:xfrm>
          <a:prstGeom prst="rect">
            <a:avLst/>
          </a:prstGeom>
          <a:solidFill>
            <a:schemeClr val="bg1"/>
          </a:solidFill>
          <a:ln w="73025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矩形: 圆角 6"/>
          <p:cNvSpPr/>
          <p:nvPr/>
        </p:nvSpPr>
        <p:spPr>
          <a:xfrm>
            <a:off x="273512" y="-125115"/>
            <a:ext cx="12091989" cy="1044277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Mỗi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D2D15DB0-37EB-4402-AD7B-C7A83406DA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926" y="1057225"/>
            <a:ext cx="9841354" cy="3905299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4D5092DA-0DD5-4A01-BBDD-3EB8792D438F}"/>
              </a:ext>
            </a:extLst>
          </p:cNvPr>
          <p:cNvSpPr txBox="1"/>
          <p:nvPr/>
        </p:nvSpPr>
        <p:spPr>
          <a:xfrm>
            <a:off x="3000375" y="2590800"/>
            <a:ext cx="3143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= 407 - 102</a:t>
            </a:r>
            <a:endParaRPr lang="en-US" sz="32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ADFAAD3-28BC-4CA0-B6D7-4AD3223AF392}"/>
              </a:ext>
            </a:extLst>
          </p:cNvPr>
          <p:cNvSpPr txBox="1"/>
          <p:nvPr/>
        </p:nvSpPr>
        <p:spPr>
          <a:xfrm>
            <a:off x="2971800" y="3038475"/>
            <a:ext cx="3143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= 305</a:t>
            </a:r>
            <a:endParaRPr lang="en-US" sz="32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49A0BD4-7F31-4829-80C4-4A9E311C2710}"/>
              </a:ext>
            </a:extLst>
          </p:cNvPr>
          <p:cNvCxnSpPr/>
          <p:nvPr/>
        </p:nvCxnSpPr>
        <p:spPr>
          <a:xfrm flipV="1">
            <a:off x="4076700" y="2095500"/>
            <a:ext cx="1409700" cy="2667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DC179B88-1ED7-47EC-97DF-994247DB77AD}"/>
              </a:ext>
            </a:extLst>
          </p:cNvPr>
          <p:cNvSpPr txBox="1"/>
          <p:nvPr/>
        </p:nvSpPr>
        <p:spPr>
          <a:xfrm>
            <a:off x="9496425" y="2505075"/>
            <a:ext cx="3143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= 360 - 305</a:t>
            </a:r>
            <a:endParaRPr lang="en-US" sz="32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A98FC3B-1FBB-4F15-977A-7F1F9C09F7A7}"/>
              </a:ext>
            </a:extLst>
          </p:cNvPr>
          <p:cNvSpPr txBox="1"/>
          <p:nvPr/>
        </p:nvSpPr>
        <p:spPr>
          <a:xfrm>
            <a:off x="9515475" y="2952750"/>
            <a:ext cx="3143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= 55</a:t>
            </a:r>
            <a:endParaRPr lang="en-US" sz="32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759E836-D5D4-4475-9242-650067E3FC78}"/>
              </a:ext>
            </a:extLst>
          </p:cNvPr>
          <p:cNvCxnSpPr>
            <a:cxnSpLocks/>
          </p:cNvCxnSpPr>
          <p:nvPr/>
        </p:nvCxnSpPr>
        <p:spPr>
          <a:xfrm flipH="1" flipV="1">
            <a:off x="6600825" y="1485900"/>
            <a:ext cx="1571625" cy="5048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A67C1371-1224-41DA-8336-04F0DD69EC0B}"/>
              </a:ext>
            </a:extLst>
          </p:cNvPr>
          <p:cNvSpPr txBox="1"/>
          <p:nvPr/>
        </p:nvSpPr>
        <p:spPr>
          <a:xfrm>
            <a:off x="1952625" y="4905375"/>
            <a:ext cx="3143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= 132 x 3</a:t>
            </a:r>
            <a:endParaRPr lang="en-US" sz="32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D5D805D-D74E-4C23-B454-316C1CC8FA8D}"/>
              </a:ext>
            </a:extLst>
          </p:cNvPr>
          <p:cNvSpPr txBox="1"/>
          <p:nvPr/>
        </p:nvSpPr>
        <p:spPr>
          <a:xfrm>
            <a:off x="1971675" y="5353050"/>
            <a:ext cx="3143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= 396</a:t>
            </a:r>
            <a:endParaRPr lang="en-US" sz="32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9D90359-22CB-49F1-9ABD-18C7D4E89320}"/>
              </a:ext>
            </a:extLst>
          </p:cNvPr>
          <p:cNvCxnSpPr>
            <a:cxnSpLocks/>
          </p:cNvCxnSpPr>
          <p:nvPr/>
        </p:nvCxnSpPr>
        <p:spPr>
          <a:xfrm flipV="1">
            <a:off x="4019550" y="2676525"/>
            <a:ext cx="1562100" cy="13430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3B3522BF-D5FB-41D8-ACA6-BC21841A6624}"/>
              </a:ext>
            </a:extLst>
          </p:cNvPr>
          <p:cNvSpPr txBox="1"/>
          <p:nvPr/>
        </p:nvSpPr>
        <p:spPr>
          <a:xfrm>
            <a:off x="5429250" y="4905375"/>
            <a:ext cx="3143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= 80 + 120</a:t>
            </a:r>
            <a:endParaRPr lang="en-US" sz="32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EC5C815-8FCE-4C74-B4CD-B0B27ACCC4A0}"/>
              </a:ext>
            </a:extLst>
          </p:cNvPr>
          <p:cNvSpPr txBox="1"/>
          <p:nvPr/>
        </p:nvSpPr>
        <p:spPr>
          <a:xfrm>
            <a:off x="5448300" y="5353050"/>
            <a:ext cx="3143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= 200</a:t>
            </a:r>
            <a:endParaRPr lang="en-US" sz="32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536828AC-B7B7-4164-8247-39BC1CDA4154}"/>
              </a:ext>
            </a:extLst>
          </p:cNvPr>
          <p:cNvCxnSpPr>
            <a:cxnSpLocks/>
          </p:cNvCxnSpPr>
          <p:nvPr/>
        </p:nvCxnSpPr>
        <p:spPr>
          <a:xfrm flipV="1">
            <a:off x="6457950" y="2924175"/>
            <a:ext cx="257175" cy="7810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7C1C14CB-1928-4B0B-941C-86BCA6154465}"/>
              </a:ext>
            </a:extLst>
          </p:cNvPr>
          <p:cNvSpPr txBox="1"/>
          <p:nvPr/>
        </p:nvSpPr>
        <p:spPr>
          <a:xfrm>
            <a:off x="8753475" y="4733925"/>
            <a:ext cx="3143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= 180 : 6</a:t>
            </a:r>
            <a:endParaRPr lang="en-US" sz="32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FEF5C3C-F7FA-42EE-8ED7-B181AA8CD1AD}"/>
              </a:ext>
            </a:extLst>
          </p:cNvPr>
          <p:cNvSpPr txBox="1"/>
          <p:nvPr/>
        </p:nvSpPr>
        <p:spPr>
          <a:xfrm>
            <a:off x="8772525" y="5181600"/>
            <a:ext cx="3143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= 30</a:t>
            </a:r>
            <a:endParaRPr lang="en-US" sz="32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51EF5AE4-F179-4CCD-8E9B-30313CC05C1F}"/>
              </a:ext>
            </a:extLst>
          </p:cNvPr>
          <p:cNvCxnSpPr>
            <a:cxnSpLocks/>
          </p:cNvCxnSpPr>
          <p:nvPr/>
        </p:nvCxnSpPr>
        <p:spPr>
          <a:xfrm flipH="1" flipV="1">
            <a:off x="7038975" y="2219325"/>
            <a:ext cx="1857375" cy="13811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BDC853B0-5465-FEDC-F7BC-7041CD00F759}"/>
              </a:ext>
            </a:extLst>
          </p:cNvPr>
          <p:cNvGrpSpPr/>
          <p:nvPr/>
        </p:nvGrpSpPr>
        <p:grpSpPr>
          <a:xfrm>
            <a:off x="-459265" y="4905375"/>
            <a:ext cx="2273778" cy="1487225"/>
            <a:chOff x="392878" y="5039530"/>
            <a:chExt cx="2273778" cy="1487225"/>
          </a:xfrm>
        </p:grpSpPr>
        <p:pic>
          <p:nvPicPr>
            <p:cNvPr id="4" name="图片 2">
              <a:extLst>
                <a:ext uri="{FF2B5EF4-FFF2-40B4-BE49-F238E27FC236}">
                  <a16:creationId xmlns:a16="http://schemas.microsoft.com/office/drawing/2014/main" id="{E78E8CD3-7FDE-7C35-6A13-54911E53A9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445500" flipH="1">
              <a:off x="392878" y="5039530"/>
              <a:ext cx="2209988" cy="1487225"/>
            </a:xfrm>
            <a:prstGeom prst="rect">
              <a:avLst/>
            </a:prstGeom>
          </p:spPr>
        </p:pic>
        <p:sp>
          <p:nvSpPr>
            <p:cNvPr id="5" name="Rounded Rectangle 2">
              <a:extLst>
                <a:ext uri="{FF2B5EF4-FFF2-40B4-BE49-F238E27FC236}">
                  <a16:creationId xmlns:a16="http://schemas.microsoft.com/office/drawing/2014/main" id="{53EC67F3-7C5B-2BF7-9123-F17681EE6D02}"/>
                </a:ext>
              </a:extLst>
            </p:cNvPr>
            <p:cNvSpPr/>
            <p:nvPr/>
          </p:nvSpPr>
          <p:spPr>
            <a:xfrm rot="20616017">
              <a:off x="498687" y="5376848"/>
              <a:ext cx="2167969" cy="67437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微软雅黑"/>
                  <a:cs typeface="Times New Roman" panose="02020603050405020304" pitchFamily="18" charset="0"/>
                  <a:sym typeface="Arial"/>
                </a:rPr>
                <a:t>Làm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微软雅黑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微软雅黑"/>
                  <a:cs typeface="Times New Roman" panose="02020603050405020304" pitchFamily="18" charset="0"/>
                  <a:sym typeface="Arial"/>
                </a:rPr>
                <a:t>vào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微软雅黑"/>
                  <a:cs typeface="Times New Roman" panose="02020603050405020304" pitchFamily="18" charset="0"/>
                  <a:sym typeface="Arial"/>
                </a:rPr>
                <a:t> SGK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128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580366" y="105543"/>
            <a:ext cx="11478283" cy="1370832"/>
          </a:xfrm>
          <a:prstGeom prst="rect">
            <a:avLst/>
          </a:prstGeom>
          <a:solidFill>
            <a:schemeClr val="bg1"/>
          </a:solidFill>
          <a:ln w="73025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矩形: 圆角 6"/>
          <p:cNvSpPr/>
          <p:nvPr/>
        </p:nvSpPr>
        <p:spPr>
          <a:xfrm>
            <a:off x="552450" y="304197"/>
            <a:ext cx="11706225" cy="972154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just"/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cau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 2 m. </a:t>
            </a:r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 nay, </a:t>
            </a:r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cau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 6 m. </a:t>
            </a:r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cau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plant, tree&#10;&#10;Description automatically generated">
            <a:extLst>
              <a:ext uri="{FF2B5EF4-FFF2-40B4-BE49-F238E27FC236}">
                <a16:creationId xmlns:a16="http://schemas.microsoft.com/office/drawing/2014/main" id="{95EF3D48-E214-42E7-9182-748DC95783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7423" y="2117846"/>
            <a:ext cx="4572396" cy="30604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82E250-1A3D-4728-9A65-7F4237F93D5C}"/>
              </a:ext>
            </a:extLst>
          </p:cNvPr>
          <p:cNvSpPr txBox="1"/>
          <p:nvPr/>
        </p:nvSpPr>
        <p:spPr>
          <a:xfrm>
            <a:off x="2800350" y="2448530"/>
            <a:ext cx="9258299" cy="2547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>
              <a:lnSpc>
                <a:spcPts val="1175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600" b="1" i="0" u="sng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giải</a:t>
            </a:r>
            <a:endParaRPr lang="en-US" sz="3600" b="1" i="1" u="sng" dirty="0">
              <a:solidFill>
                <a:srgbClr val="0070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nl-NL" sz="36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 cau h</a:t>
            </a:r>
            <a:r>
              <a:rPr lang="vi-VN" sz="3600" b="1" i="0" u="none" strike="noStrike" spc="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onstantia" panose="02030602050306030303" pitchFamily="18" charset="0"/>
                <a:cs typeface="Arial" panose="020B0604020202020204" pitchFamily="34" charset="0"/>
              </a:rPr>
              <a:t>iện nay cao gấp cây cau lúc mới tr</a:t>
            </a:r>
            <a:r>
              <a:rPr lang="en-US" sz="3600" b="1" i="0" u="none" strike="noStrike" spc="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onstantia" panose="02030602050306030303" pitchFamily="18" charset="0"/>
                <a:cs typeface="Arial" panose="020B0604020202020204" pitchFamily="34" charset="0"/>
              </a:rPr>
              <a:t>ồ</a:t>
            </a:r>
            <a:r>
              <a:rPr lang="vi-VN" sz="3600" b="1" i="0" u="none" strike="noStrike" spc="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onstantia" panose="02030602050306030303" pitchFamily="18" charset="0"/>
                <a:cs typeface="Arial" panose="020B0604020202020204" pitchFamily="34" charset="0"/>
              </a:rPr>
              <a:t>n</a:t>
            </a:r>
            <a:r>
              <a:rPr lang="nl-NL" sz="36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 số lần là:</a:t>
            </a:r>
            <a:endParaRPr lang="en-US" sz="3600" b="1" dirty="0">
              <a:solidFill>
                <a:srgbClr val="0070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vi-VN" sz="3600" b="1" i="0" u="none" strike="noStrike" spc="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onstantia" panose="02030602050306030303" pitchFamily="18" charset="0"/>
                <a:cs typeface="Arial" panose="020B0604020202020204" pitchFamily="34" charset="0"/>
              </a:rPr>
              <a:t>6</a:t>
            </a:r>
            <a:r>
              <a:rPr lang="en-US" sz="3600" b="1" i="0" u="none" strike="noStrike" spc="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onstantia" panose="02030602050306030303" pitchFamily="18" charset="0"/>
                <a:cs typeface="Arial" panose="020B0604020202020204" pitchFamily="34" charset="0"/>
              </a:rPr>
              <a:t> </a:t>
            </a:r>
            <a:r>
              <a:rPr lang="vi-VN" sz="3600" b="1" i="0" u="none" strike="noStrike" spc="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onstantia" panose="02030602050306030303" pitchFamily="18" charset="0"/>
                <a:cs typeface="Arial" panose="020B0604020202020204" pitchFamily="34" charset="0"/>
              </a:rPr>
              <a:t>:</a:t>
            </a:r>
            <a:r>
              <a:rPr lang="en-US" sz="3600" b="1" i="0" u="none" strike="noStrike" spc="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onstantia" panose="02030602050306030303" pitchFamily="18" charset="0"/>
                <a:cs typeface="Arial" panose="020B0604020202020204" pitchFamily="34" charset="0"/>
              </a:rPr>
              <a:t> </a:t>
            </a:r>
            <a:r>
              <a:rPr lang="vi-VN" sz="3600" b="1" i="0" u="none" strike="noStrike" spc="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onstantia" panose="02030602050306030303" pitchFamily="18" charset="0"/>
                <a:cs typeface="Arial" panose="020B0604020202020204" pitchFamily="34" charset="0"/>
              </a:rPr>
              <a:t>2 = 3 (lần</a:t>
            </a:r>
            <a:r>
              <a:rPr lang="en-US" sz="3600" b="1" i="0" u="none" strike="noStrike" spc="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onstantia" panose="02030602050306030303" pitchFamily="18" charset="0"/>
                <a:cs typeface="Arial" panose="020B0604020202020204" pitchFamily="34" charset="0"/>
              </a:rPr>
              <a:t>)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vi-VN" sz="3600" b="1" i="1" u="none" strike="noStrike" spc="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                </a:t>
            </a:r>
            <a:r>
              <a:rPr lang="vi-VN" sz="3600" b="1" u="none" strike="noStrike" spc="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Đáp số:</a:t>
            </a:r>
            <a:r>
              <a:rPr lang="vi-VN" sz="3600" b="1" u="none" strike="noStrike" spc="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onstantia" panose="02030602050306030303" pitchFamily="18" charset="0"/>
                <a:cs typeface="Arial" panose="020B0604020202020204" pitchFamily="34" charset="0"/>
              </a:rPr>
              <a:t> </a:t>
            </a:r>
            <a:r>
              <a:rPr lang="vi-VN" sz="3600" b="1" i="0" u="none" strike="noStrike" spc="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onstantia" panose="02030602050306030303" pitchFamily="18" charset="0"/>
                <a:cs typeface="Arial" panose="020B0604020202020204" pitchFamily="34" charset="0"/>
              </a:rPr>
              <a:t>3 lần</a:t>
            </a:r>
            <a:endParaRPr lang="en-US" sz="3600" b="1" dirty="0">
              <a:solidFill>
                <a:srgbClr val="0070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2AA7D70-050C-2C34-6F31-8C92BBF820CA}"/>
              </a:ext>
            </a:extLst>
          </p:cNvPr>
          <p:cNvGrpSpPr/>
          <p:nvPr/>
        </p:nvGrpSpPr>
        <p:grpSpPr>
          <a:xfrm>
            <a:off x="392878" y="5039530"/>
            <a:ext cx="2273778" cy="1487225"/>
            <a:chOff x="392878" y="5039530"/>
            <a:chExt cx="2273778" cy="1487225"/>
          </a:xfrm>
        </p:grpSpPr>
        <p:pic>
          <p:nvPicPr>
            <p:cNvPr id="2" name="图片 2">
              <a:extLst>
                <a:ext uri="{FF2B5EF4-FFF2-40B4-BE49-F238E27FC236}">
                  <a16:creationId xmlns:a16="http://schemas.microsoft.com/office/drawing/2014/main" id="{6D739AE5-5393-DA02-2923-AA9796887A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445500" flipH="1">
              <a:off x="392878" y="5039530"/>
              <a:ext cx="2209988" cy="1487225"/>
            </a:xfrm>
            <a:prstGeom prst="rect">
              <a:avLst/>
            </a:prstGeom>
          </p:spPr>
        </p:pic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EA30BF87-260D-5A4D-4966-0EB12B935F13}"/>
                </a:ext>
              </a:extLst>
            </p:cNvPr>
            <p:cNvSpPr/>
            <p:nvPr/>
          </p:nvSpPr>
          <p:spPr>
            <a:xfrm rot="20616017">
              <a:off x="498687" y="5376848"/>
              <a:ext cx="2167969" cy="67437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rPr>
                <a:t>Làm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rPr>
                <a:t>vào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rPr>
                <a:t>vở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6D58456-235E-F164-E8D3-C973A2C12C69}"/>
              </a:ext>
            </a:extLst>
          </p:cNvPr>
          <p:cNvCxnSpPr/>
          <p:nvPr/>
        </p:nvCxnSpPr>
        <p:spPr>
          <a:xfrm>
            <a:off x="5586413" y="475947"/>
            <a:ext cx="332898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B45925C-9F0C-1CBD-728E-265A1247E343}"/>
              </a:ext>
            </a:extLst>
          </p:cNvPr>
          <p:cNvCxnSpPr>
            <a:cxnSpLocks/>
          </p:cNvCxnSpPr>
          <p:nvPr/>
        </p:nvCxnSpPr>
        <p:spPr>
          <a:xfrm>
            <a:off x="2800350" y="995364"/>
            <a:ext cx="150018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24C3D17-A063-4029-F8CA-F97011496B77}"/>
              </a:ext>
            </a:extLst>
          </p:cNvPr>
          <p:cNvCxnSpPr>
            <a:cxnSpLocks/>
          </p:cNvCxnSpPr>
          <p:nvPr/>
        </p:nvCxnSpPr>
        <p:spPr>
          <a:xfrm>
            <a:off x="10091738" y="475947"/>
            <a:ext cx="19669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4D1DE74-7983-CE76-343B-43A8F3D2AB45}"/>
              </a:ext>
            </a:extLst>
          </p:cNvPr>
          <p:cNvCxnSpPr>
            <a:cxnSpLocks/>
          </p:cNvCxnSpPr>
          <p:nvPr/>
        </p:nvCxnSpPr>
        <p:spPr>
          <a:xfrm>
            <a:off x="5214937" y="1047751"/>
            <a:ext cx="68437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BACD80E-865C-A5C9-D598-09E2CD8D0D1B}"/>
              </a:ext>
            </a:extLst>
          </p:cNvPr>
          <p:cNvCxnSpPr>
            <a:cxnSpLocks/>
          </p:cNvCxnSpPr>
          <p:nvPr/>
        </p:nvCxnSpPr>
        <p:spPr>
          <a:xfrm>
            <a:off x="2185988" y="1555871"/>
            <a:ext cx="19493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445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圆角 6">
            <a:extLst>
              <a:ext uri="{FF2B5EF4-FFF2-40B4-BE49-F238E27FC236}">
                <a16:creationId xmlns:a16="http://schemas.microsoft.com/office/drawing/2014/main" id="{DDF9CB3D-2ACC-4C1C-A448-16B8256BBC91}"/>
              </a:ext>
            </a:extLst>
          </p:cNvPr>
          <p:cNvSpPr/>
          <p:nvPr/>
        </p:nvSpPr>
        <p:spPr>
          <a:xfrm>
            <a:off x="157537" y="0"/>
            <a:ext cx="2042738" cy="80441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 cap="flat" cmpd="sng" algn="ctr">
            <a:noFill/>
            <a:prstDash val="sysDash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B0B8099-E1EB-442B-B4D7-FDF1A48C2C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300" y="277822"/>
            <a:ext cx="8105776" cy="2136507"/>
          </a:xfrm>
          <a:prstGeom prst="rect">
            <a:avLst/>
          </a:prstGeom>
        </p:spPr>
      </p:pic>
      <p:pic>
        <p:nvPicPr>
          <p:cNvPr id="10" name="Picture 9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D0492101-176F-4689-9108-0DDDC2564E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275" y="2817592"/>
            <a:ext cx="2524125" cy="2302095"/>
          </a:xfrm>
          <a:prstGeom prst="rect">
            <a:avLst/>
          </a:prstGeom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FE19BCC1-3EAF-4AC5-9A10-E8BCB8579EC8}"/>
              </a:ext>
            </a:extLst>
          </p:cNvPr>
          <p:cNvSpPr/>
          <p:nvPr/>
        </p:nvSpPr>
        <p:spPr>
          <a:xfrm>
            <a:off x="7158037" y="2409825"/>
            <a:ext cx="3729039" cy="990146"/>
          </a:xfrm>
          <a:prstGeom prst="wedgeRoundRectCallout">
            <a:avLst>
              <a:gd name="adj1" fmla="val 52434"/>
              <a:gd name="adj2" fmla="val 71846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lợn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ki-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lô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-gam?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498A9BB-AC05-42A8-A0DE-0EE0A42D43BD}"/>
              </a:ext>
            </a:extLst>
          </p:cNvPr>
          <p:cNvSpPr/>
          <p:nvPr/>
        </p:nvSpPr>
        <p:spPr>
          <a:xfrm>
            <a:off x="3876675" y="2562225"/>
            <a:ext cx="2828925" cy="800100"/>
          </a:xfrm>
          <a:prstGeom prst="roundRect">
            <a:avLst>
              <a:gd name="adj" fmla="val 39286"/>
            </a:avLst>
          </a:prstGeom>
          <a:solidFill>
            <a:srgbClr val="F2A8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x 2 x 5 = ?</a:t>
            </a:r>
          </a:p>
        </p:txBody>
      </p:sp>
      <p:pic>
        <p:nvPicPr>
          <p:cNvPr id="20" name="Picture 19" descr="A doll holding a sign&#10;&#10;Description automatically generated with medium confidence">
            <a:extLst>
              <a:ext uri="{FF2B5EF4-FFF2-40B4-BE49-F238E27FC236}">
                <a16:creationId xmlns:a16="http://schemas.microsoft.com/office/drawing/2014/main" id="{18D81EFB-8697-43EF-9002-2E234B2A12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15" y="3937488"/>
            <a:ext cx="2432085" cy="2806251"/>
          </a:xfrm>
          <a:prstGeom prst="rect">
            <a:avLst/>
          </a:prstGeom>
        </p:spPr>
      </p:pic>
      <p:pic>
        <p:nvPicPr>
          <p:cNvPr id="22" name="Picture 2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A0E43C6-70EE-4BB8-9049-31A3F792F5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75" y="3834525"/>
            <a:ext cx="2454018" cy="2928225"/>
          </a:xfrm>
          <a:prstGeom prst="rect">
            <a:avLst/>
          </a:prstGeom>
        </p:spPr>
      </p:pic>
      <p:pic>
        <p:nvPicPr>
          <p:cNvPr id="24" name="Picture 23" descr="A picture containing clipart&#10;&#10;Description automatically generated">
            <a:extLst>
              <a:ext uri="{FF2B5EF4-FFF2-40B4-BE49-F238E27FC236}">
                <a16:creationId xmlns:a16="http://schemas.microsoft.com/office/drawing/2014/main" id="{1023F6AA-A9E2-42AC-8B3B-BF7EC1D541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239" y="4718017"/>
            <a:ext cx="1706461" cy="2216183"/>
          </a:xfrm>
          <a:prstGeom prst="rect">
            <a:avLst/>
          </a:prstGeom>
        </p:spPr>
      </p:pic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0FB924D7-F206-4D86-93C7-AFB9DBD09E3B}"/>
              </a:ext>
            </a:extLst>
          </p:cNvPr>
          <p:cNvSpPr/>
          <p:nvPr/>
        </p:nvSpPr>
        <p:spPr>
          <a:xfrm>
            <a:off x="2819400" y="3637579"/>
            <a:ext cx="5153023" cy="857250"/>
          </a:xfrm>
          <a:prstGeom prst="wedgeRoundRectCallout">
            <a:avLst>
              <a:gd name="adj1" fmla="val -1067"/>
              <a:gd name="adj2" fmla="val 62500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thuận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tiện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BF58D06-94AB-4CB1-93E4-CE74FBAD8E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0349" y="5915025"/>
            <a:ext cx="5172075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20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  <p:bldP spid="16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20" t="14036"/>
          <a:stretch/>
        </p:blipFill>
        <p:spPr>
          <a:xfrm rot="16200000" flipV="1">
            <a:off x="4331973" y="-4288336"/>
            <a:ext cx="3686909" cy="12331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57" r="40316"/>
          <a:stretch/>
        </p:blipFill>
        <p:spPr>
          <a:xfrm rot="10800000">
            <a:off x="-1760735" y="1501615"/>
            <a:ext cx="14252300" cy="5558459"/>
          </a:xfrm>
          <a:prstGeom prst="rect">
            <a:avLst/>
          </a:prstGeom>
        </p:spPr>
      </p:pic>
      <p:sp>
        <p:nvSpPr>
          <p:cNvPr id="11" name="矩形: 圆角 6"/>
          <p:cNvSpPr/>
          <p:nvPr/>
        </p:nvSpPr>
        <p:spPr>
          <a:xfrm>
            <a:off x="303794" y="219747"/>
            <a:ext cx="11782425" cy="621029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 cap="flat" cmpd="sng" algn="ctr">
            <a:noFill/>
            <a:prstDash val="sysDash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12DFD1-806B-4273-A1E1-C5823965E90B}"/>
              </a:ext>
            </a:extLst>
          </p:cNvPr>
          <p:cNvSpPr txBox="1"/>
          <p:nvPr/>
        </p:nvSpPr>
        <p:spPr>
          <a:xfrm>
            <a:off x="3505200" y="3810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dirty="0">
                <a:solidFill>
                  <a:srgbClr val="000000"/>
                </a:solidFill>
                <a:effectLst/>
              </a:rPr>
              <a:t>b) </a:t>
            </a:r>
            <a:r>
              <a:rPr lang="en-US" sz="3200" b="1" i="0" dirty="0" err="1">
                <a:solidFill>
                  <a:srgbClr val="000000"/>
                </a:solidFill>
                <a:effectLst/>
              </a:rPr>
              <a:t>Tính</a:t>
            </a:r>
            <a:r>
              <a:rPr lang="en-US" sz="32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</a:rPr>
              <a:t>giá</a:t>
            </a:r>
            <a:r>
              <a:rPr lang="en-US" sz="32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</a:rPr>
              <a:t>trị</a:t>
            </a:r>
            <a:r>
              <a:rPr lang="en-US" sz="32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</a:rPr>
              <a:t>của</a:t>
            </a:r>
            <a:r>
              <a:rPr lang="en-US" sz="32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</a:rPr>
              <a:t>biểu</a:t>
            </a:r>
            <a:r>
              <a:rPr lang="en-US" sz="32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</a:rPr>
              <a:t>thức</a:t>
            </a:r>
            <a:r>
              <a:rPr lang="en-US" sz="3200" b="1" i="0" dirty="0">
                <a:solidFill>
                  <a:srgbClr val="000000"/>
                </a:solidFill>
                <a:effectLst/>
              </a:rPr>
              <a:t>.</a:t>
            </a:r>
            <a:endParaRPr lang="en-US" sz="3200" b="1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1523597-ED77-45C4-BA20-9E0D4CC227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393963"/>
              </p:ext>
            </p:extLst>
          </p:nvPr>
        </p:nvGraphicFramePr>
        <p:xfrm>
          <a:off x="-175740" y="1432968"/>
          <a:ext cx="9224962" cy="670560"/>
        </p:xfrm>
        <a:graphic>
          <a:graphicData uri="http://schemas.openxmlformats.org/drawingml/2006/table">
            <a:tbl>
              <a:tblPr/>
              <a:tblGrid>
                <a:gridCol w="4612481">
                  <a:extLst>
                    <a:ext uri="{9D8B030D-6E8A-4147-A177-3AD203B41FA5}">
                      <a16:colId xmlns:a16="http://schemas.microsoft.com/office/drawing/2014/main" val="539049525"/>
                    </a:ext>
                  </a:extLst>
                </a:gridCol>
                <a:gridCol w="4612481">
                  <a:extLst>
                    <a:ext uri="{9D8B030D-6E8A-4147-A177-3AD203B41FA5}">
                      <a16:colId xmlns:a16="http://schemas.microsoft.com/office/drawing/2014/main" val="294275307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 × 5 × 2                  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9 × 2 × 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090086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DE3F88F-FB83-4AD3-8928-40B3C240A497}"/>
              </a:ext>
            </a:extLst>
          </p:cNvPr>
          <p:cNvSpPr txBox="1"/>
          <p:nvPr/>
        </p:nvSpPr>
        <p:spPr>
          <a:xfrm>
            <a:off x="3143782" y="1355982"/>
            <a:ext cx="2914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= 8 x (5 x 2)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E526E4-D8C9-48B9-895A-754EF47AA027}"/>
              </a:ext>
            </a:extLst>
          </p:cNvPr>
          <p:cNvSpPr txBox="1"/>
          <p:nvPr/>
        </p:nvSpPr>
        <p:spPr>
          <a:xfrm>
            <a:off x="3153307" y="2130909"/>
            <a:ext cx="2914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= 8 x 10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EA92AD-B340-4694-A2F0-D36AD523080A}"/>
              </a:ext>
            </a:extLst>
          </p:cNvPr>
          <p:cNvSpPr txBox="1"/>
          <p:nvPr/>
        </p:nvSpPr>
        <p:spPr>
          <a:xfrm>
            <a:off x="3181350" y="2781441"/>
            <a:ext cx="2914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= 80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B075A2-C1EB-460F-9FB4-A7806B3B557D}"/>
              </a:ext>
            </a:extLst>
          </p:cNvPr>
          <p:cNvSpPr txBox="1"/>
          <p:nvPr/>
        </p:nvSpPr>
        <p:spPr>
          <a:xfrm>
            <a:off x="8636322" y="1355356"/>
            <a:ext cx="2914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= 9 x (5 x 2)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18983C-FBAD-478F-AF6E-E96BEB626252}"/>
              </a:ext>
            </a:extLst>
          </p:cNvPr>
          <p:cNvSpPr txBox="1"/>
          <p:nvPr/>
        </p:nvSpPr>
        <p:spPr>
          <a:xfrm>
            <a:off x="8636322" y="2058993"/>
            <a:ext cx="2914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= 9 x 10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9B12618-7735-4B8C-B237-D1D6113A88CA}"/>
              </a:ext>
            </a:extLst>
          </p:cNvPr>
          <p:cNvSpPr txBox="1"/>
          <p:nvPr/>
        </p:nvSpPr>
        <p:spPr>
          <a:xfrm>
            <a:off x="8664365" y="2744508"/>
            <a:ext cx="2914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= 90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385DBB3-32F6-052A-807C-96C8F62981F5}"/>
              </a:ext>
            </a:extLst>
          </p:cNvPr>
          <p:cNvGrpSpPr/>
          <p:nvPr/>
        </p:nvGrpSpPr>
        <p:grpSpPr>
          <a:xfrm>
            <a:off x="1975221" y="4547783"/>
            <a:ext cx="2337121" cy="1487225"/>
            <a:chOff x="696694" y="4746927"/>
            <a:chExt cx="2337121" cy="1487225"/>
          </a:xfrm>
        </p:grpSpPr>
        <p:pic>
          <p:nvPicPr>
            <p:cNvPr id="5" name="图片 2">
              <a:extLst>
                <a:ext uri="{FF2B5EF4-FFF2-40B4-BE49-F238E27FC236}">
                  <a16:creationId xmlns:a16="http://schemas.microsoft.com/office/drawing/2014/main" id="{BC8748F2-EBBF-6D82-E5D8-1ABA2EA17B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1445500" flipH="1">
              <a:off x="696694" y="4746927"/>
              <a:ext cx="2209988" cy="1487225"/>
            </a:xfrm>
            <a:prstGeom prst="rect">
              <a:avLst/>
            </a:prstGeom>
          </p:spPr>
        </p:pic>
        <p:sp>
          <p:nvSpPr>
            <p:cNvPr id="9" name="Rounded Rectangle 2">
              <a:extLst>
                <a:ext uri="{FF2B5EF4-FFF2-40B4-BE49-F238E27FC236}">
                  <a16:creationId xmlns:a16="http://schemas.microsoft.com/office/drawing/2014/main" id="{C3A2C049-0ED1-8224-3FC3-3F9E35ABE007}"/>
                </a:ext>
              </a:extLst>
            </p:cNvPr>
            <p:cNvSpPr/>
            <p:nvPr/>
          </p:nvSpPr>
          <p:spPr>
            <a:xfrm rot="20616017">
              <a:off x="865846" y="5142422"/>
              <a:ext cx="2167969" cy="67437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微软雅黑"/>
                  <a:cs typeface="Times New Roman" panose="02020603050405020304" pitchFamily="18" charset="0"/>
                  <a:sym typeface="Arial"/>
                </a:rPr>
                <a:t>Làm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微软雅黑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微软雅黑"/>
                  <a:cs typeface="Times New Roman" panose="02020603050405020304" pitchFamily="18" charset="0"/>
                  <a:sym typeface="Arial"/>
                </a:rPr>
                <a:t>vào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微软雅黑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微软雅黑"/>
                  <a:cs typeface="Times New Roman" panose="02020603050405020304" pitchFamily="18" charset="0"/>
                  <a:sym typeface="Arial"/>
                </a:rPr>
                <a:t>vở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Times New Roman" panose="02020603050405020304" pitchFamily="18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835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011" y="-487650"/>
            <a:ext cx="2275300" cy="2275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4AE6CC-918D-4268-82B5-62DFC12E1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4060" y="2139204"/>
            <a:ext cx="8114479" cy="256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38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210</Words>
  <Application>Microsoft Office PowerPoint</Application>
  <PresentationFormat>Widescreen</PresentationFormat>
  <Paragraphs>34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Times New Roman</vt:lpstr>
      <vt:lpstr>UTM Avo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45</cp:revision>
  <dcterms:created xsi:type="dcterms:W3CDTF">2022-09-24T07:17:53Z</dcterms:created>
  <dcterms:modified xsi:type="dcterms:W3CDTF">2024-12-23T02:46:14Z</dcterms:modified>
</cp:coreProperties>
</file>