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9"/>
  </p:notesMasterIdLst>
  <p:sldIdLst>
    <p:sldId id="7713" r:id="rId3"/>
    <p:sldId id="7715" r:id="rId4"/>
    <p:sldId id="7714" r:id="rId5"/>
    <p:sldId id="499" r:id="rId6"/>
    <p:sldId id="502" r:id="rId7"/>
    <p:sldId id="77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3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BDCA2866-72BC-CD06-478C-591C6AB49D78}"/>
              </a:ext>
            </a:extLst>
          </p:cNvPr>
          <p:cNvSpPr/>
          <p:nvPr/>
        </p:nvSpPr>
        <p:spPr>
          <a:xfrm>
            <a:off x="1954144" y="2096956"/>
            <a:ext cx="9124673" cy="1746174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BÀI 38: BIỂU THỨC SỐ. </a:t>
            </a:r>
          </a:p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TÍNH GIÁ TRỊ CỦA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latin typeface="Arial" panose="020B0604020202020204" pitchFamily="34" charset="0"/>
                <a:ea typeface="FZHei-B01S" panose="03000509000000000000" pitchFamily="65" charset="-122"/>
                <a:cs typeface="Arial" panose="020B0604020202020204" pitchFamily="34" charset="0"/>
                <a:sym typeface="+mn-lt"/>
              </a:rPr>
              <a:t> 1 – Tr. 104)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ABE2736-F09D-B9A8-C45F-851015AC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44" y="629581"/>
            <a:ext cx="313971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559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4307F5-BB18-7114-B1A0-26C97C862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CF23E37-A302-74E1-2BAA-1B731C7365CD}"/>
              </a:ext>
            </a:extLst>
          </p:cNvPr>
          <p:cNvSpPr txBox="1"/>
          <p:nvPr/>
        </p:nvSpPr>
        <p:spPr>
          <a:xfrm>
            <a:off x="3379304" y="225287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02F961B-5628-3E64-0772-8DA2D3C4887A}"/>
              </a:ext>
            </a:extLst>
          </p:cNvPr>
          <p:cNvSpPr txBox="1"/>
          <p:nvPr/>
        </p:nvSpPr>
        <p:spPr>
          <a:xfrm>
            <a:off x="276225" y="7215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B8391702-D940-77CC-C35A-C4C5FF46C833}"/>
              </a:ext>
            </a:extLst>
          </p:cNvPr>
          <p:cNvSpPr txBox="1"/>
          <p:nvPr/>
        </p:nvSpPr>
        <p:spPr>
          <a:xfrm>
            <a:off x="276225" y="1183517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ABCD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DC3DC7B-610A-4EF9-9CC4-AA9CE7B172C0}"/>
              </a:ext>
            </a:extLst>
          </p:cNvPr>
          <p:cNvGrpSpPr/>
          <p:nvPr/>
        </p:nvGrpSpPr>
        <p:grpSpPr>
          <a:xfrm>
            <a:off x="3845742" y="1768292"/>
            <a:ext cx="4577688" cy="2102755"/>
            <a:chOff x="3915148" y="1748264"/>
            <a:chExt cx="4577688" cy="21027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8383211-2B0D-FB12-A219-90F2B024F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5148" y="1748264"/>
              <a:ext cx="4257675" cy="1714500"/>
            </a:xfrm>
            <a:prstGeom prst="rect">
              <a:avLst/>
            </a:prstGeom>
          </p:spPr>
        </p:pic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0AD21E66-557B-B86D-BC67-5BEBEBDA8F85}"/>
                </a:ext>
              </a:extLst>
            </p:cNvPr>
            <p:cNvSpPr txBox="1"/>
            <p:nvPr/>
          </p:nvSpPr>
          <p:spPr>
            <a:xfrm>
              <a:off x="6758415" y="2486931"/>
              <a:ext cx="1671924" cy="1216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4A510896-CB8D-391C-7D29-BADCDE67028E}"/>
                </a:ext>
              </a:extLst>
            </p:cNvPr>
            <p:cNvSpPr txBox="1"/>
            <p:nvPr/>
          </p:nvSpPr>
          <p:spPr>
            <a:xfrm>
              <a:off x="6707666" y="2634393"/>
              <a:ext cx="1785170" cy="1216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B8CE5391-BF1B-000D-DA7E-1A1E5E912254}"/>
                </a:ext>
              </a:extLst>
            </p:cNvPr>
            <p:cNvSpPr txBox="1"/>
            <p:nvPr/>
          </p:nvSpPr>
          <p:spPr>
            <a:xfrm>
              <a:off x="4094376" y="2824987"/>
              <a:ext cx="187017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85D44CEE-9DB3-AE76-0B6C-F7E70702CC09}"/>
                </a:ext>
              </a:extLst>
            </p:cNvPr>
            <p:cNvSpPr txBox="1"/>
            <p:nvPr/>
          </p:nvSpPr>
          <p:spPr>
            <a:xfrm>
              <a:off x="6188409" y="2719773"/>
              <a:ext cx="187017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81816BFE-23A0-613F-2604-0B5D27723C21}"/>
                </a:ext>
              </a:extLst>
            </p:cNvPr>
            <p:cNvSpPr txBox="1"/>
            <p:nvPr/>
          </p:nvSpPr>
          <p:spPr>
            <a:xfrm>
              <a:off x="5465691" y="3038476"/>
              <a:ext cx="1399264" cy="812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5A78738-F7DD-CD09-81A2-EA2BFE0B7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14" name="Picture 51" descr="Diagram&#10;&#10;Description automatically generated">
            <a:extLst>
              <a:ext uri="{FF2B5EF4-FFF2-40B4-BE49-F238E27FC236}">
                <a16:creationId xmlns:a16="http://schemas.microsoft.com/office/drawing/2014/main" id="{D25DE44B-0B05-652B-9D0B-4CE79F2A3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15" name="Rectangle: Rounded Corners 52">
            <a:extLst>
              <a:ext uri="{FF2B5EF4-FFF2-40B4-BE49-F238E27FC236}">
                <a16:creationId xmlns:a16="http://schemas.microsoft.com/office/drawing/2014/main" id="{632501F2-8E40-DCDA-1369-23BC20BEADE0}"/>
              </a:ext>
            </a:extLst>
          </p:cNvPr>
          <p:cNvSpPr/>
          <p:nvPr/>
        </p:nvSpPr>
        <p:spPr>
          <a:xfrm>
            <a:off x="705678" y="5811267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+ 5; 24 – 7; 5 x 2; 8 : 2; 5 + 5 + 8, 5 x 2 + 8; 18 : 3 – 2;…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9892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F4F275F5-A4BB-D109-4B96-0EF1E015967F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EA50C-10B9-4059-8DE4-B81F6A2DB899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35 + 8 - 10</a:t>
            </a: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7DB8EFE4-4AC4-FEC5-F65C-EA7D1D041453}"/>
              </a:ext>
            </a:extLst>
          </p:cNvPr>
          <p:cNvSpPr txBox="1"/>
          <p:nvPr/>
        </p:nvSpPr>
        <p:spPr>
          <a:xfrm>
            <a:off x="3124201" y="1647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35 + 8 – 10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38CEDE4-FAFE-5FC9-0EAF-04554F3F1F13}"/>
              </a:ext>
            </a:extLst>
          </p:cNvPr>
          <p:cNvSpPr txBox="1"/>
          <p:nvPr/>
        </p:nvSpPr>
        <p:spPr>
          <a:xfrm>
            <a:off x="5962650" y="1654462"/>
            <a:ext cx="18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43 - 10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72B4ABDA-105B-41FA-9098-3317069FB2A8}"/>
              </a:ext>
            </a:extLst>
          </p:cNvPr>
          <p:cNvSpPr txBox="1"/>
          <p:nvPr/>
        </p:nvSpPr>
        <p:spPr>
          <a:xfrm>
            <a:off x="5962651" y="2076450"/>
            <a:ext cx="99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33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1989A525-31A2-6136-A5DB-A40256C61FEC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+ 8 –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4130944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2041235" y="1181966"/>
            <a:ext cx="5467929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5075380" y="1477240"/>
            <a:ext cx="18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5118604" y="1934441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8139257" y="964945"/>
            <a:ext cx="3571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a) 27 – 7 + 30</a:t>
            </a:r>
          </a:p>
          <a:p>
            <a:r>
              <a:rPr lang="pt-BR" sz="2800" dirty="0">
                <a:solidFill>
                  <a:srgbClr val="002060"/>
                </a:solidFill>
              </a:rPr>
              <a:t>b) 60 + 50 – 20 </a:t>
            </a:r>
          </a:p>
          <a:p>
            <a:r>
              <a:rPr lang="pt-BR" sz="2800" dirty="0">
                <a:solidFill>
                  <a:srgbClr val="002060"/>
                </a:solidFill>
              </a:rPr>
              <a:t>c) 9 x 4</a:t>
            </a:r>
          </a:p>
        </p:txBody>
      </p:sp>
      <p:sp>
        <p:nvSpPr>
          <p:cNvPr id="11" name="Oval 10"/>
          <p:cNvSpPr/>
          <p:nvPr/>
        </p:nvSpPr>
        <p:spPr>
          <a:xfrm>
            <a:off x="1425575" y="382759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1235" y="295275"/>
            <a:ext cx="726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Calibri" panose="020F050202020403020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2285279" y="1477240"/>
            <a:ext cx="318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Mẫu</a:t>
            </a:r>
            <a:r>
              <a:rPr lang="en-US" sz="2800" dirty="0"/>
              <a:t>: 45 – 15 + 10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1397295" y="356988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a) 27 – 7 + 30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5229803" y="486196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c) 9 x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7279986" y="3569884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b) 60 + 50 – 20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3541856" y="3607031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20 + 30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3523619" y="4137655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50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9620394" y="3630151"/>
            <a:ext cx="215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110 - 20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9620394" y="4205964"/>
            <a:ext cx="108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90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6424242" y="4887242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= 36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thức</a:t>
              </a:r>
              <a:r>
                <a:rPr lang="en-US" sz="3200" b="1" dirty="0">
                  <a:solidFill>
                    <a:srgbClr val="002060"/>
                  </a:solidFill>
                </a:rPr>
                <a:t>.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24050" y="253380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Picture2">
            <a:extLst>
              <a:ext uri="{FF2B5EF4-FFF2-40B4-BE49-F238E27FC236}">
                <a16:creationId xmlns:a16="http://schemas.microsoft.com/office/drawing/2014/main" id="{5A0B8234-55EC-93F1-8448-1875E6D2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573" y="1029918"/>
            <a:ext cx="6339840" cy="36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2514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241</Words>
  <Application>Microsoft Office PowerPoint</Application>
  <PresentationFormat>Màn hình rộng</PresentationFormat>
  <Paragraphs>36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等线</vt:lpstr>
      <vt:lpstr>Arial</vt:lpstr>
      <vt:lpstr>Calibri</vt:lpstr>
      <vt:lpstr>ITC Avant Garde Std Bk</vt:lpstr>
      <vt:lpstr>Office 主题​​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41</cp:revision>
  <dcterms:created xsi:type="dcterms:W3CDTF">2022-09-23T02:09:31Z</dcterms:created>
  <dcterms:modified xsi:type="dcterms:W3CDTF">2024-12-15T14:46:37Z</dcterms:modified>
</cp:coreProperties>
</file>