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2" r:id="rId1"/>
  </p:sldMasterIdLst>
  <p:notesMasterIdLst>
    <p:notesMasterId r:id="rId10"/>
  </p:notesMasterIdLst>
  <p:sldIdLst>
    <p:sldId id="319" r:id="rId2"/>
    <p:sldId id="641" r:id="rId3"/>
    <p:sldId id="635" r:id="rId4"/>
    <p:sldId id="640" r:id="rId5"/>
    <p:sldId id="644" r:id="rId6"/>
    <p:sldId id="279" r:id="rId7"/>
    <p:sldId id="636" r:id="rId8"/>
    <p:sldId id="627" r:id="rId9"/>
  </p:sldIdLst>
  <p:sldSz cx="12161838" cy="6858000"/>
  <p:notesSz cx="6858000" cy="9144000"/>
  <p:embeddedFontLst>
    <p:embeddedFont>
      <p:font typeface="HP001 4 hàng" panose="020B0603050302020204" pitchFamily="34" charset="0"/>
      <p:regular r:id="rId11"/>
      <p:bold r:id="rId12"/>
    </p:embeddedFont>
    <p:embeddedFont>
      <p:font typeface="Itim" panose="020B0604020202020204" charset="-34"/>
      <p:regular r:id="rId13"/>
    </p:embeddedFont>
    <p:embeddedFont>
      <p:font typeface="Tahoma" panose="020B0604030504040204" pitchFamily="34" charset="0"/>
      <p:regular r:id="rId14"/>
      <p:bold r:id="rId15"/>
    </p:embeddedFont>
    <p:embeddedFont>
      <p:font typeface="Varela Round" panose="00000500000000000000" pitchFamily="2" charset="-79"/>
      <p:regular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4C37"/>
    <a:srgbClr val="DE0000"/>
    <a:srgbClr val="3333FF"/>
    <a:srgbClr val="F4A2B8"/>
    <a:srgbClr val="22211E"/>
    <a:srgbClr val="FEFAF7"/>
    <a:srgbClr val="DBF4F6"/>
    <a:srgbClr val="FFE5A8"/>
    <a:srgbClr val="FBF2DD"/>
    <a:srgbClr val="FFDC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44A9C77-A8A4-4D1C-BC68-1706C802DA68}">
  <a:tblStyle styleId="{A44A9C77-A8A4-4D1C-BC68-1706C802DA6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70" autoAdjust="0"/>
    <p:restoredTop sz="95352" autoAdjust="0"/>
  </p:normalViewPr>
  <p:slideViewPr>
    <p:cSldViewPr snapToGrid="0">
      <p:cViewPr varScale="1">
        <p:scale>
          <a:sx n="72" d="100"/>
          <a:sy n="72" d="100"/>
        </p:scale>
        <p:origin x="744" y="7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-18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  <a:p>
            <a:endParaRPr lang="en-US" b="0"/>
          </a:p>
          <a:p>
            <a:endParaRPr lang="en-US" b="0"/>
          </a:p>
          <a:p>
            <a:r>
              <a:rPr lang="vi-VN" b="0"/>
              <a:t>Tác</a:t>
            </a:r>
            <a:r>
              <a:rPr lang="vi-VN" b="0" baseline="0"/>
              <a:t> giả bộ ppt</a:t>
            </a:r>
            <a:r>
              <a:rPr lang="en-US" b="0" baseline="0"/>
              <a:t> Toán + Tiếng Việt các lớp 1, 2, 3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332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Làm theo hàng ngang rồi GV chú phần tich mối quan hệ giữa phép nhân và chia nhé</a:t>
            </a:r>
          </a:p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02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929494" y="-1333234"/>
            <a:ext cx="14269245" cy="9102067"/>
            <a:chOff x="-698850" y="-999925"/>
            <a:chExt cx="10728475" cy="6826550"/>
          </a:xfrm>
        </p:grpSpPr>
        <p:sp>
          <p:nvSpPr>
            <p:cNvPr id="10" name="Google Shape;10;p2"/>
            <p:cNvSpPr/>
            <p:nvPr/>
          </p:nvSpPr>
          <p:spPr>
            <a:xfrm>
              <a:off x="-698850" y="3765625"/>
              <a:ext cx="1791300" cy="17913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71600" y="4491025"/>
              <a:ext cx="1335600" cy="13356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095325" y="-999925"/>
              <a:ext cx="1791300" cy="1791300"/>
            </a:xfrm>
            <a:prstGeom prst="ellipse">
              <a:avLst/>
            </a:prstGeom>
            <a:solidFill>
              <a:srgbClr val="DE6262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694025" y="214025"/>
              <a:ext cx="1335600" cy="13356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591350" y="-393125"/>
              <a:ext cx="796200" cy="796200"/>
            </a:xfrm>
            <a:prstGeom prst="ellipse">
              <a:avLst/>
            </a:prstGeom>
            <a:solidFill>
              <a:srgbClr val="9CED85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726825" y="4760725"/>
              <a:ext cx="796200" cy="796200"/>
            </a:xfrm>
            <a:prstGeom prst="ellipse">
              <a:avLst/>
            </a:prstGeom>
            <a:solidFill>
              <a:srgbClr val="9CED85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694025" y="4443900"/>
              <a:ext cx="320100" cy="3198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536925" y="4755925"/>
              <a:ext cx="189900" cy="1899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579483" y="1197067"/>
            <a:ext cx="9002872" cy="131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1579483" y="2385653"/>
            <a:ext cx="9002872" cy="50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oogle Shape;21;p3"/>
          <p:cNvGrpSpPr/>
          <p:nvPr/>
        </p:nvGrpSpPr>
        <p:grpSpPr>
          <a:xfrm>
            <a:off x="-1290433" y="-877113"/>
            <a:ext cx="14741906" cy="9190713"/>
            <a:chOff x="-970225" y="-657835"/>
            <a:chExt cx="11083850" cy="6893035"/>
          </a:xfrm>
        </p:grpSpPr>
        <p:sp>
          <p:nvSpPr>
            <p:cNvPr id="22" name="Google Shape;22;p3"/>
            <p:cNvSpPr/>
            <p:nvPr/>
          </p:nvSpPr>
          <p:spPr>
            <a:xfrm>
              <a:off x="-970225" y="4443900"/>
              <a:ext cx="1791300" cy="17913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" name="Google Shape;23;p3"/>
            <p:cNvSpPr/>
            <p:nvPr/>
          </p:nvSpPr>
          <p:spPr>
            <a:xfrm rot="10800000">
              <a:off x="-422742" y="-657835"/>
              <a:ext cx="1020000" cy="10200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" name="Google Shape;24;p3"/>
            <p:cNvSpPr/>
            <p:nvPr/>
          </p:nvSpPr>
          <p:spPr>
            <a:xfrm rot="10800000" flipH="1">
              <a:off x="129077" y="416774"/>
              <a:ext cx="495300" cy="4947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8322325" y="2812500"/>
              <a:ext cx="1791300" cy="17913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8244575" y="4037950"/>
              <a:ext cx="698400" cy="6984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2505054" y="1893767"/>
            <a:ext cx="7151863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4788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3145599" y="2657367"/>
            <a:ext cx="5870641" cy="23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128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0"/>
          <p:cNvSpPr txBox="1">
            <a:spLocks noGrp="1"/>
          </p:cNvSpPr>
          <p:nvPr>
            <p:ph type="body" idx="1"/>
          </p:nvPr>
        </p:nvSpPr>
        <p:spPr>
          <a:xfrm>
            <a:off x="1003677" y="5200400"/>
            <a:ext cx="7978613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8076" lvl="0" indent="-3040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Itim"/>
              <a:buNone/>
              <a:defRPr sz="3192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"/>
          <p:cNvSpPr txBox="1">
            <a:spLocks noGrp="1"/>
          </p:cNvSpPr>
          <p:nvPr>
            <p:ph type="title" hasCustomPrompt="1"/>
          </p:nvPr>
        </p:nvSpPr>
        <p:spPr>
          <a:xfrm>
            <a:off x="1235536" y="1474833"/>
            <a:ext cx="9690766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9pPr>
          </a:lstStyle>
          <a:p>
            <a:r>
              <a:t>xx%</a:t>
            </a:r>
          </a:p>
        </p:txBody>
      </p:sp>
      <p:sp>
        <p:nvSpPr>
          <p:cNvPr id="95" name="Google Shape;95;p11"/>
          <p:cNvSpPr txBox="1">
            <a:spLocks noGrp="1"/>
          </p:cNvSpPr>
          <p:nvPr>
            <p:ph type="body" idx="1"/>
          </p:nvPr>
        </p:nvSpPr>
        <p:spPr>
          <a:xfrm>
            <a:off x="414572" y="4202967"/>
            <a:ext cx="11332694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8076" lvl="0" indent="-422275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6152" lvl="1" indent="-422275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4228" lvl="2" indent="-422275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2304" lvl="3" indent="-422275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0380" lvl="4" indent="-422275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48456" lvl="5" indent="-422275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56532" lvl="6" indent="-422275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64608" lvl="7" indent="-422275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72684" lvl="8" indent="-422275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CUSTOM_6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1"/>
          <p:cNvSpPr txBox="1">
            <a:spLocks noGrp="1"/>
          </p:cNvSpPr>
          <p:nvPr>
            <p:ph type="title"/>
          </p:nvPr>
        </p:nvSpPr>
        <p:spPr>
          <a:xfrm>
            <a:off x="2504988" y="521000"/>
            <a:ext cx="7151863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4788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207" name="Google Shape;207;p21"/>
          <p:cNvSpPr txBox="1">
            <a:spLocks noGrp="1"/>
          </p:cNvSpPr>
          <p:nvPr>
            <p:ph type="subTitle" idx="1"/>
          </p:nvPr>
        </p:nvSpPr>
        <p:spPr>
          <a:xfrm>
            <a:off x="3759344" y="1225977"/>
            <a:ext cx="4643284" cy="3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08" name="Google Shape;208;p21"/>
          <p:cNvGrpSpPr/>
          <p:nvPr/>
        </p:nvGrpSpPr>
        <p:grpSpPr>
          <a:xfrm>
            <a:off x="-1467095" y="-1286733"/>
            <a:ext cx="13530218" cy="9250975"/>
            <a:chOff x="-1103050" y="-965050"/>
            <a:chExt cx="10172830" cy="6938231"/>
          </a:xfrm>
        </p:grpSpPr>
        <p:grpSp>
          <p:nvGrpSpPr>
            <p:cNvPr id="209" name="Google Shape;209;p21"/>
            <p:cNvGrpSpPr/>
            <p:nvPr/>
          </p:nvGrpSpPr>
          <p:grpSpPr>
            <a:xfrm>
              <a:off x="-1103050" y="-965050"/>
              <a:ext cx="10145298" cy="6938224"/>
              <a:chOff x="7641900" y="-965050"/>
              <a:chExt cx="10145298" cy="6938224"/>
            </a:xfrm>
          </p:grpSpPr>
          <p:sp>
            <p:nvSpPr>
              <p:cNvPr id="210" name="Google Shape;210;p21"/>
              <p:cNvSpPr/>
              <p:nvPr/>
            </p:nvSpPr>
            <p:spPr>
              <a:xfrm>
                <a:off x="7641900" y="-965050"/>
                <a:ext cx="1791300" cy="1791300"/>
              </a:xfrm>
              <a:prstGeom prst="ellipse">
                <a:avLst/>
              </a:prstGeom>
              <a:solidFill>
                <a:srgbClr val="EFC658">
                  <a:alpha val="31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11" name="Google Shape;211;p21"/>
              <p:cNvSpPr/>
              <p:nvPr/>
            </p:nvSpPr>
            <p:spPr>
              <a:xfrm rot="10800000" flipH="1">
                <a:off x="16942698" y="-565249"/>
                <a:ext cx="844500" cy="843300"/>
              </a:xfrm>
              <a:prstGeom prst="ellipse">
                <a:avLst/>
              </a:prstGeom>
              <a:solidFill>
                <a:srgbClr val="49CAD1">
                  <a:alpha val="31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12" name="Google Shape;212;p21"/>
              <p:cNvSpPr/>
              <p:nvPr/>
            </p:nvSpPr>
            <p:spPr>
              <a:xfrm rot="10800000" flipH="1">
                <a:off x="8059376" y="4492674"/>
                <a:ext cx="1482600" cy="1480500"/>
              </a:xfrm>
              <a:prstGeom prst="ellipse">
                <a:avLst/>
              </a:prstGeom>
              <a:solidFill>
                <a:srgbClr val="EB916B">
                  <a:alpha val="31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213" name="Google Shape;213;p21"/>
            <p:cNvSpPr/>
            <p:nvPr/>
          </p:nvSpPr>
          <p:spPr>
            <a:xfrm>
              <a:off x="718275" y="69950"/>
              <a:ext cx="447600" cy="4476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4" name="Google Shape;214;p21"/>
            <p:cNvSpPr/>
            <p:nvPr/>
          </p:nvSpPr>
          <p:spPr>
            <a:xfrm rot="1223388">
              <a:off x="424241" y="4710935"/>
              <a:ext cx="447754" cy="447754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5" name="Google Shape;215;p21"/>
            <p:cNvSpPr/>
            <p:nvPr/>
          </p:nvSpPr>
          <p:spPr>
            <a:xfrm rot="1222282">
              <a:off x="145418" y="4383100"/>
              <a:ext cx="272333" cy="272333"/>
            </a:xfrm>
            <a:prstGeom prst="ellipse">
              <a:avLst/>
            </a:prstGeom>
            <a:solidFill>
              <a:srgbClr val="9CED85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6" name="Google Shape;216;p21"/>
            <p:cNvSpPr/>
            <p:nvPr/>
          </p:nvSpPr>
          <p:spPr>
            <a:xfrm rot="1223432">
              <a:off x="7763933" y="4667333"/>
              <a:ext cx="1142596" cy="1142596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7" name="Google Shape;217;p21"/>
            <p:cNvSpPr/>
            <p:nvPr/>
          </p:nvSpPr>
          <p:spPr>
            <a:xfrm rot="1222451">
              <a:off x="7588892" y="4806151"/>
              <a:ext cx="409307" cy="409307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33815" y="593367"/>
            <a:ext cx="8894342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Itim"/>
              <a:buNone/>
              <a:defRPr sz="33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Itim"/>
              <a:buNone/>
              <a:defRPr sz="33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Itim"/>
              <a:buNone/>
              <a:defRPr sz="33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Itim"/>
              <a:buNone/>
              <a:defRPr sz="33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Itim"/>
              <a:buNone/>
              <a:defRPr sz="33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Itim"/>
              <a:buNone/>
              <a:defRPr sz="33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Itim"/>
              <a:buNone/>
              <a:defRPr sz="33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Itim"/>
              <a:buNone/>
              <a:defRPr sz="33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Itim"/>
              <a:buNone/>
              <a:defRPr sz="33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633815" y="1986767"/>
            <a:ext cx="8894342" cy="33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●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○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■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●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○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■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●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○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■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6" r:id="rId3"/>
    <p:sldLayoutId id="2147483657" r:id="rId4"/>
    <p:sldLayoutId id="2147483658" r:id="rId5"/>
    <p:sldLayoutId id="2147483667" r:id="rId6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9754CD5-7181-02F3-24C7-1BAD5D3344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0160" y="6465744"/>
            <a:ext cx="5131678" cy="3715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89142B-1A17-03AC-94F5-D17F19497C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5506" y="554498"/>
            <a:ext cx="6830826" cy="14813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09C36E-A78A-C149-9B78-6BBFE0EE9D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1024" y="2035882"/>
            <a:ext cx="2219136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61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00E16-1BA7-79AD-2FB7-B73BBAEEE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8A020F-6BD0-BD6F-3690-CE0FF66BAC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7A7344-0020-F5AF-5E4A-BCDC959DAA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14963" r="-533" b="45037"/>
          <a:stretch/>
        </p:blipFill>
        <p:spPr>
          <a:xfrm>
            <a:off x="10160" y="295496"/>
            <a:ext cx="12161838" cy="628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266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29418F-81B2-F8E9-593E-58E5868ADBAF}"/>
              </a:ext>
            </a:extLst>
          </p:cNvPr>
          <p:cNvSpPr/>
          <p:nvPr/>
        </p:nvSpPr>
        <p:spPr>
          <a:xfrm>
            <a:off x="1180840" y="252946"/>
            <a:ext cx="3526904" cy="960120"/>
          </a:xfrm>
          <a:prstGeom prst="roundRect">
            <a:avLst>
              <a:gd name="adj" fmla="val 40476"/>
            </a:avLst>
          </a:prstGeom>
          <a:solidFill>
            <a:srgbClr val="F4A2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140 x 2 =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1A790F-7CF1-7DA5-2689-BD5432C7563C}"/>
              </a:ext>
            </a:extLst>
          </p:cNvPr>
          <p:cNvSpPr txBox="1"/>
          <p:nvPr/>
        </p:nvSpPr>
        <p:spPr>
          <a:xfrm>
            <a:off x="2228012" y="1911458"/>
            <a:ext cx="10744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140</a:t>
            </a:r>
            <a:endParaRPr lang="en-US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192D64-BCB0-2B64-0813-B2ECC9A5F806}"/>
              </a:ext>
            </a:extLst>
          </p:cNvPr>
          <p:cNvSpPr txBox="1"/>
          <p:nvPr/>
        </p:nvSpPr>
        <p:spPr>
          <a:xfrm>
            <a:off x="2837612" y="2568266"/>
            <a:ext cx="4648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2</a:t>
            </a:r>
            <a:endParaRPr lang="en-US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632CC9-A9F2-270B-F506-4B46A25504F7}"/>
              </a:ext>
            </a:extLst>
          </p:cNvPr>
          <p:cNvSpPr txBox="1"/>
          <p:nvPr/>
        </p:nvSpPr>
        <p:spPr>
          <a:xfrm>
            <a:off x="1648892" y="2214323"/>
            <a:ext cx="4648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x</a:t>
            </a:r>
            <a:endParaRPr lang="en-US" sz="36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39E607-7395-BBC6-4C4F-22940EE534C9}"/>
              </a:ext>
            </a:extLst>
          </p:cNvPr>
          <p:cNvCxnSpPr>
            <a:cxnSpLocks/>
          </p:cNvCxnSpPr>
          <p:nvPr/>
        </p:nvCxnSpPr>
        <p:spPr>
          <a:xfrm flipH="1">
            <a:off x="2311832" y="3313031"/>
            <a:ext cx="105156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96FCB9A-901B-7428-8C57-DAC5F35B7BA3}"/>
              </a:ext>
            </a:extLst>
          </p:cNvPr>
          <p:cNvSpPr txBox="1"/>
          <p:nvPr/>
        </p:nvSpPr>
        <p:spPr>
          <a:xfrm>
            <a:off x="2898572" y="3376433"/>
            <a:ext cx="4648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0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429371-E2C7-450C-403E-69933A8D89BE}"/>
              </a:ext>
            </a:extLst>
          </p:cNvPr>
          <p:cNvSpPr txBox="1"/>
          <p:nvPr/>
        </p:nvSpPr>
        <p:spPr>
          <a:xfrm>
            <a:off x="2589962" y="3376433"/>
            <a:ext cx="4648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8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776A7F-20A9-E6FC-C289-3269E79135B1}"/>
              </a:ext>
            </a:extLst>
          </p:cNvPr>
          <p:cNvSpPr txBox="1"/>
          <p:nvPr/>
        </p:nvSpPr>
        <p:spPr>
          <a:xfrm>
            <a:off x="2279447" y="3376433"/>
            <a:ext cx="4648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2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CA20FE-56CA-3D57-157C-2572788DEB08}"/>
              </a:ext>
            </a:extLst>
          </p:cNvPr>
          <p:cNvSpPr txBox="1"/>
          <p:nvPr/>
        </p:nvSpPr>
        <p:spPr>
          <a:xfrm>
            <a:off x="5075079" y="2045583"/>
            <a:ext cx="5352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2 </a:t>
            </a:r>
            <a:r>
              <a:rPr lang="en-US" sz="3600" dirty="0" err="1"/>
              <a:t>nhân</a:t>
            </a:r>
            <a:r>
              <a:rPr lang="en-US" sz="3600" dirty="0"/>
              <a:t> 0 </a:t>
            </a:r>
            <a:r>
              <a:rPr lang="en-US" sz="3600" dirty="0" err="1"/>
              <a:t>bằng</a:t>
            </a:r>
            <a:r>
              <a:rPr lang="en-US" sz="3600" dirty="0"/>
              <a:t> 0, </a:t>
            </a:r>
            <a:r>
              <a:rPr lang="en-US" sz="3600" dirty="0" err="1"/>
              <a:t>viết</a:t>
            </a:r>
            <a:r>
              <a:rPr lang="en-US" sz="3600" dirty="0"/>
              <a:t> 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0CE588-DCAB-33BF-CC97-FAD1EB7B4BF0}"/>
              </a:ext>
            </a:extLst>
          </p:cNvPr>
          <p:cNvSpPr txBox="1"/>
          <p:nvPr/>
        </p:nvSpPr>
        <p:spPr>
          <a:xfrm>
            <a:off x="5075079" y="2657958"/>
            <a:ext cx="5224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2 </a:t>
            </a:r>
            <a:r>
              <a:rPr lang="en-US" sz="3600" dirty="0" err="1"/>
              <a:t>nhân</a:t>
            </a:r>
            <a:r>
              <a:rPr lang="en-US" sz="3600" dirty="0"/>
              <a:t> 4 </a:t>
            </a:r>
            <a:r>
              <a:rPr lang="en-US" sz="3600" dirty="0" err="1"/>
              <a:t>bằng</a:t>
            </a:r>
            <a:r>
              <a:rPr lang="en-US" sz="3600" dirty="0"/>
              <a:t> 8, </a:t>
            </a:r>
            <a:r>
              <a:rPr lang="en-US" sz="3600" dirty="0" err="1"/>
              <a:t>viết</a:t>
            </a:r>
            <a:r>
              <a:rPr lang="en-US" sz="3600" dirty="0"/>
              <a:t> 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850367E-1D47-785E-9B21-78446DD8CB43}"/>
              </a:ext>
            </a:extLst>
          </p:cNvPr>
          <p:cNvSpPr txBox="1"/>
          <p:nvPr/>
        </p:nvSpPr>
        <p:spPr>
          <a:xfrm>
            <a:off x="5075079" y="3330304"/>
            <a:ext cx="5224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2 </a:t>
            </a:r>
            <a:r>
              <a:rPr lang="en-US" sz="3600" dirty="0" err="1"/>
              <a:t>nhân</a:t>
            </a:r>
            <a:r>
              <a:rPr lang="en-US" sz="3600" dirty="0"/>
              <a:t> 1 </a:t>
            </a:r>
            <a:r>
              <a:rPr lang="en-US" sz="3600" dirty="0" err="1"/>
              <a:t>bằng</a:t>
            </a:r>
            <a:r>
              <a:rPr lang="en-US" sz="3600"/>
              <a:t> 2, </a:t>
            </a:r>
            <a:r>
              <a:rPr lang="en-US" sz="3600" dirty="0" err="1"/>
              <a:t>viết</a:t>
            </a:r>
            <a:r>
              <a:rPr lang="en-US" sz="3600" dirty="0"/>
              <a:t> 2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E14A1AE-2A82-11D4-E454-2E615B0AA289}"/>
              </a:ext>
            </a:extLst>
          </p:cNvPr>
          <p:cNvSpPr/>
          <p:nvPr/>
        </p:nvSpPr>
        <p:spPr>
          <a:xfrm>
            <a:off x="4820806" y="1783079"/>
            <a:ext cx="6614160" cy="2423159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C626ED1-EC6B-67F3-8045-4CB3422864BB}"/>
              </a:ext>
            </a:extLst>
          </p:cNvPr>
          <p:cNvSpPr/>
          <p:nvPr/>
        </p:nvSpPr>
        <p:spPr>
          <a:xfrm>
            <a:off x="6451486" y="4516397"/>
            <a:ext cx="3454514" cy="840135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643564E-D0BE-8902-C36F-99AC24B16F7E}"/>
              </a:ext>
            </a:extLst>
          </p:cNvPr>
          <p:cNvSpPr txBox="1"/>
          <p:nvPr/>
        </p:nvSpPr>
        <p:spPr>
          <a:xfrm>
            <a:off x="6705759" y="4613298"/>
            <a:ext cx="2993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140 x 2 = 280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8EEAE8A-3436-4AA6-6FCD-3A2B50E17E7C}"/>
              </a:ext>
            </a:extLst>
          </p:cNvPr>
          <p:cNvSpPr txBox="1"/>
          <p:nvPr/>
        </p:nvSpPr>
        <p:spPr>
          <a:xfrm>
            <a:off x="466376" y="379063"/>
            <a:ext cx="8580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a)</a:t>
            </a:r>
            <a:endParaRPr lang="en-US" sz="36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BF005B3-DD1F-5F81-64FC-FA9F5B369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0160" y="6465744"/>
            <a:ext cx="5131678" cy="37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22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3" grpId="0"/>
      <p:bldP spid="14" grpId="0"/>
      <p:bldP spid="15" grpId="0"/>
      <p:bldP spid="16" grpId="0"/>
      <p:bldP spid="17" grpId="0"/>
      <p:bldP spid="18" grpId="0"/>
      <p:bldP spid="20" grpId="0" animBg="1"/>
      <p:bldP spid="21" grpId="0" animBg="1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74A04EC-CFFC-4E50-4371-57A45B834B50}"/>
              </a:ext>
            </a:extLst>
          </p:cNvPr>
          <p:cNvSpPr/>
          <p:nvPr/>
        </p:nvSpPr>
        <p:spPr>
          <a:xfrm>
            <a:off x="1180840" y="252946"/>
            <a:ext cx="3526904" cy="960120"/>
          </a:xfrm>
          <a:prstGeom prst="roundRect">
            <a:avLst>
              <a:gd name="adj" fmla="val 40476"/>
            </a:avLst>
          </a:prstGeom>
          <a:solidFill>
            <a:srgbClr val="F4A2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215 x 4 = 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57762B-306A-6845-944D-F18A032C3170}"/>
              </a:ext>
            </a:extLst>
          </p:cNvPr>
          <p:cNvSpPr txBox="1"/>
          <p:nvPr/>
        </p:nvSpPr>
        <p:spPr>
          <a:xfrm>
            <a:off x="1476329" y="1865906"/>
            <a:ext cx="10744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215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33B118-6B30-840D-300A-7349D356A663}"/>
              </a:ext>
            </a:extLst>
          </p:cNvPr>
          <p:cNvSpPr txBox="1"/>
          <p:nvPr/>
        </p:nvSpPr>
        <p:spPr>
          <a:xfrm>
            <a:off x="2085929" y="2522714"/>
            <a:ext cx="4648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4</a:t>
            </a:r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7C1B84-6C05-C94E-CD6E-5BC9C30B8203}"/>
              </a:ext>
            </a:extLst>
          </p:cNvPr>
          <p:cNvSpPr txBox="1"/>
          <p:nvPr/>
        </p:nvSpPr>
        <p:spPr>
          <a:xfrm>
            <a:off x="897209" y="2168771"/>
            <a:ext cx="4648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x</a:t>
            </a:r>
            <a:endParaRPr lang="en-US" sz="36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23A1A4B-67FE-6BA5-9B16-64458851872D}"/>
              </a:ext>
            </a:extLst>
          </p:cNvPr>
          <p:cNvCxnSpPr>
            <a:cxnSpLocks/>
          </p:cNvCxnSpPr>
          <p:nvPr/>
        </p:nvCxnSpPr>
        <p:spPr>
          <a:xfrm flipH="1">
            <a:off x="1560149" y="3267479"/>
            <a:ext cx="105156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D135E65-CC62-EB29-713D-28A484D0F4FD}"/>
              </a:ext>
            </a:extLst>
          </p:cNvPr>
          <p:cNvSpPr txBox="1"/>
          <p:nvPr/>
        </p:nvSpPr>
        <p:spPr>
          <a:xfrm>
            <a:off x="2146889" y="3330881"/>
            <a:ext cx="4648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0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958992-C5B2-5118-8691-9865281D4001}"/>
              </a:ext>
            </a:extLst>
          </p:cNvPr>
          <p:cNvSpPr txBox="1"/>
          <p:nvPr/>
        </p:nvSpPr>
        <p:spPr>
          <a:xfrm>
            <a:off x="1838279" y="3330881"/>
            <a:ext cx="4648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6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3A364D-E4A2-0284-7E1D-9F18A1190691}"/>
              </a:ext>
            </a:extLst>
          </p:cNvPr>
          <p:cNvSpPr txBox="1"/>
          <p:nvPr/>
        </p:nvSpPr>
        <p:spPr>
          <a:xfrm>
            <a:off x="1527764" y="3330881"/>
            <a:ext cx="4648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8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4AC60E-E1E3-AFC4-62C2-FCC44FD75761}"/>
              </a:ext>
            </a:extLst>
          </p:cNvPr>
          <p:cNvSpPr txBox="1"/>
          <p:nvPr/>
        </p:nvSpPr>
        <p:spPr>
          <a:xfrm>
            <a:off x="3377472" y="2050363"/>
            <a:ext cx="69381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4 </a:t>
            </a:r>
            <a:r>
              <a:rPr lang="en-US" sz="3600" dirty="0" err="1"/>
              <a:t>nhân</a:t>
            </a:r>
            <a:r>
              <a:rPr lang="en-US" sz="3600" dirty="0"/>
              <a:t> 5 </a:t>
            </a:r>
            <a:r>
              <a:rPr lang="en-US" sz="3600" dirty="0" err="1"/>
              <a:t>bằng</a:t>
            </a:r>
            <a:r>
              <a:rPr lang="en-US" sz="3600" dirty="0"/>
              <a:t> 20, </a:t>
            </a:r>
            <a:r>
              <a:rPr lang="en-US" sz="3600" dirty="0" err="1"/>
              <a:t>viết</a:t>
            </a:r>
            <a:r>
              <a:rPr lang="en-US" sz="3600" dirty="0"/>
              <a:t> 0 </a:t>
            </a:r>
            <a:r>
              <a:rPr lang="en-US" sz="3600" dirty="0" err="1"/>
              <a:t>nhớ</a:t>
            </a:r>
            <a:r>
              <a:rPr lang="en-US" sz="3600" dirty="0"/>
              <a:t> 2.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7BCBD8-1162-9922-3927-D79D7C46A50E}"/>
              </a:ext>
            </a:extLst>
          </p:cNvPr>
          <p:cNvSpPr txBox="1"/>
          <p:nvPr/>
        </p:nvSpPr>
        <p:spPr>
          <a:xfrm>
            <a:off x="3377472" y="2636099"/>
            <a:ext cx="8558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4 </a:t>
            </a:r>
            <a:r>
              <a:rPr lang="en-US" sz="3600" dirty="0" err="1"/>
              <a:t>nhân</a:t>
            </a:r>
            <a:r>
              <a:rPr lang="en-US" sz="3600" dirty="0"/>
              <a:t> 1 </a:t>
            </a:r>
            <a:r>
              <a:rPr lang="en-US" sz="3600" dirty="0" err="1"/>
              <a:t>bằng</a:t>
            </a:r>
            <a:r>
              <a:rPr lang="en-US" sz="3600" dirty="0"/>
              <a:t> 4, </a:t>
            </a:r>
            <a:r>
              <a:rPr lang="en-US" sz="3600" dirty="0" err="1"/>
              <a:t>thêm</a:t>
            </a:r>
            <a:r>
              <a:rPr lang="en-US" sz="3600" dirty="0"/>
              <a:t> 2 </a:t>
            </a:r>
            <a:r>
              <a:rPr lang="en-US" sz="3600" dirty="0" err="1"/>
              <a:t>bằng</a:t>
            </a:r>
            <a:r>
              <a:rPr lang="en-US" sz="3600" dirty="0"/>
              <a:t> 6, </a:t>
            </a:r>
            <a:r>
              <a:rPr lang="en-US" sz="3600" dirty="0" err="1"/>
              <a:t>viết</a:t>
            </a:r>
            <a:r>
              <a:rPr lang="en-US" sz="3600" dirty="0"/>
              <a:t> 6.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7FB5E6-2C2D-F822-4D76-E094167DE2A9}"/>
              </a:ext>
            </a:extLst>
          </p:cNvPr>
          <p:cNvSpPr txBox="1"/>
          <p:nvPr/>
        </p:nvSpPr>
        <p:spPr>
          <a:xfrm>
            <a:off x="3391296" y="3190704"/>
            <a:ext cx="5224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4 </a:t>
            </a:r>
            <a:r>
              <a:rPr lang="en-US" sz="3600" dirty="0" err="1"/>
              <a:t>nhân</a:t>
            </a:r>
            <a:r>
              <a:rPr lang="en-US" sz="3600" dirty="0"/>
              <a:t> 2 </a:t>
            </a:r>
            <a:r>
              <a:rPr lang="en-US" sz="3600" dirty="0" err="1"/>
              <a:t>bằng</a:t>
            </a:r>
            <a:r>
              <a:rPr lang="en-US" sz="3600" dirty="0"/>
              <a:t> 8, </a:t>
            </a:r>
            <a:r>
              <a:rPr lang="en-US" sz="3600" dirty="0" err="1"/>
              <a:t>viết</a:t>
            </a:r>
            <a:r>
              <a:rPr lang="en-US" sz="3600" dirty="0"/>
              <a:t> 8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3671CC8-2AB4-B021-1783-D74AA0F1255B}"/>
              </a:ext>
            </a:extLst>
          </p:cNvPr>
          <p:cNvSpPr/>
          <p:nvPr/>
        </p:nvSpPr>
        <p:spPr>
          <a:xfrm>
            <a:off x="3095625" y="1783656"/>
            <a:ext cx="8712360" cy="2423159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8B8580D-61AB-1666-51E9-D34124E83D03}"/>
              </a:ext>
            </a:extLst>
          </p:cNvPr>
          <p:cNvSpPr/>
          <p:nvPr/>
        </p:nvSpPr>
        <p:spPr>
          <a:xfrm>
            <a:off x="5613286" y="4473522"/>
            <a:ext cx="3454514" cy="840135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56A2B6-1D78-1286-C35F-6F69E4D968A8}"/>
              </a:ext>
            </a:extLst>
          </p:cNvPr>
          <p:cNvSpPr txBox="1"/>
          <p:nvPr/>
        </p:nvSpPr>
        <p:spPr>
          <a:xfrm>
            <a:off x="5867559" y="4570423"/>
            <a:ext cx="2993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215 x 4 = 860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E258FF-ADBB-B2A2-D075-AF47DA30E4C6}"/>
              </a:ext>
            </a:extLst>
          </p:cNvPr>
          <p:cNvSpPr txBox="1"/>
          <p:nvPr/>
        </p:nvSpPr>
        <p:spPr>
          <a:xfrm>
            <a:off x="466376" y="379063"/>
            <a:ext cx="8580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b)</a:t>
            </a:r>
            <a:endParaRPr lang="en-US" sz="36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E5B6558-EF26-2CD2-62C9-BB4A024F46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0160" y="6465744"/>
            <a:ext cx="5131678" cy="37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49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13A1F90-9E90-6D1B-2158-AF7835DD0F40}"/>
              </a:ext>
            </a:extLst>
          </p:cNvPr>
          <p:cNvSpPr/>
          <p:nvPr/>
        </p:nvSpPr>
        <p:spPr>
          <a:xfrm>
            <a:off x="468178" y="579800"/>
            <a:ext cx="11432444" cy="9398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CC56EF-F520-1AD9-6B2E-DF0E3940646E}"/>
              </a:ext>
            </a:extLst>
          </p:cNvPr>
          <p:cNvSpPr txBox="1"/>
          <p:nvPr/>
        </p:nvSpPr>
        <p:spPr>
          <a:xfrm>
            <a:off x="624794" y="781691"/>
            <a:ext cx="1132412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+mj-lt"/>
              </a:rPr>
              <a:t>CÁC BƯỚC NHÂN SỐ CÓ BA CHỮ SỐ VỚI SỐ CÓ MỘT CHỮ SỐ:</a:t>
            </a:r>
          </a:p>
          <a:p>
            <a:endParaRPr lang="en-US" sz="28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E23437E-3173-9D13-335D-D213011A06B4}"/>
              </a:ext>
            </a:extLst>
          </p:cNvPr>
          <p:cNvSpPr/>
          <p:nvPr/>
        </p:nvSpPr>
        <p:spPr>
          <a:xfrm>
            <a:off x="1120955" y="2249214"/>
            <a:ext cx="728866" cy="728866"/>
          </a:xfrm>
          <a:prstGeom prst="ellipse">
            <a:avLst/>
          </a:prstGeom>
          <a:solidFill>
            <a:srgbClr val="AB4C37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5DA0A1-29AF-9D79-6EEE-CE6C543F3128}"/>
              </a:ext>
            </a:extLst>
          </p:cNvPr>
          <p:cNvSpPr/>
          <p:nvPr/>
        </p:nvSpPr>
        <p:spPr>
          <a:xfrm>
            <a:off x="2278098" y="2321259"/>
            <a:ext cx="173316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Đặt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tính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DC85FC4-5E29-F044-8B0E-5768FB9E1BCD}"/>
              </a:ext>
            </a:extLst>
          </p:cNvPr>
          <p:cNvSpPr/>
          <p:nvPr/>
        </p:nvSpPr>
        <p:spPr>
          <a:xfrm>
            <a:off x="1120955" y="3336697"/>
            <a:ext cx="728866" cy="728866"/>
          </a:xfrm>
          <a:prstGeom prst="ellipse">
            <a:avLst/>
          </a:prstGeom>
          <a:solidFill>
            <a:srgbClr val="AB4C37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61BD78D-12FB-FA3C-F03B-CC8399A0FCFC}"/>
              </a:ext>
            </a:extLst>
          </p:cNvPr>
          <p:cNvSpPr/>
          <p:nvPr/>
        </p:nvSpPr>
        <p:spPr>
          <a:xfrm>
            <a:off x="2105820" y="3222768"/>
            <a:ext cx="938690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ực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hiện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tính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just"/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Ta </a:t>
            </a:r>
            <a:r>
              <a:rPr lang="en-US" sz="32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lấy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thừa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thứ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hai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nhân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với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từng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chữ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just"/>
            <a:r>
              <a:rPr lang="en-US" sz="32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của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thừa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thứ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nhất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theo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thứ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tự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từ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phải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sang </a:t>
            </a:r>
            <a:r>
              <a:rPr lang="en-US" sz="32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trái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US" sz="32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523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 Box 4"/>
          <p:cNvSpPr txBox="1">
            <a:spLocks noChangeArrowheads="1"/>
          </p:cNvSpPr>
          <p:nvPr/>
        </p:nvSpPr>
        <p:spPr bwMode="auto">
          <a:xfrm>
            <a:off x="164488" y="272304"/>
            <a:ext cx="3178106" cy="706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99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40964" name="Text Box 5"/>
          <p:cNvSpPr txBox="1">
            <a:spLocks noChangeArrowheads="1"/>
          </p:cNvSpPr>
          <p:nvPr/>
        </p:nvSpPr>
        <p:spPr bwMode="auto">
          <a:xfrm>
            <a:off x="1661457" y="423246"/>
            <a:ext cx="1462494" cy="706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 err="1">
                <a:latin typeface="Times New Roman" panose="02020603050405020304" pitchFamily="18" charset="0"/>
              </a:rPr>
              <a:t>Tính</a:t>
            </a:r>
            <a:r>
              <a:rPr lang="en-US" altLang="en-US" sz="4000" b="1" dirty="0"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811190" y="1960999"/>
            <a:ext cx="136820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312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348654" y="2616716"/>
            <a:ext cx="30404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250983" y="2407275"/>
            <a:ext cx="3273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3333FF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1753541" y="3306244"/>
            <a:ext cx="927543" cy="1"/>
          </a:xfrm>
          <a:prstGeom prst="line">
            <a:avLst/>
          </a:prstGeom>
          <a:noFill/>
          <a:ln w="38100" cap="flat" cmpd="sng" algn="ctr">
            <a:solidFill>
              <a:srgbClr val="003366"/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pPr algn="ctr">
              <a:defRPr/>
            </a:pPr>
            <a:endParaRPr lang="vi-VN" sz="4400" b="1">
              <a:solidFill>
                <a:srgbClr val="3333FF"/>
              </a:solidFill>
              <a:latin typeface="Tahoma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765762" y="2619517"/>
            <a:ext cx="1292195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 936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4237771" y="1888831"/>
            <a:ext cx="121935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203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4767982" y="2630058"/>
            <a:ext cx="30404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3925175" y="2484559"/>
            <a:ext cx="6251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4158904" y="3371284"/>
            <a:ext cx="1060993" cy="0"/>
          </a:xfrm>
          <a:prstGeom prst="line">
            <a:avLst/>
          </a:prstGeom>
          <a:noFill/>
          <a:ln w="38100" cap="flat" cmpd="sng" algn="ctr">
            <a:solidFill>
              <a:srgbClr val="003366"/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pPr algn="ctr">
              <a:defRPr/>
            </a:pPr>
            <a:endParaRPr lang="vi-VN" sz="4400" b="1">
              <a:solidFill>
                <a:srgbClr val="00B050"/>
              </a:solidFill>
              <a:latin typeface="Tahoma"/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4086250" y="3317027"/>
            <a:ext cx="117328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812</a:t>
            </a: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6974814" y="1973125"/>
            <a:ext cx="144421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427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7523874" y="2601642"/>
            <a:ext cx="37955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6508434" y="2330670"/>
            <a:ext cx="4998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 flipV="1">
            <a:off x="6955314" y="3342792"/>
            <a:ext cx="951590" cy="0"/>
          </a:xfrm>
          <a:prstGeom prst="line">
            <a:avLst/>
          </a:prstGeom>
          <a:noFill/>
          <a:ln w="38100" cap="flat" cmpd="sng" algn="ctr">
            <a:solidFill>
              <a:srgbClr val="003366"/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pPr algn="ctr">
              <a:defRPr/>
            </a:pPr>
            <a:endParaRPr lang="vi-VN" sz="4400" b="1">
              <a:solidFill>
                <a:srgbClr val="0070C0"/>
              </a:solidFill>
              <a:latin typeface="Tahoma"/>
            </a:endParaRP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6860613" y="3306244"/>
            <a:ext cx="129219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854</a:t>
            </a:r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9475710" y="1921488"/>
            <a:ext cx="121935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131</a:t>
            </a: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10011273" y="2636711"/>
            <a:ext cx="28530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9103716" y="2370809"/>
            <a:ext cx="4170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23" name="Line 24"/>
          <p:cNvSpPr>
            <a:spLocks noChangeShapeType="1"/>
          </p:cNvSpPr>
          <p:nvPr/>
        </p:nvSpPr>
        <p:spPr bwMode="auto">
          <a:xfrm>
            <a:off x="9517198" y="3367442"/>
            <a:ext cx="988150" cy="0"/>
          </a:xfrm>
          <a:prstGeom prst="line">
            <a:avLst/>
          </a:prstGeom>
          <a:noFill/>
          <a:ln w="38100" cap="flat" cmpd="sng" algn="ctr">
            <a:solidFill>
              <a:srgbClr val="003366"/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pPr algn="ctr">
              <a:defRPr/>
            </a:pPr>
            <a:endParaRPr lang="vi-VN" sz="4400" b="1">
              <a:solidFill>
                <a:srgbClr val="FF3300"/>
              </a:solidFill>
              <a:latin typeface="Tahoma"/>
            </a:endParaRPr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9312243" y="3275450"/>
            <a:ext cx="129219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655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A5CA45E-7DA6-5602-DB1B-0892DFC03CE9}"/>
              </a:ext>
            </a:extLst>
          </p:cNvPr>
          <p:cNvSpPr/>
          <p:nvPr/>
        </p:nvSpPr>
        <p:spPr>
          <a:xfrm>
            <a:off x="693496" y="423246"/>
            <a:ext cx="747701" cy="747701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1</a:t>
            </a:r>
          </a:p>
        </p:txBody>
      </p:sp>
      <p:sp>
        <p:nvSpPr>
          <p:cNvPr id="26" name="Cloud 25">
            <a:extLst>
              <a:ext uri="{FF2B5EF4-FFF2-40B4-BE49-F238E27FC236}">
                <a16:creationId xmlns:a16="http://schemas.microsoft.com/office/drawing/2014/main" id="{6BC52836-0141-8739-1BEE-306E3ACDF0CC}"/>
              </a:ext>
            </a:extLst>
          </p:cNvPr>
          <p:cNvSpPr/>
          <p:nvPr/>
        </p:nvSpPr>
        <p:spPr>
          <a:xfrm>
            <a:off x="7617397" y="464509"/>
            <a:ext cx="3022797" cy="1078603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Làm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bài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vào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SGK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4" grpId="0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Text Box 5"/>
          <p:cNvSpPr txBox="1">
            <a:spLocks noChangeArrowheads="1"/>
          </p:cNvSpPr>
          <p:nvPr/>
        </p:nvSpPr>
        <p:spPr bwMode="auto">
          <a:xfrm>
            <a:off x="1178894" y="270998"/>
            <a:ext cx="513046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 err="1">
                <a:latin typeface="Times New Roman" panose="02020603050405020304" pitchFamily="18" charset="0"/>
              </a:rPr>
              <a:t>Đặt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tính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rồi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tính</a:t>
            </a:r>
            <a:r>
              <a:rPr lang="en-US" altLang="en-US" sz="4400" b="1" dirty="0"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358147" y="3571437"/>
            <a:ext cx="1368207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243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815026" y="4036235"/>
            <a:ext cx="304046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079615" y="3957242"/>
            <a:ext cx="3273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1215148" y="4728567"/>
            <a:ext cx="927543" cy="1"/>
          </a:xfrm>
          <a:prstGeom prst="line">
            <a:avLst/>
          </a:prstGeom>
          <a:noFill/>
          <a:ln w="38100" cap="flat" cmpd="sng" algn="ctr">
            <a:solidFill>
              <a:srgbClr val="003366"/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pPr algn="ctr">
              <a:defRPr/>
            </a:pPr>
            <a:endParaRPr lang="vi-VN" sz="3800" b="1">
              <a:solidFill>
                <a:srgbClr val="002060"/>
              </a:solidFill>
              <a:latin typeface="Tahoma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087652" y="4652555"/>
            <a:ext cx="1292195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 486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4408724" y="3592696"/>
            <a:ext cx="1219351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162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4822173" y="4018798"/>
            <a:ext cx="304046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4040068" y="3926814"/>
            <a:ext cx="4113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4180103" y="4696833"/>
            <a:ext cx="1060993" cy="0"/>
          </a:xfrm>
          <a:prstGeom prst="line">
            <a:avLst/>
          </a:prstGeom>
          <a:noFill/>
          <a:ln w="38100" cap="flat" cmpd="sng" algn="ctr">
            <a:solidFill>
              <a:srgbClr val="003366"/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pPr algn="ctr">
              <a:defRPr/>
            </a:pPr>
            <a:endParaRPr lang="vi-VN" sz="3800" b="1">
              <a:solidFill>
                <a:srgbClr val="002060"/>
              </a:solidFill>
              <a:latin typeface="Tahoma"/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4116058" y="4665037"/>
            <a:ext cx="1292195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 648</a:t>
            </a: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7381681" y="3474996"/>
            <a:ext cx="1444218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250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7833066" y="3988515"/>
            <a:ext cx="379551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6993850" y="3858333"/>
            <a:ext cx="49983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 flipV="1">
            <a:off x="7216914" y="4662604"/>
            <a:ext cx="951590" cy="0"/>
          </a:xfrm>
          <a:prstGeom prst="line">
            <a:avLst/>
          </a:prstGeom>
          <a:noFill/>
          <a:ln w="38100" cap="flat" cmpd="sng" algn="ctr">
            <a:solidFill>
              <a:srgbClr val="003366"/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pPr algn="ctr">
              <a:defRPr/>
            </a:pPr>
            <a:endParaRPr lang="vi-VN" sz="3800" b="1">
              <a:solidFill>
                <a:srgbClr val="002060"/>
              </a:solidFill>
              <a:latin typeface="Tahoma"/>
            </a:endParaRP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7081287" y="4665037"/>
            <a:ext cx="1292195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 750</a:t>
            </a:r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10409019" y="3429000"/>
            <a:ext cx="1219351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108</a:t>
            </a: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10876042" y="4001492"/>
            <a:ext cx="285303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10058701" y="3851342"/>
            <a:ext cx="41705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23" name="Line 24"/>
          <p:cNvSpPr>
            <a:spLocks noChangeShapeType="1"/>
          </p:cNvSpPr>
          <p:nvPr/>
        </p:nvSpPr>
        <p:spPr bwMode="auto">
          <a:xfrm>
            <a:off x="10303761" y="4696802"/>
            <a:ext cx="988150" cy="0"/>
          </a:xfrm>
          <a:prstGeom prst="line">
            <a:avLst/>
          </a:prstGeom>
          <a:noFill/>
          <a:ln w="38100" cap="flat" cmpd="sng" algn="ctr">
            <a:solidFill>
              <a:srgbClr val="003366"/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pPr algn="ctr">
              <a:defRPr/>
            </a:pPr>
            <a:endParaRPr lang="vi-VN" sz="3800" b="1">
              <a:solidFill>
                <a:srgbClr val="002060"/>
              </a:solidFill>
              <a:latin typeface="Tahoma"/>
            </a:endParaRPr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10182143" y="4652555"/>
            <a:ext cx="1292195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 540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86CC80D-151C-B5C4-0930-6877C29BE554}"/>
              </a:ext>
            </a:extLst>
          </p:cNvPr>
          <p:cNvSpPr/>
          <p:nvPr/>
        </p:nvSpPr>
        <p:spPr>
          <a:xfrm>
            <a:off x="240681" y="270998"/>
            <a:ext cx="747701" cy="747701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B2B7FF-98C4-E9B4-B509-7140A5BCFC2D}"/>
              </a:ext>
            </a:extLst>
          </p:cNvPr>
          <p:cNvSpPr/>
          <p:nvPr/>
        </p:nvSpPr>
        <p:spPr>
          <a:xfrm>
            <a:off x="614531" y="1916538"/>
            <a:ext cx="2421641" cy="74770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243 x 2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671D63-1EC1-38F5-7165-D751428D28DC}"/>
              </a:ext>
            </a:extLst>
          </p:cNvPr>
          <p:cNvSpPr/>
          <p:nvPr/>
        </p:nvSpPr>
        <p:spPr>
          <a:xfrm>
            <a:off x="3540075" y="1916538"/>
            <a:ext cx="2421641" cy="74770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162 x 4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7AF375F-6214-8F22-9935-03494E0CF48F}"/>
              </a:ext>
            </a:extLst>
          </p:cNvPr>
          <p:cNvSpPr/>
          <p:nvPr/>
        </p:nvSpPr>
        <p:spPr>
          <a:xfrm>
            <a:off x="6465620" y="1905269"/>
            <a:ext cx="2421641" cy="74770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250 x 3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1EA4C25-1128-DCCD-4931-D62B8F8F83A3}"/>
              </a:ext>
            </a:extLst>
          </p:cNvPr>
          <p:cNvSpPr/>
          <p:nvPr/>
        </p:nvSpPr>
        <p:spPr>
          <a:xfrm>
            <a:off x="9391164" y="1905268"/>
            <a:ext cx="2421641" cy="74770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108 x 5</a:t>
            </a:r>
          </a:p>
        </p:txBody>
      </p:sp>
      <p:sp>
        <p:nvSpPr>
          <p:cNvPr id="27" name="Cloud 26">
            <a:extLst>
              <a:ext uri="{FF2B5EF4-FFF2-40B4-BE49-F238E27FC236}">
                <a16:creationId xmlns:a16="http://schemas.microsoft.com/office/drawing/2014/main" id="{BD494D12-7700-4001-ED23-9C603E2247C0}"/>
              </a:ext>
            </a:extLst>
          </p:cNvPr>
          <p:cNvSpPr/>
          <p:nvPr/>
        </p:nvSpPr>
        <p:spPr>
          <a:xfrm>
            <a:off x="8755829" y="371562"/>
            <a:ext cx="3022797" cy="1078603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Làm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bài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vào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vở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5275731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4" grpId="0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>
            <a:extLst>
              <a:ext uri="{FF2B5EF4-FFF2-40B4-BE49-F238E27FC236}">
                <a16:creationId xmlns:a16="http://schemas.microsoft.com/office/drawing/2014/main" id="{4FEBBA36-FA35-95F1-4184-8E68FAFAAD23}"/>
              </a:ext>
            </a:extLst>
          </p:cNvPr>
          <p:cNvGrpSpPr/>
          <p:nvPr/>
        </p:nvGrpSpPr>
        <p:grpSpPr>
          <a:xfrm>
            <a:off x="640351" y="262766"/>
            <a:ext cx="11152772" cy="914400"/>
            <a:chOff x="842010" y="518160"/>
            <a:chExt cx="11152772" cy="914400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63FCBE92-53BF-28DF-E3C6-9BE361FBD89D}"/>
                </a:ext>
              </a:extLst>
            </p:cNvPr>
            <p:cNvGrpSpPr/>
            <p:nvPr/>
          </p:nvGrpSpPr>
          <p:grpSpPr>
            <a:xfrm>
              <a:off x="842010" y="518160"/>
              <a:ext cx="914400" cy="914400"/>
              <a:chOff x="651510" y="2423160"/>
              <a:chExt cx="914400" cy="914400"/>
            </a:xfrm>
          </p:grpSpPr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0716A203-4855-714A-07C9-BB042B79EB2D}"/>
                  </a:ext>
                </a:extLst>
              </p:cNvPr>
              <p:cNvSpPr/>
              <p:nvPr/>
            </p:nvSpPr>
            <p:spPr>
              <a:xfrm>
                <a:off x="742950" y="2514600"/>
                <a:ext cx="731520" cy="731520"/>
              </a:xfrm>
              <a:prstGeom prst="ellipse">
                <a:avLst/>
              </a:prstGeom>
              <a:solidFill>
                <a:srgbClr val="AC84C5"/>
              </a:solidFill>
              <a:ln>
                <a:solidFill>
                  <a:srgbClr val="9470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7C508173-B11D-2B3F-E978-C5F5420F6ACE}"/>
                  </a:ext>
                </a:extLst>
              </p:cNvPr>
              <p:cNvSpPr/>
              <p:nvPr/>
            </p:nvSpPr>
            <p:spPr>
              <a:xfrm>
                <a:off x="651510" y="242316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dirty="0">
                    <a:ln w="5715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+mj-lt"/>
                  </a:rPr>
                  <a:t>3</a:t>
                </a:r>
              </a:p>
            </p:txBody>
          </p:sp>
        </p:grp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19F4CC2-B717-E348-A47C-1CACCD69AD1F}"/>
                </a:ext>
              </a:extLst>
            </p:cNvPr>
            <p:cNvSpPr txBox="1"/>
            <p:nvPr/>
          </p:nvSpPr>
          <p:spPr>
            <a:xfrm>
              <a:off x="1756410" y="694789"/>
              <a:ext cx="102383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3600" dirty="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99A3AF82-8433-4E3F-A9A2-BC9F8F968ABA}"/>
              </a:ext>
            </a:extLst>
          </p:cNvPr>
          <p:cNvSpPr txBox="1"/>
          <p:nvPr/>
        </p:nvSpPr>
        <p:spPr>
          <a:xfrm>
            <a:off x="1646191" y="262766"/>
            <a:ext cx="9783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/>
              <a:t>Hôm</a:t>
            </a:r>
            <a:r>
              <a:rPr lang="en-US" sz="3200" dirty="0"/>
              <a:t> nay, </a:t>
            </a:r>
            <a:r>
              <a:rPr lang="en-US" sz="3200" dirty="0" err="1"/>
              <a:t>hải</a:t>
            </a:r>
            <a:r>
              <a:rPr lang="en-US" sz="3200" dirty="0"/>
              <a:t> </a:t>
            </a:r>
            <a:r>
              <a:rPr lang="en-US" sz="3200" dirty="0" err="1"/>
              <a:t>âu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 118 </a:t>
            </a:r>
            <a:r>
              <a:rPr lang="en-US" sz="3200" dirty="0" err="1"/>
              <a:t>ngày</a:t>
            </a:r>
            <a:r>
              <a:rPr lang="en-US" sz="3200" dirty="0"/>
              <a:t> </a:t>
            </a:r>
            <a:r>
              <a:rPr lang="en-US" sz="3200" dirty="0" err="1"/>
              <a:t>tuổi</a:t>
            </a:r>
            <a:r>
              <a:rPr lang="en-US" sz="3200" dirty="0"/>
              <a:t>,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ngày</a:t>
            </a:r>
            <a:r>
              <a:rPr lang="en-US" sz="3200" dirty="0"/>
              <a:t> </a:t>
            </a:r>
            <a:r>
              <a:rPr lang="en-US" sz="3200" dirty="0" err="1"/>
              <a:t>tuổi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mèo</a:t>
            </a:r>
            <a:r>
              <a:rPr lang="en-US" sz="3200" dirty="0"/>
              <a:t> </a:t>
            </a:r>
            <a:r>
              <a:rPr lang="en-US" sz="3200" dirty="0" err="1"/>
              <a:t>gấp</a:t>
            </a:r>
            <a:r>
              <a:rPr lang="en-US" sz="3200" dirty="0"/>
              <a:t> 3 </a:t>
            </a:r>
            <a:r>
              <a:rPr lang="en-US" sz="3200" dirty="0" err="1"/>
              <a:t>lần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ngày</a:t>
            </a:r>
            <a:r>
              <a:rPr lang="en-US" sz="3200" dirty="0"/>
              <a:t> </a:t>
            </a:r>
            <a:r>
              <a:rPr lang="en-US" sz="3200" dirty="0" err="1"/>
              <a:t>tuổi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hải</a:t>
            </a:r>
            <a:r>
              <a:rPr lang="en-US" sz="3200" dirty="0"/>
              <a:t> </a:t>
            </a:r>
            <a:r>
              <a:rPr lang="en-US" sz="3200" dirty="0" err="1"/>
              <a:t>âu</a:t>
            </a:r>
            <a:r>
              <a:rPr lang="en-US" sz="3200" dirty="0"/>
              <a:t>. </a:t>
            </a:r>
            <a:r>
              <a:rPr lang="en-US" sz="3200" dirty="0" err="1"/>
              <a:t>Hỏi</a:t>
            </a:r>
            <a:r>
              <a:rPr lang="en-US" sz="3200" dirty="0"/>
              <a:t> </a:t>
            </a:r>
            <a:r>
              <a:rPr lang="en-US" sz="3200" dirty="0" err="1"/>
              <a:t>hôm</a:t>
            </a:r>
            <a:r>
              <a:rPr lang="en-US" sz="3200" dirty="0"/>
              <a:t> nay </a:t>
            </a:r>
            <a:r>
              <a:rPr lang="en-US" sz="3200" dirty="0" err="1"/>
              <a:t>mèo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 bao </a:t>
            </a:r>
            <a:r>
              <a:rPr lang="en-US" sz="3200" dirty="0" err="1"/>
              <a:t>nhiêu</a:t>
            </a:r>
            <a:r>
              <a:rPr lang="en-US" sz="3200" dirty="0"/>
              <a:t> </a:t>
            </a:r>
            <a:r>
              <a:rPr lang="en-US" sz="3200" dirty="0" err="1"/>
              <a:t>ngày</a:t>
            </a:r>
            <a:r>
              <a:rPr lang="en-US" sz="3200" dirty="0"/>
              <a:t> </a:t>
            </a:r>
            <a:r>
              <a:rPr lang="en-US" sz="3200" dirty="0" err="1"/>
              <a:t>tuổi</a:t>
            </a:r>
            <a:r>
              <a:rPr lang="en-US" sz="3200" dirty="0"/>
              <a:t>?</a:t>
            </a:r>
            <a:endParaRPr lang="en-SG" sz="3200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4716315-20EB-4615-A5D9-213118DE4174}"/>
              </a:ext>
            </a:extLst>
          </p:cNvPr>
          <p:cNvCxnSpPr>
            <a:cxnSpLocks/>
          </p:cNvCxnSpPr>
          <p:nvPr/>
        </p:nvCxnSpPr>
        <p:spPr>
          <a:xfrm>
            <a:off x="3721048" y="729143"/>
            <a:ext cx="495402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AFB9B05-C675-48B9-9145-85AF394AB23E}"/>
              </a:ext>
            </a:extLst>
          </p:cNvPr>
          <p:cNvCxnSpPr>
            <a:cxnSpLocks/>
          </p:cNvCxnSpPr>
          <p:nvPr/>
        </p:nvCxnSpPr>
        <p:spPr>
          <a:xfrm>
            <a:off x="1775145" y="1706376"/>
            <a:ext cx="6278609" cy="0"/>
          </a:xfrm>
          <a:prstGeom prst="line">
            <a:avLst/>
          </a:prstGeom>
          <a:ln w="38100">
            <a:solidFill>
              <a:srgbClr val="D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2D64E4D-635C-4FE1-B55E-4E5EFF45FD3F}"/>
              </a:ext>
            </a:extLst>
          </p:cNvPr>
          <p:cNvCxnSpPr>
            <a:cxnSpLocks/>
          </p:cNvCxnSpPr>
          <p:nvPr/>
        </p:nvCxnSpPr>
        <p:spPr>
          <a:xfrm>
            <a:off x="10617200" y="1285813"/>
            <a:ext cx="719015" cy="0"/>
          </a:xfrm>
          <a:prstGeom prst="line">
            <a:avLst/>
          </a:prstGeom>
          <a:ln w="38100">
            <a:solidFill>
              <a:srgbClr val="D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93B47C8-7D5C-F90C-6ADD-2D6F23FFE11E}"/>
              </a:ext>
            </a:extLst>
          </p:cNvPr>
          <p:cNvCxnSpPr>
            <a:cxnSpLocks/>
          </p:cNvCxnSpPr>
          <p:nvPr/>
        </p:nvCxnSpPr>
        <p:spPr>
          <a:xfrm>
            <a:off x="1775145" y="1282187"/>
            <a:ext cx="772054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6F3EBBB-FFF6-A123-C908-C0815BD96307}"/>
              </a:ext>
            </a:extLst>
          </p:cNvPr>
          <p:cNvCxnSpPr>
            <a:cxnSpLocks/>
          </p:cNvCxnSpPr>
          <p:nvPr/>
        </p:nvCxnSpPr>
        <p:spPr>
          <a:xfrm>
            <a:off x="9037536" y="735827"/>
            <a:ext cx="229867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FE2F171-D29E-DBA2-BB2E-824A4A100B48}"/>
              </a:ext>
            </a:extLst>
          </p:cNvPr>
          <p:cNvSpPr txBox="1"/>
          <p:nvPr/>
        </p:nvSpPr>
        <p:spPr>
          <a:xfrm flipH="1">
            <a:off x="1146786" y="1942696"/>
            <a:ext cx="1349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Tóm</a:t>
            </a:r>
            <a:r>
              <a:rPr lang="en-US" sz="2000" dirty="0"/>
              <a:t> </a:t>
            </a:r>
            <a:r>
              <a:rPr lang="en-US" sz="2000" dirty="0" err="1"/>
              <a:t>tắt</a:t>
            </a:r>
            <a:endParaRPr lang="en-US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7FD99A-63C6-E4B9-D447-C2351A30EC85}"/>
              </a:ext>
            </a:extLst>
          </p:cNvPr>
          <p:cNvSpPr txBox="1"/>
          <p:nvPr/>
        </p:nvSpPr>
        <p:spPr>
          <a:xfrm flipH="1">
            <a:off x="738554" y="2659776"/>
            <a:ext cx="1349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Hải</a:t>
            </a:r>
            <a:r>
              <a:rPr lang="en-US" sz="2000" dirty="0"/>
              <a:t> </a:t>
            </a:r>
            <a:r>
              <a:rPr lang="en-US" sz="2000" dirty="0" err="1"/>
              <a:t>âu</a:t>
            </a:r>
            <a:r>
              <a:rPr lang="en-US" sz="2000" dirty="0"/>
              <a:t>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52E4E0-F476-3FB2-DBAE-BF4A4B3DE4B4}"/>
              </a:ext>
            </a:extLst>
          </p:cNvPr>
          <p:cNvSpPr txBox="1"/>
          <p:nvPr/>
        </p:nvSpPr>
        <p:spPr>
          <a:xfrm flipH="1">
            <a:off x="754941" y="3095861"/>
            <a:ext cx="1349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Mèo</a:t>
            </a:r>
            <a:r>
              <a:rPr lang="en-US" sz="2000" dirty="0"/>
              <a:t>: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F3B1DA6-3412-405E-808F-4A086A0D6A96}"/>
              </a:ext>
            </a:extLst>
          </p:cNvPr>
          <p:cNvGrpSpPr/>
          <p:nvPr/>
        </p:nvGrpSpPr>
        <p:grpSpPr>
          <a:xfrm>
            <a:off x="1798864" y="2715948"/>
            <a:ext cx="1441938" cy="287766"/>
            <a:chOff x="4478215" y="3234897"/>
            <a:chExt cx="1441938" cy="287766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F3A2BEE-B460-8D5B-EB04-05C152DEA7CF}"/>
                </a:ext>
              </a:extLst>
            </p:cNvPr>
            <p:cNvCxnSpPr>
              <a:cxnSpLocks/>
            </p:cNvCxnSpPr>
            <p:nvPr/>
          </p:nvCxnSpPr>
          <p:spPr>
            <a:xfrm>
              <a:off x="4478215" y="3234897"/>
              <a:ext cx="0" cy="28776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05A6048-1DB8-0C42-6D81-8D102096BF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78215" y="3378780"/>
              <a:ext cx="144193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F0CFC2B-1684-C514-C005-E9945C4FE928}"/>
                </a:ext>
              </a:extLst>
            </p:cNvPr>
            <p:cNvCxnSpPr>
              <a:cxnSpLocks/>
            </p:cNvCxnSpPr>
            <p:nvPr/>
          </p:nvCxnSpPr>
          <p:spPr>
            <a:xfrm>
              <a:off x="5920153" y="3234897"/>
              <a:ext cx="0" cy="28776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2D7C988-AB1F-23F8-670D-EF8951B20AC5}"/>
              </a:ext>
            </a:extLst>
          </p:cNvPr>
          <p:cNvGrpSpPr/>
          <p:nvPr/>
        </p:nvGrpSpPr>
        <p:grpSpPr>
          <a:xfrm>
            <a:off x="1802081" y="3163058"/>
            <a:ext cx="1441938" cy="287766"/>
            <a:chOff x="4478215" y="3234897"/>
            <a:chExt cx="1441938" cy="287766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E72737D-9E15-4B00-DDDA-AFB4B695134C}"/>
                </a:ext>
              </a:extLst>
            </p:cNvPr>
            <p:cNvCxnSpPr>
              <a:cxnSpLocks/>
            </p:cNvCxnSpPr>
            <p:nvPr/>
          </p:nvCxnSpPr>
          <p:spPr>
            <a:xfrm>
              <a:off x="4478215" y="3234897"/>
              <a:ext cx="0" cy="28776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4D9CD49-CD29-FB07-E70B-7DA592002C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78215" y="3378780"/>
              <a:ext cx="144193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80CDE20-54F3-AC38-FCB4-8833581FF268}"/>
                </a:ext>
              </a:extLst>
            </p:cNvPr>
            <p:cNvCxnSpPr>
              <a:cxnSpLocks/>
            </p:cNvCxnSpPr>
            <p:nvPr/>
          </p:nvCxnSpPr>
          <p:spPr>
            <a:xfrm>
              <a:off x="5920153" y="3234897"/>
              <a:ext cx="0" cy="28776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F3651FF-E728-C3C7-B454-0A9E96F138BD}"/>
              </a:ext>
            </a:extLst>
          </p:cNvPr>
          <p:cNvGrpSpPr/>
          <p:nvPr/>
        </p:nvGrpSpPr>
        <p:grpSpPr>
          <a:xfrm>
            <a:off x="3241092" y="3170506"/>
            <a:ext cx="1441938" cy="287766"/>
            <a:chOff x="4478215" y="3234897"/>
            <a:chExt cx="1441938" cy="287766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FE12EAC-FFBF-5FCA-E369-C9FA551082BF}"/>
                </a:ext>
              </a:extLst>
            </p:cNvPr>
            <p:cNvCxnSpPr>
              <a:cxnSpLocks/>
            </p:cNvCxnSpPr>
            <p:nvPr/>
          </p:nvCxnSpPr>
          <p:spPr>
            <a:xfrm>
              <a:off x="4478215" y="3234897"/>
              <a:ext cx="0" cy="28776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A50484E-C44D-698B-9D28-56554354D96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78215" y="3378780"/>
              <a:ext cx="144193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238E6633-5E00-3DD3-4023-C346EEF72EC3}"/>
                </a:ext>
              </a:extLst>
            </p:cNvPr>
            <p:cNvCxnSpPr>
              <a:cxnSpLocks/>
            </p:cNvCxnSpPr>
            <p:nvPr/>
          </p:nvCxnSpPr>
          <p:spPr>
            <a:xfrm>
              <a:off x="5920153" y="3234897"/>
              <a:ext cx="0" cy="28776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8D492FD-7A87-363F-9525-D04B37C60D47}"/>
              </a:ext>
            </a:extLst>
          </p:cNvPr>
          <p:cNvGrpSpPr/>
          <p:nvPr/>
        </p:nvGrpSpPr>
        <p:grpSpPr>
          <a:xfrm>
            <a:off x="4677553" y="3163756"/>
            <a:ext cx="1441938" cy="287766"/>
            <a:chOff x="4478215" y="3234897"/>
            <a:chExt cx="1441938" cy="287766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1BF7D183-FC37-D736-D033-46B828A17375}"/>
                </a:ext>
              </a:extLst>
            </p:cNvPr>
            <p:cNvCxnSpPr>
              <a:cxnSpLocks/>
            </p:cNvCxnSpPr>
            <p:nvPr/>
          </p:nvCxnSpPr>
          <p:spPr>
            <a:xfrm>
              <a:off x="4478215" y="3234897"/>
              <a:ext cx="0" cy="28776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0D05BEC-0057-C284-FDC3-6E87C3A1E1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78215" y="3378780"/>
              <a:ext cx="144193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58A87AF8-F08A-24DC-BD82-4B057BDDE628}"/>
                </a:ext>
              </a:extLst>
            </p:cNvPr>
            <p:cNvCxnSpPr>
              <a:cxnSpLocks/>
            </p:cNvCxnSpPr>
            <p:nvPr/>
          </p:nvCxnSpPr>
          <p:spPr>
            <a:xfrm>
              <a:off x="5920153" y="3234897"/>
              <a:ext cx="0" cy="28776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F76DB89B-36E3-3B16-D81E-4BCC0F75B21C}"/>
              </a:ext>
            </a:extLst>
          </p:cNvPr>
          <p:cNvSpPr txBox="1"/>
          <p:nvPr/>
        </p:nvSpPr>
        <p:spPr>
          <a:xfrm>
            <a:off x="1798862" y="2381228"/>
            <a:ext cx="175552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118 </a:t>
            </a:r>
            <a:r>
              <a:rPr lang="en-US" sz="1600" dirty="0" err="1"/>
              <a:t>ngày</a:t>
            </a:r>
            <a:r>
              <a:rPr lang="en-US" sz="1600" dirty="0"/>
              <a:t> </a:t>
            </a:r>
            <a:r>
              <a:rPr lang="en-US" sz="1600" dirty="0" err="1"/>
              <a:t>tuổi</a:t>
            </a:r>
            <a:r>
              <a:rPr lang="en-US" sz="1600" dirty="0"/>
              <a:t>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41EC16D-E465-15F1-A777-A3E1E72E0D20}"/>
              </a:ext>
            </a:extLst>
          </p:cNvPr>
          <p:cNvSpPr txBox="1"/>
          <p:nvPr/>
        </p:nvSpPr>
        <p:spPr>
          <a:xfrm>
            <a:off x="3084296" y="3515339"/>
            <a:ext cx="175552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? </a:t>
            </a:r>
            <a:r>
              <a:rPr lang="en-US" sz="1600" dirty="0" err="1"/>
              <a:t>ngày</a:t>
            </a:r>
            <a:r>
              <a:rPr lang="en-US" sz="1600" dirty="0"/>
              <a:t> </a:t>
            </a:r>
            <a:r>
              <a:rPr lang="en-US" sz="1600" dirty="0" err="1"/>
              <a:t>tuổi</a:t>
            </a:r>
            <a:r>
              <a:rPr lang="en-US" sz="1600" dirty="0"/>
              <a:t> </a:t>
            </a:r>
          </a:p>
        </p:txBody>
      </p:sp>
      <p:sp>
        <p:nvSpPr>
          <p:cNvPr id="50" name="Arc 49">
            <a:extLst>
              <a:ext uri="{FF2B5EF4-FFF2-40B4-BE49-F238E27FC236}">
                <a16:creationId xmlns:a16="http://schemas.microsoft.com/office/drawing/2014/main" id="{8FE6931E-2C7A-CABB-96BE-38CEE784BE2E}"/>
              </a:ext>
            </a:extLst>
          </p:cNvPr>
          <p:cNvSpPr/>
          <p:nvPr/>
        </p:nvSpPr>
        <p:spPr>
          <a:xfrm>
            <a:off x="2924281" y="2584223"/>
            <a:ext cx="316522" cy="436085"/>
          </a:xfrm>
          <a:prstGeom prst="arc">
            <a:avLst>
              <a:gd name="adj1" fmla="val 17920590"/>
              <a:gd name="adj2" fmla="val 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Arc 50">
            <a:extLst>
              <a:ext uri="{FF2B5EF4-FFF2-40B4-BE49-F238E27FC236}">
                <a16:creationId xmlns:a16="http://schemas.microsoft.com/office/drawing/2014/main" id="{7417AD69-8366-C430-2346-E68AED63C4E4}"/>
              </a:ext>
            </a:extLst>
          </p:cNvPr>
          <p:cNvSpPr/>
          <p:nvPr/>
        </p:nvSpPr>
        <p:spPr>
          <a:xfrm flipH="1">
            <a:off x="1798863" y="2569853"/>
            <a:ext cx="500694" cy="436085"/>
          </a:xfrm>
          <a:prstGeom prst="arc">
            <a:avLst>
              <a:gd name="adj1" fmla="val 19033619"/>
              <a:gd name="adj2" fmla="val 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Arc 51">
            <a:extLst>
              <a:ext uri="{FF2B5EF4-FFF2-40B4-BE49-F238E27FC236}">
                <a16:creationId xmlns:a16="http://schemas.microsoft.com/office/drawing/2014/main" id="{8951A86E-6E12-0527-E396-A2B3F341582E}"/>
              </a:ext>
            </a:extLst>
          </p:cNvPr>
          <p:cNvSpPr/>
          <p:nvPr/>
        </p:nvSpPr>
        <p:spPr>
          <a:xfrm flipH="1" flipV="1">
            <a:off x="1804632" y="3098543"/>
            <a:ext cx="1572225" cy="548210"/>
          </a:xfrm>
          <a:prstGeom prst="arc">
            <a:avLst>
              <a:gd name="adj1" fmla="val 17161545"/>
              <a:gd name="adj2" fmla="val 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Arc 52">
            <a:extLst>
              <a:ext uri="{FF2B5EF4-FFF2-40B4-BE49-F238E27FC236}">
                <a16:creationId xmlns:a16="http://schemas.microsoft.com/office/drawing/2014/main" id="{E7694D40-6165-9CD6-BDE7-CBF5F65F488B}"/>
              </a:ext>
            </a:extLst>
          </p:cNvPr>
          <p:cNvSpPr/>
          <p:nvPr/>
        </p:nvSpPr>
        <p:spPr>
          <a:xfrm flipV="1">
            <a:off x="4002424" y="3095861"/>
            <a:ext cx="2096384" cy="548210"/>
          </a:xfrm>
          <a:prstGeom prst="arc">
            <a:avLst>
              <a:gd name="adj1" fmla="val 17161545"/>
              <a:gd name="adj2" fmla="val 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25A7229-CBC4-65BB-4E9A-C2D2F639ADA6}"/>
              </a:ext>
            </a:extLst>
          </p:cNvPr>
          <p:cNvSpPr txBox="1"/>
          <p:nvPr/>
        </p:nvSpPr>
        <p:spPr>
          <a:xfrm>
            <a:off x="5050616" y="3940342"/>
            <a:ext cx="7383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4068">
              <a:buClrTx/>
              <a:defRPr/>
            </a:pPr>
            <a:r>
              <a:rPr lang="en-US" sz="3200" b="1" kern="1200" dirty="0" err="1">
                <a:solidFill>
                  <a:srgbClr val="FF0000"/>
                </a:solidFill>
                <a:latin typeface="+mn-lt"/>
                <a:ea typeface="+mn-ea"/>
                <a:cs typeface="HP001 5H Normal" panose="020B0603050302020204" pitchFamily="34" charset="0"/>
              </a:rPr>
              <a:t>Bài</a:t>
            </a:r>
            <a:r>
              <a:rPr lang="en-US" sz="3200" b="1" kern="1200" dirty="0">
                <a:solidFill>
                  <a:srgbClr val="FF0000"/>
                </a:solidFill>
                <a:latin typeface="+mn-lt"/>
                <a:ea typeface="+mn-ea"/>
                <a:cs typeface="HP001 5H Normal" panose="020B0603050302020204" pitchFamily="34" charset="0"/>
              </a:rPr>
              <a:t> </a:t>
            </a:r>
            <a:r>
              <a:rPr lang="en-US" sz="3200" b="1" kern="1200" dirty="0" err="1">
                <a:solidFill>
                  <a:srgbClr val="FF0000"/>
                </a:solidFill>
                <a:latin typeface="+mn-lt"/>
                <a:ea typeface="+mn-ea"/>
                <a:cs typeface="HP001 5H Normal" panose="020B0603050302020204" pitchFamily="34" charset="0"/>
              </a:rPr>
              <a:t>giải</a:t>
            </a:r>
            <a:r>
              <a:rPr lang="en-US" sz="3200" b="1" kern="1200" dirty="0">
                <a:solidFill>
                  <a:srgbClr val="FF0000"/>
                </a:solidFill>
                <a:latin typeface="+mn-lt"/>
                <a:ea typeface="+mn-ea"/>
                <a:cs typeface="HP001 5H Normal" panose="020B0603050302020204" pitchFamily="34" charset="0"/>
              </a:rPr>
              <a:t> </a:t>
            </a:r>
            <a:endParaRPr lang="en-VN" sz="3200" b="1" kern="1200" dirty="0">
              <a:solidFill>
                <a:srgbClr val="FF0000"/>
              </a:solidFill>
              <a:latin typeface="+mn-lt"/>
              <a:ea typeface="+mn-ea"/>
              <a:cs typeface="HP001 5H Normal" panose="020B06030503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E491B18-030D-BE8E-1AF1-8D6DE8C49C6D}"/>
              </a:ext>
            </a:extLst>
          </p:cNvPr>
          <p:cNvSpPr txBox="1"/>
          <p:nvPr/>
        </p:nvSpPr>
        <p:spPr>
          <a:xfrm>
            <a:off x="2104269" y="4665743"/>
            <a:ext cx="10776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4068">
              <a:buClrTx/>
              <a:defRPr/>
            </a:pPr>
            <a:r>
              <a:rPr lang="vi-VN" sz="3200" b="1" kern="1200" dirty="0">
                <a:solidFill>
                  <a:srgbClr val="002060"/>
                </a:solidFill>
                <a:latin typeface="HP001 4 hàng" panose="020B0603050302020204" pitchFamily="34" charset="0"/>
                <a:cs typeface="HP001 5H Normal" panose="020B0603050302020204" pitchFamily="34" charset="0"/>
              </a:rPr>
              <a:t> </a:t>
            </a:r>
            <a:r>
              <a:rPr lang="en-US" sz="3200" b="1" kern="1200" dirty="0" err="1">
                <a:solidFill>
                  <a:srgbClr val="002060"/>
                </a:solidFill>
                <a:latin typeface="+mn-lt"/>
                <a:cs typeface="HP001 5H Normal" panose="020B0603050302020204" pitchFamily="34" charset="0"/>
              </a:rPr>
              <a:t>Hôm</a:t>
            </a:r>
            <a:r>
              <a:rPr lang="en-US" sz="3200" b="1" kern="1200" dirty="0">
                <a:solidFill>
                  <a:srgbClr val="002060"/>
                </a:solidFill>
                <a:latin typeface="+mn-lt"/>
                <a:cs typeface="HP001 5H Normal" panose="020B0603050302020204" pitchFamily="34" charset="0"/>
              </a:rPr>
              <a:t> nay </a:t>
            </a:r>
            <a:r>
              <a:rPr lang="en-US" sz="3200" b="1" kern="1200" dirty="0" err="1">
                <a:solidFill>
                  <a:srgbClr val="002060"/>
                </a:solidFill>
                <a:latin typeface="+mn-lt"/>
                <a:cs typeface="HP001 5H Normal" panose="020B0603050302020204" pitchFamily="34" charset="0"/>
              </a:rPr>
              <a:t>mèo</a:t>
            </a:r>
            <a:r>
              <a:rPr lang="en-US" sz="3200" b="1" kern="1200" dirty="0">
                <a:solidFill>
                  <a:srgbClr val="002060"/>
                </a:solidFill>
                <a:latin typeface="+mn-lt"/>
                <a:cs typeface="HP001 5H Normal" panose="020B0603050302020204" pitchFamily="34" charset="0"/>
              </a:rPr>
              <a:t> </a:t>
            </a:r>
            <a:r>
              <a:rPr lang="en-US" sz="3200" b="1" kern="1200" dirty="0" err="1">
                <a:solidFill>
                  <a:srgbClr val="002060"/>
                </a:solidFill>
                <a:latin typeface="+mn-lt"/>
                <a:cs typeface="HP001 5H Normal" panose="020B0603050302020204" pitchFamily="34" charset="0"/>
              </a:rPr>
              <a:t>được</a:t>
            </a:r>
            <a:r>
              <a:rPr lang="en-US" sz="3200" b="1" kern="1200" dirty="0">
                <a:solidFill>
                  <a:srgbClr val="002060"/>
                </a:solidFill>
                <a:latin typeface="+mn-lt"/>
                <a:cs typeface="HP001 5H Normal" panose="020B0603050302020204" pitchFamily="34" charset="0"/>
              </a:rPr>
              <a:t> </a:t>
            </a:r>
            <a:r>
              <a:rPr lang="en-US" sz="3200" b="1" kern="1200" dirty="0" err="1">
                <a:solidFill>
                  <a:srgbClr val="002060"/>
                </a:solidFill>
                <a:latin typeface="+mn-lt"/>
                <a:cs typeface="HP001 5H Normal" panose="020B0603050302020204" pitchFamily="34" charset="0"/>
              </a:rPr>
              <a:t>số</a:t>
            </a:r>
            <a:r>
              <a:rPr lang="en-US" sz="3200" b="1" kern="1200" dirty="0">
                <a:solidFill>
                  <a:srgbClr val="002060"/>
                </a:solidFill>
                <a:latin typeface="+mn-lt"/>
                <a:cs typeface="HP001 5H Normal" panose="020B0603050302020204" pitchFamily="34" charset="0"/>
              </a:rPr>
              <a:t> </a:t>
            </a:r>
            <a:r>
              <a:rPr lang="en-US" sz="3200" b="1" kern="1200" dirty="0" err="1">
                <a:solidFill>
                  <a:srgbClr val="002060"/>
                </a:solidFill>
                <a:latin typeface="+mn-lt"/>
                <a:cs typeface="HP001 5H Normal" panose="020B0603050302020204" pitchFamily="34" charset="0"/>
              </a:rPr>
              <a:t>ngày</a:t>
            </a:r>
            <a:r>
              <a:rPr lang="en-US" sz="3200" b="1" kern="1200" dirty="0">
                <a:solidFill>
                  <a:srgbClr val="002060"/>
                </a:solidFill>
                <a:latin typeface="+mn-lt"/>
                <a:cs typeface="HP001 5H Normal" panose="020B0603050302020204" pitchFamily="34" charset="0"/>
              </a:rPr>
              <a:t> </a:t>
            </a:r>
            <a:r>
              <a:rPr lang="en-US" sz="3200" b="1" kern="1200" dirty="0" err="1">
                <a:solidFill>
                  <a:srgbClr val="002060"/>
                </a:solidFill>
                <a:latin typeface="+mn-lt"/>
                <a:cs typeface="HP001 5H Normal" panose="020B0603050302020204" pitchFamily="34" charset="0"/>
              </a:rPr>
              <a:t>tuổi</a:t>
            </a:r>
            <a:r>
              <a:rPr lang="en-US" sz="3200" b="1" kern="1200" dirty="0">
                <a:solidFill>
                  <a:srgbClr val="002060"/>
                </a:solidFill>
                <a:latin typeface="+mn-lt"/>
                <a:cs typeface="HP001 5H Normal" panose="020B0603050302020204" pitchFamily="34" charset="0"/>
              </a:rPr>
              <a:t> </a:t>
            </a:r>
            <a:r>
              <a:rPr lang="vi-VN" sz="3200" b="1" kern="1200" dirty="0">
                <a:solidFill>
                  <a:srgbClr val="002060"/>
                </a:solidFill>
                <a:latin typeface="+mn-lt"/>
                <a:cs typeface="HP001 5H Normal" panose="020B0603050302020204" pitchFamily="34" charset="0"/>
              </a:rPr>
              <a:t>là:</a:t>
            </a:r>
            <a:endParaRPr lang="en-US" sz="3200" b="1" kern="1200" dirty="0">
              <a:solidFill>
                <a:srgbClr val="002060"/>
              </a:solidFill>
              <a:latin typeface="+mn-lt"/>
              <a:cs typeface="HP001 5H Normal" panose="020B06030503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5FE7E8C-EE9F-93FC-C806-E0BA8E18F770}"/>
              </a:ext>
            </a:extLst>
          </p:cNvPr>
          <p:cNvSpPr txBox="1"/>
          <p:nvPr/>
        </p:nvSpPr>
        <p:spPr>
          <a:xfrm>
            <a:off x="4083528" y="5251719"/>
            <a:ext cx="7444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4068">
              <a:buClrTx/>
              <a:defRPr/>
            </a:pPr>
            <a:r>
              <a:rPr lang="en-US" sz="3200" b="1" kern="1200" dirty="0">
                <a:solidFill>
                  <a:srgbClr val="002060"/>
                </a:solidFill>
                <a:latin typeface="+mn-lt"/>
                <a:ea typeface="+mn-ea"/>
                <a:cs typeface="HP001 5H Normal" panose="020B0603050302020204" pitchFamily="34" charset="0"/>
              </a:rPr>
              <a:t>118 </a:t>
            </a:r>
            <a:r>
              <a:rPr lang="en-US" sz="3200" kern="1200" dirty="0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Times New Roman" panose="02020603050405020304" pitchFamily="18" charset="0"/>
              </a:rPr>
              <a:t>x</a:t>
            </a:r>
            <a:r>
              <a:rPr lang="en-US" sz="3200" b="1" kern="1200" dirty="0">
                <a:solidFill>
                  <a:srgbClr val="002060"/>
                </a:solidFill>
                <a:latin typeface="+mn-lt"/>
                <a:ea typeface="+mn-ea"/>
                <a:cs typeface="HP001 5H Normal" panose="020B0603050302020204" pitchFamily="34" charset="0"/>
              </a:rPr>
              <a:t> 3 = 354 (</a:t>
            </a:r>
            <a:r>
              <a:rPr lang="en-US" sz="3200" b="1" kern="1200" dirty="0" err="1">
                <a:solidFill>
                  <a:srgbClr val="002060"/>
                </a:solidFill>
                <a:latin typeface="+mn-lt"/>
                <a:ea typeface="+mn-ea"/>
                <a:cs typeface="HP001 5H Normal" panose="020B0603050302020204" pitchFamily="34" charset="0"/>
              </a:rPr>
              <a:t>ngày</a:t>
            </a:r>
            <a:r>
              <a:rPr lang="en-US" sz="3200" b="1" kern="1200" dirty="0">
                <a:solidFill>
                  <a:srgbClr val="002060"/>
                </a:solidFill>
                <a:latin typeface="+mn-lt"/>
                <a:ea typeface="+mn-ea"/>
                <a:cs typeface="HP001 5H Normal" panose="020B0603050302020204" pitchFamily="34" charset="0"/>
              </a:rPr>
              <a:t>)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DCA7444-8164-6133-0D23-27E116548025}"/>
              </a:ext>
            </a:extLst>
          </p:cNvPr>
          <p:cNvSpPr txBox="1"/>
          <p:nvPr/>
        </p:nvSpPr>
        <p:spPr>
          <a:xfrm>
            <a:off x="5284365" y="5869868"/>
            <a:ext cx="7714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4068">
              <a:buClrTx/>
              <a:defRPr/>
            </a:pPr>
            <a:r>
              <a:rPr lang="en-US" sz="3200" b="1" kern="1200" dirty="0" err="1">
                <a:solidFill>
                  <a:srgbClr val="002060"/>
                </a:solidFill>
                <a:latin typeface="+mn-lt"/>
                <a:ea typeface="+mn-ea"/>
                <a:cs typeface="HP001 5H Normal" panose="020B0603050302020204" pitchFamily="34" charset="0"/>
              </a:rPr>
              <a:t>Đáp</a:t>
            </a:r>
            <a:r>
              <a:rPr lang="en-US" sz="3200" b="1" kern="1200" dirty="0">
                <a:solidFill>
                  <a:srgbClr val="002060"/>
                </a:solidFill>
                <a:latin typeface="+mn-lt"/>
                <a:ea typeface="+mn-ea"/>
                <a:cs typeface="HP001 5H Normal" panose="020B0603050302020204" pitchFamily="34" charset="0"/>
              </a:rPr>
              <a:t> </a:t>
            </a:r>
            <a:r>
              <a:rPr lang="en-US" sz="3200" b="1" kern="1200" dirty="0" err="1">
                <a:solidFill>
                  <a:srgbClr val="002060"/>
                </a:solidFill>
                <a:latin typeface="+mn-lt"/>
                <a:ea typeface="+mn-ea"/>
                <a:cs typeface="HP001 5H Normal" panose="020B0603050302020204" pitchFamily="34" charset="0"/>
              </a:rPr>
              <a:t>số</a:t>
            </a:r>
            <a:r>
              <a:rPr lang="en-US" sz="3200" b="1" kern="1200" dirty="0">
                <a:solidFill>
                  <a:srgbClr val="002060"/>
                </a:solidFill>
                <a:latin typeface="+mn-lt"/>
                <a:ea typeface="+mn-ea"/>
                <a:cs typeface="HP001 5H Normal" panose="020B0603050302020204" pitchFamily="34" charset="0"/>
              </a:rPr>
              <a:t>: </a:t>
            </a:r>
            <a:r>
              <a:rPr lang="en-US" sz="3200" b="1" kern="1200" dirty="0">
                <a:solidFill>
                  <a:srgbClr val="002060"/>
                </a:solidFill>
                <a:latin typeface="+mn-lt"/>
                <a:cs typeface="HP001 5H Normal" panose="020B0603050302020204" pitchFamily="34" charset="0"/>
              </a:rPr>
              <a:t>354 </a:t>
            </a:r>
            <a:r>
              <a:rPr lang="en-US" sz="3200" b="1" kern="1200" dirty="0" err="1">
                <a:solidFill>
                  <a:srgbClr val="002060"/>
                </a:solidFill>
                <a:latin typeface="+mn-lt"/>
                <a:cs typeface="HP001 5H Normal" panose="020B0603050302020204" pitchFamily="34" charset="0"/>
              </a:rPr>
              <a:t>ngày</a:t>
            </a:r>
            <a:r>
              <a:rPr lang="en-US" sz="3200" b="1" kern="1200" dirty="0">
                <a:solidFill>
                  <a:srgbClr val="002060"/>
                </a:solidFill>
                <a:latin typeface="+mn-lt"/>
                <a:cs typeface="HP001 5H Normal" panose="020B0603050302020204" pitchFamily="34" charset="0"/>
              </a:rPr>
              <a:t> </a:t>
            </a:r>
            <a:r>
              <a:rPr lang="en-US" sz="3200" b="1" kern="1200" dirty="0" err="1">
                <a:solidFill>
                  <a:srgbClr val="002060"/>
                </a:solidFill>
                <a:latin typeface="+mn-lt"/>
                <a:cs typeface="HP001 5H Normal" panose="020B0603050302020204" pitchFamily="34" charset="0"/>
              </a:rPr>
              <a:t>tuổi</a:t>
            </a:r>
            <a:endParaRPr lang="en-US" sz="3200" b="1" kern="1200" dirty="0">
              <a:solidFill>
                <a:srgbClr val="002060"/>
              </a:solidFill>
              <a:latin typeface="+mn-lt"/>
              <a:ea typeface="+mn-ea"/>
              <a:cs typeface="HP001 5H Normal" panose="020B0603050302020204" pitchFamily="34" charset="0"/>
            </a:endParaRPr>
          </a:p>
        </p:txBody>
      </p:sp>
      <p:sp>
        <p:nvSpPr>
          <p:cNvPr id="59" name="Cloud 58">
            <a:extLst>
              <a:ext uri="{FF2B5EF4-FFF2-40B4-BE49-F238E27FC236}">
                <a16:creationId xmlns:a16="http://schemas.microsoft.com/office/drawing/2014/main" id="{2E1DDF0C-D35E-9B73-C6AA-4AF6ED59DEA0}"/>
              </a:ext>
            </a:extLst>
          </p:cNvPr>
          <p:cNvSpPr/>
          <p:nvPr/>
        </p:nvSpPr>
        <p:spPr>
          <a:xfrm>
            <a:off x="8607449" y="1811602"/>
            <a:ext cx="3022797" cy="1078603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Làm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bài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vào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vở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582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3" grpId="0"/>
      <p:bldP spid="14" grpId="0"/>
      <p:bldP spid="15" grpId="0"/>
      <p:bldP spid="48" grpId="0"/>
      <p:bldP spid="49" grpId="0"/>
      <p:bldP spid="50" grpId="0" animBg="1"/>
      <p:bldP spid="51" grpId="0" animBg="1"/>
      <p:bldP spid="52" grpId="0" animBg="1"/>
      <p:bldP spid="53" grpId="0" animBg="1"/>
      <p:bldP spid="55" grpId="0"/>
      <p:bldP spid="56" grpId="0"/>
      <p:bldP spid="57" grpId="0"/>
      <p:bldP spid="58" grpId="0"/>
      <p:bldP spid="59" grpId="0" animBg="1"/>
    </p:bldLst>
  </p:timing>
</p:sld>
</file>

<file path=ppt/theme/theme1.xml><?xml version="1.0" encoding="utf-8"?>
<a:theme xmlns:a="http://schemas.openxmlformats.org/drawingml/2006/main" name="Learning the Alphabet by Slidesgo">
  <a:themeElements>
    <a:clrScheme name="Simple Light">
      <a:dk1>
        <a:srgbClr val="000000"/>
      </a:dk1>
      <a:lt1>
        <a:srgbClr val="FFFFFF"/>
      </a:lt1>
      <a:dk2>
        <a:srgbClr val="804638"/>
      </a:dk2>
      <a:lt2>
        <a:srgbClr val="EFD89B"/>
      </a:lt2>
      <a:accent1>
        <a:srgbClr val="49CAD1"/>
      </a:accent1>
      <a:accent2>
        <a:srgbClr val="9CED85"/>
      </a:accent2>
      <a:accent3>
        <a:srgbClr val="EFC658"/>
      </a:accent3>
      <a:accent4>
        <a:srgbClr val="EEA384"/>
      </a:accent4>
      <a:accent5>
        <a:srgbClr val="DD8954"/>
      </a:accent5>
      <a:accent6>
        <a:srgbClr val="DE6262"/>
      </a:accent6>
      <a:hlink>
        <a:srgbClr val="DE626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3051</TotalTime>
  <Words>393</Words>
  <Application>Microsoft Office PowerPoint</Application>
  <PresentationFormat>Custom</PresentationFormat>
  <Paragraphs>96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Itim</vt:lpstr>
      <vt:lpstr>Tahoma</vt:lpstr>
      <vt:lpstr>Varela Round</vt:lpstr>
      <vt:lpstr>Arial</vt:lpstr>
      <vt:lpstr>HP001 4 hàng</vt:lpstr>
      <vt:lpstr>Times New Roman</vt:lpstr>
      <vt:lpstr>Learning the Alphabet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the Alphabet</dc:title>
  <dc:creator>PC</dc:creator>
  <cp:lastModifiedBy>Admin</cp:lastModifiedBy>
  <cp:revision>354</cp:revision>
  <dcterms:modified xsi:type="dcterms:W3CDTF">2024-12-12T05:30:35Z</dcterms:modified>
</cp:coreProperties>
</file>