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0"/>
  </p:notesMasterIdLst>
  <p:sldIdLst>
    <p:sldId id="343" r:id="rId3"/>
    <p:sldId id="344" r:id="rId4"/>
    <p:sldId id="326" r:id="rId5"/>
    <p:sldId id="339" r:id="rId6"/>
    <p:sldId id="330" r:id="rId7"/>
    <p:sldId id="338" r:id="rId8"/>
    <p:sldId id="3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nhận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hình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tam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giác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hình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tứ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giác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góc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và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cách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sử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dụng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ê-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ke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X="-27928" custLinFactNeighborY="-3235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ScaleY="204954" custLinFactNeighborX="4799" custLinFactNeighborY="-479">
        <dgm:presLayoutVars>
          <dgm:bulletEnabled val="1"/>
        </dgm:presLayoutVars>
      </dgm:prSet>
      <dgm:spPr/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D69F837B-332E-4C98-A1A0-FFC451E37EE4}" type="presOf" srcId="{3E922588-B0E9-4538-B1CB-1784AF278F7D}" destId="{45DF4543-7EBC-401D-83DA-6F314F061722}" srcOrd="0" destOrd="0" presId="urn:microsoft.com/office/officeart/2005/8/layout/chevron2"/>
    <dgm:cxn modelId="{5FAF01E1-3462-4D66-BB8B-0DEBD3109791}" type="presOf" srcId="{271A056B-756A-4CA2-92CF-AF4AB1D3D2E0}" destId="{F97EB1BA-22EF-49EF-A4D2-6FF056CB5200}" srcOrd="0" destOrd="0" presId="urn:microsoft.com/office/officeart/2005/8/layout/chevron2"/>
    <dgm:cxn modelId="{A1BE86F3-D081-4AEB-AC32-522908E0400F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24E9069A-62C0-4D13-A160-CDCED9539CC6}" type="presParOf" srcId="{45DF4543-7EBC-401D-83DA-6F314F061722}" destId="{B2837108-1A51-4BE5-B7D0-B24CC4A02FA3}" srcOrd="0" destOrd="0" presId="urn:microsoft.com/office/officeart/2005/8/layout/chevron2"/>
    <dgm:cxn modelId="{3B68DF31-5BA2-431F-8B0A-135E6DD33B83}" type="presParOf" srcId="{B2837108-1A51-4BE5-B7D0-B24CC4A02FA3}" destId="{EE4864BC-A637-451B-B5BD-4C3C6EF2EFCA}" srcOrd="0" destOrd="0" presId="urn:microsoft.com/office/officeart/2005/8/layout/chevron2"/>
    <dgm:cxn modelId="{2111FC32-7767-4A0A-8C4E-E15F22A686D2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về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kiến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thức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hình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khối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đã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học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-1980" custLinFactNeighborY="3277">
        <dgm:presLayoutVars>
          <dgm:bulletEnabled val="1"/>
        </dgm:presLayoutVars>
      </dgm:prSet>
      <dgm:spPr/>
    </dgm:pt>
  </dgm:ptLst>
  <dgm:cxnLst>
    <dgm:cxn modelId="{D32FAB06-01E8-4A67-932E-621A916E3DC9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FB1446-BDBE-417D-9DAF-E667DF3DD6B7}" type="presOf" srcId="{170E7AF1-C29C-412A-95EE-D4D3B92767D7}" destId="{EE4864BC-A637-451B-B5BD-4C3C6EF2EFCA}" srcOrd="0" destOrd="0" presId="urn:microsoft.com/office/officeart/2005/8/layout/chevron2"/>
    <dgm:cxn modelId="{596F3287-FA5C-442E-BF32-F52287383C63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830BB003-D143-4A61-80BD-882D4C57550B}" type="presParOf" srcId="{45DF4543-7EBC-401D-83DA-6F314F061722}" destId="{B2837108-1A51-4BE5-B7D0-B24CC4A02FA3}" srcOrd="0" destOrd="0" presId="urn:microsoft.com/office/officeart/2005/8/layout/chevron2"/>
    <dgm:cxn modelId="{8C30D235-FD56-4EA4-8E4C-BDB97A245E4C}" type="presParOf" srcId="{B2837108-1A51-4BE5-B7D0-B24CC4A02FA3}" destId="{EE4864BC-A637-451B-B5BD-4C3C6EF2EFCA}" srcOrd="0" destOrd="0" presId="urn:microsoft.com/office/officeart/2005/8/layout/chevron2"/>
    <dgm:cxn modelId="{9E15133F-A071-4B94-9374-6DDCD4DE046F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389E384-40AC-4079-96E6-B3FDFB2E3F2B}" type="presOf" srcId="{3E922588-B0E9-4538-B1CB-1784AF278F7D}" destId="{45DF4543-7EBC-401D-83DA-6F314F061722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40322" y="443762"/>
          <a:ext cx="935481" cy="6548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630857"/>
        <a:ext cx="654836" cy="280645"/>
      </dsp:txXfrm>
    </dsp:sp>
    <dsp:sp modelId="{F97EB1BA-22EF-49EF-A4D2-6FF056CB5200}">
      <dsp:nvSpPr>
        <dsp:cNvPr id="0" name=""/>
        <dsp:cNvSpPr/>
      </dsp:nvSpPr>
      <dsp:spPr>
        <a:xfrm rot="5400000">
          <a:off x="3365772" y="-2699407"/>
          <a:ext cx="1246904" cy="66687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nhận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hình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tam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giác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hình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tứ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giác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góc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cách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sử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dụng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ê-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ke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654837" y="72397"/>
        <a:ext cx="6607906" cy="1125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788084" y="-3034167"/>
          <a:ext cx="802287" cy="6925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về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kiến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thức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hình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khối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đã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học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726420" y="66661"/>
        <a:ext cx="6886452" cy="72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C7BC-9E74-4D37-9039-8FA9EB8F123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62331-872E-46D1-841C-93A69AE51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5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6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71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64685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60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27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92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46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11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D9039F-D634-418B-814F-E5FF86C6B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6" y="274982"/>
            <a:ext cx="1131935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8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07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207BEDE4-ADA1-4BB5-BEC4-6398471F0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62" y="3042369"/>
            <a:ext cx="8174149" cy="381563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0721B0F-C768-E5E1-D8A8-A0D8B0B020B5}"/>
              </a:ext>
            </a:extLst>
          </p:cNvPr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EB5978A0-ADFD-7B94-3286-900A2C2C40B1}"/>
              </a:ext>
            </a:extLst>
          </p:cNvPr>
          <p:cNvSpPr/>
          <p:nvPr/>
        </p:nvSpPr>
        <p:spPr>
          <a:xfrm>
            <a:off x="2557670" y="1113182"/>
            <a:ext cx="8415129" cy="16300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22. LUYỆN TẬP CHUNG</a:t>
            </a:r>
          </a:p>
          <a:p>
            <a:pPr algn="ctr" defTabSz="685800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66)</a:t>
            </a:r>
          </a:p>
        </p:txBody>
      </p:sp>
    </p:spTree>
    <p:extLst>
      <p:ext uri="{BB962C8B-B14F-4D97-AF65-F5344CB8AC3E}">
        <p14:creationId xmlns:p14="http://schemas.microsoft.com/office/powerpoint/2010/main" val="24378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844"/>
    </mc:Choice>
    <mc:Fallback xmlns="">
      <p:transition advTm="1084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b="1">
                <a:solidFill>
                  <a:srgbClr val="002060"/>
                </a:solidFill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14120875"/>
              </p:ext>
            </p:extLst>
          </p:nvPr>
        </p:nvGraphicFramePr>
        <p:xfrm>
          <a:off x="2597628" y="1802661"/>
          <a:ext cx="732361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2390146"/>
              </p:ext>
            </p:extLst>
          </p:nvPr>
        </p:nvGraphicFramePr>
        <p:xfrm>
          <a:off x="2552700" y="3470224"/>
          <a:ext cx="7789164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/>
        </p:nvGraphicFramePr>
        <p:xfrm>
          <a:off x="2659942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3039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095817" y="86945"/>
            <a:ext cx="11285845" cy="6983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Tìm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tam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giác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tứ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giác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sau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203804" y="86945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991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952A62-DDF6-46EC-8D17-E0BC224DB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300" y="1092583"/>
            <a:ext cx="4883747" cy="30635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30C0516-65C2-4676-9DA9-AD0E7EA79B11}"/>
              </a:ext>
            </a:extLst>
          </p:cNvPr>
          <p:cNvGrpSpPr/>
          <p:nvPr/>
        </p:nvGrpSpPr>
        <p:grpSpPr>
          <a:xfrm>
            <a:off x="7914640" y="1483360"/>
            <a:ext cx="1137920" cy="2499360"/>
            <a:chOff x="7914640" y="1483360"/>
            <a:chExt cx="1137920" cy="24993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8B8DFF9-7A29-40CF-A996-1FE753C587B1}"/>
                </a:ext>
              </a:extLst>
            </p:cNvPr>
            <p:cNvCxnSpPr/>
            <p:nvPr/>
          </p:nvCxnSpPr>
          <p:spPr>
            <a:xfrm flipH="1">
              <a:off x="7924800" y="1483360"/>
              <a:ext cx="1127760" cy="1219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B121F8-0CEC-4DE8-A9BB-892791B76F00}"/>
                </a:ext>
              </a:extLst>
            </p:cNvPr>
            <p:cNvCxnSpPr>
              <a:cxnSpLocks/>
            </p:cNvCxnSpPr>
            <p:nvPr/>
          </p:nvCxnSpPr>
          <p:spPr>
            <a:xfrm>
              <a:off x="9052560" y="1497626"/>
              <a:ext cx="0" cy="24850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FC07B8-FD45-4FE2-B0A2-69304F8179B3}"/>
                </a:ext>
              </a:extLst>
            </p:cNvPr>
            <p:cNvCxnSpPr>
              <a:cxnSpLocks/>
            </p:cNvCxnSpPr>
            <p:nvPr/>
          </p:nvCxnSpPr>
          <p:spPr>
            <a:xfrm>
              <a:off x="7914640" y="2702560"/>
              <a:ext cx="1137920" cy="12425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D1E27F-1284-4DFC-88FF-133172BB0DAB}"/>
              </a:ext>
            </a:extLst>
          </p:cNvPr>
          <p:cNvGrpSpPr/>
          <p:nvPr/>
        </p:nvGrpSpPr>
        <p:grpSpPr>
          <a:xfrm>
            <a:off x="9052557" y="1497626"/>
            <a:ext cx="1574803" cy="2485094"/>
            <a:chOff x="8074511" y="1020147"/>
            <a:chExt cx="1457669" cy="223931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96CAC8-292A-461F-A95E-D281629620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74511" y="1020147"/>
              <a:ext cx="2" cy="22118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0147AD-08A7-4808-9327-3E74A79C7D60}"/>
                </a:ext>
              </a:extLst>
            </p:cNvPr>
            <p:cNvCxnSpPr>
              <a:cxnSpLocks/>
            </p:cNvCxnSpPr>
            <p:nvPr/>
          </p:nvCxnSpPr>
          <p:spPr>
            <a:xfrm>
              <a:off x="8083914" y="1020147"/>
              <a:ext cx="1448266" cy="223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C55259-7D0C-498D-B745-6CA7CC2877AC}"/>
                </a:ext>
              </a:extLst>
            </p:cNvPr>
            <p:cNvCxnSpPr>
              <a:cxnSpLocks/>
            </p:cNvCxnSpPr>
            <p:nvPr/>
          </p:nvCxnSpPr>
          <p:spPr>
            <a:xfrm>
              <a:off x="8074511" y="3231997"/>
              <a:ext cx="145766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6E0798-19A5-4CB8-A71C-1CD9D00786AE}"/>
              </a:ext>
            </a:extLst>
          </p:cNvPr>
          <p:cNvGrpSpPr/>
          <p:nvPr/>
        </p:nvGrpSpPr>
        <p:grpSpPr>
          <a:xfrm rot="8842826">
            <a:off x="9352788" y="909773"/>
            <a:ext cx="2185018" cy="3186790"/>
            <a:chOff x="7330025" y="1247547"/>
            <a:chExt cx="2187864" cy="273517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65C755E-877C-42B1-B221-9D764F6EF99B}"/>
                </a:ext>
              </a:extLst>
            </p:cNvPr>
            <p:cNvCxnSpPr>
              <a:cxnSpLocks/>
            </p:cNvCxnSpPr>
            <p:nvPr/>
          </p:nvCxnSpPr>
          <p:spPr>
            <a:xfrm rot="12757174" flipV="1">
              <a:off x="8112365" y="1247547"/>
              <a:ext cx="630740" cy="11423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D23D79C-C111-4024-B6EC-5D9FBF384E6E}"/>
                </a:ext>
              </a:extLst>
            </p:cNvPr>
            <p:cNvCxnSpPr>
              <a:cxnSpLocks/>
            </p:cNvCxnSpPr>
            <p:nvPr/>
          </p:nvCxnSpPr>
          <p:spPr>
            <a:xfrm>
              <a:off x="9052560" y="1497626"/>
              <a:ext cx="0" cy="248509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5760621-52A8-42A8-9BB9-BD0F9B2C6911}"/>
                </a:ext>
              </a:extLst>
            </p:cNvPr>
            <p:cNvCxnSpPr>
              <a:cxnSpLocks/>
            </p:cNvCxnSpPr>
            <p:nvPr/>
          </p:nvCxnSpPr>
          <p:spPr>
            <a:xfrm rot="12757174" flipH="1" flipV="1">
              <a:off x="7330025" y="2581961"/>
              <a:ext cx="2187864" cy="93111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BFEBF9D-E044-404F-8441-23CF75C569A1}"/>
              </a:ext>
            </a:extLst>
          </p:cNvPr>
          <p:cNvSpPr txBox="1"/>
          <p:nvPr/>
        </p:nvSpPr>
        <p:spPr>
          <a:xfrm>
            <a:off x="422014" y="1554600"/>
            <a:ext cx="691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AD3312-A7AC-4243-83F5-3AE93D3A1FA7}"/>
              </a:ext>
            </a:extLst>
          </p:cNvPr>
          <p:cNvSpPr txBox="1"/>
          <p:nvPr/>
        </p:nvSpPr>
        <p:spPr>
          <a:xfrm>
            <a:off x="484008" y="2908635"/>
            <a:ext cx="691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59AF456-C770-4921-B6F5-2FBC5603F161}"/>
              </a:ext>
            </a:extLst>
          </p:cNvPr>
          <p:cNvGrpSpPr/>
          <p:nvPr/>
        </p:nvGrpSpPr>
        <p:grpSpPr>
          <a:xfrm>
            <a:off x="7914636" y="1505946"/>
            <a:ext cx="2713920" cy="2476774"/>
            <a:chOff x="7914640" y="1478649"/>
            <a:chExt cx="2713920" cy="2476774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3959123-4444-429C-B252-A72CCB081163}"/>
                </a:ext>
              </a:extLst>
            </p:cNvPr>
            <p:cNvCxnSpPr/>
            <p:nvPr/>
          </p:nvCxnSpPr>
          <p:spPr>
            <a:xfrm flipH="1">
              <a:off x="7924800" y="1483360"/>
              <a:ext cx="1127760" cy="1219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4F16DFC-FD2B-4438-9A9B-227A8CB4E1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2560" y="3917810"/>
              <a:ext cx="1574804" cy="71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4C1719F-6C5F-4591-952D-8B75098953C1}"/>
                </a:ext>
              </a:extLst>
            </p:cNvPr>
            <p:cNvCxnSpPr>
              <a:cxnSpLocks/>
            </p:cNvCxnSpPr>
            <p:nvPr/>
          </p:nvCxnSpPr>
          <p:spPr>
            <a:xfrm>
              <a:off x="7914640" y="2702560"/>
              <a:ext cx="1137920" cy="12425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A5B698-83EA-4CD9-B2A3-915557FEBD0C}"/>
                </a:ext>
              </a:extLst>
            </p:cNvPr>
            <p:cNvCxnSpPr>
              <a:cxnSpLocks/>
            </p:cNvCxnSpPr>
            <p:nvPr/>
          </p:nvCxnSpPr>
          <p:spPr>
            <a:xfrm>
              <a:off x="9062715" y="1478649"/>
              <a:ext cx="1565845" cy="24767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E7F23C0-08C0-42F0-8695-881639D51CF1}"/>
              </a:ext>
            </a:extLst>
          </p:cNvPr>
          <p:cNvSpPr txBox="1"/>
          <p:nvPr/>
        </p:nvSpPr>
        <p:spPr>
          <a:xfrm>
            <a:off x="434402" y="2245803"/>
            <a:ext cx="135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ABC,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D0E936-F685-4C86-83A1-DB99BCEE245C}"/>
              </a:ext>
            </a:extLst>
          </p:cNvPr>
          <p:cNvSpPr txBox="1"/>
          <p:nvPr/>
        </p:nvSpPr>
        <p:spPr>
          <a:xfrm>
            <a:off x="1464257" y="2255613"/>
            <a:ext cx="124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ACD,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E5D1FE8-AF99-460F-B445-6FAF99EF2241}"/>
              </a:ext>
            </a:extLst>
          </p:cNvPr>
          <p:cNvSpPr txBox="1"/>
          <p:nvPr/>
        </p:nvSpPr>
        <p:spPr>
          <a:xfrm>
            <a:off x="2617908" y="2265164"/>
            <a:ext cx="111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A1609A7-6EFC-4339-AC60-4D3F8B8EF95C}"/>
              </a:ext>
            </a:extLst>
          </p:cNvPr>
          <p:cNvSpPr txBox="1"/>
          <p:nvPr/>
        </p:nvSpPr>
        <p:spPr>
          <a:xfrm>
            <a:off x="488160" y="3617978"/>
            <a:ext cx="1777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ABCD,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A342A03-E88F-4263-8C14-DF60E4227E04}"/>
              </a:ext>
            </a:extLst>
          </p:cNvPr>
          <p:cNvGrpSpPr/>
          <p:nvPr/>
        </p:nvGrpSpPr>
        <p:grpSpPr>
          <a:xfrm rot="11952514">
            <a:off x="8742214" y="1532094"/>
            <a:ext cx="2612868" cy="2786294"/>
            <a:chOff x="7895842" y="1532311"/>
            <a:chExt cx="2612868" cy="2786294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1A672B0-9D47-4E14-8B66-947B73CA863A}"/>
                </a:ext>
              </a:extLst>
            </p:cNvPr>
            <p:cNvCxnSpPr>
              <a:cxnSpLocks/>
            </p:cNvCxnSpPr>
            <p:nvPr/>
          </p:nvCxnSpPr>
          <p:spPr>
            <a:xfrm rot="9647486" flipV="1">
              <a:off x="8271342" y="1906287"/>
              <a:ext cx="1554488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3ED3434-48A5-44A0-A005-869E86490AB8}"/>
                </a:ext>
              </a:extLst>
            </p:cNvPr>
            <p:cNvCxnSpPr>
              <a:cxnSpLocks/>
            </p:cNvCxnSpPr>
            <p:nvPr/>
          </p:nvCxnSpPr>
          <p:spPr>
            <a:xfrm rot="9647486">
              <a:off x="8258790" y="3216598"/>
              <a:ext cx="2249920" cy="11020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7E7A956-D53A-4213-8B8E-5A1B2E8FC445}"/>
                </a:ext>
              </a:extLst>
            </p:cNvPr>
            <p:cNvCxnSpPr>
              <a:cxnSpLocks/>
            </p:cNvCxnSpPr>
            <p:nvPr/>
          </p:nvCxnSpPr>
          <p:spPr>
            <a:xfrm rot="9647486" flipV="1">
              <a:off x="7895842" y="2197702"/>
              <a:ext cx="637504" cy="13538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5C7CFAC-E077-4DDA-9B5C-3E7CFC4DAD20}"/>
                </a:ext>
              </a:extLst>
            </p:cNvPr>
            <p:cNvCxnSpPr>
              <a:cxnSpLocks/>
            </p:cNvCxnSpPr>
            <p:nvPr/>
          </p:nvCxnSpPr>
          <p:spPr>
            <a:xfrm rot="9647486" flipH="1" flipV="1">
              <a:off x="10177948" y="1532311"/>
              <a:ext cx="40586" cy="24993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56CD0D77-2FEC-4728-82DE-1174976D297F}"/>
              </a:ext>
            </a:extLst>
          </p:cNvPr>
          <p:cNvSpPr txBox="1"/>
          <p:nvPr/>
        </p:nvSpPr>
        <p:spPr>
          <a:xfrm>
            <a:off x="1878290" y="3609648"/>
            <a:ext cx="1403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ACDE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3833674" y="4228947"/>
            <a:ext cx="4069080" cy="2007261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VÀO VỞ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3"/>
            </p:par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992729" y="111075"/>
            <a:ext cx="1085732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/>
            <a:r>
              <a:rPr lang="vi-VN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Trong hình dưới đây, hãy dùng ê ke kiểm tra xem hai bán kính nào của hình tròn tâm O tạo thành một góc vuông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41244" y="243903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7128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1C61FB7-7161-427B-9DC8-A89A8C083E58}"/>
              </a:ext>
            </a:extLst>
          </p:cNvPr>
          <p:cNvGrpSpPr/>
          <p:nvPr/>
        </p:nvGrpSpPr>
        <p:grpSpPr>
          <a:xfrm rot="423352">
            <a:off x="-677536" y="3915233"/>
            <a:ext cx="5738514" cy="3900356"/>
            <a:chOff x="4426780" y="746446"/>
            <a:chExt cx="3833729" cy="3833729"/>
          </a:xfrm>
        </p:grpSpPr>
        <p:pic>
          <p:nvPicPr>
            <p:cNvPr id="94" name="Picture 93" descr="A picture containing close&#10;&#10;Description automatically generated">
              <a:extLst>
                <a:ext uri="{FF2B5EF4-FFF2-40B4-BE49-F238E27FC236}">
                  <a16:creationId xmlns:a16="http://schemas.microsoft.com/office/drawing/2014/main" id="{615130AA-6B9F-4E1F-982C-B9AF99C8D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26780" y="746446"/>
              <a:ext cx="3833729" cy="3833729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A64C795-14C8-4C06-BE69-B3EB910BAD0E}"/>
                </a:ext>
              </a:extLst>
            </p:cNvPr>
            <p:cNvSpPr txBox="1"/>
            <p:nvPr/>
          </p:nvSpPr>
          <p:spPr>
            <a:xfrm rot="21202972">
              <a:off x="5111354" y="1772001"/>
              <a:ext cx="2620398" cy="9983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C5FE2359-0424-4577-8ED4-2EC9096CC04E}"/>
              </a:ext>
            </a:extLst>
          </p:cNvPr>
          <p:cNvSpPr/>
          <p:nvPr/>
        </p:nvSpPr>
        <p:spPr>
          <a:xfrm>
            <a:off x="766697" y="1729476"/>
            <a:ext cx="5875427" cy="785994"/>
          </a:xfrm>
          <a:prstGeom prst="roundRect">
            <a:avLst/>
          </a:prstGeom>
          <a:solidFill>
            <a:srgbClr val="BDFD0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OA, OB, OC, OD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A08564-C04C-40C6-945A-322AF4659550}"/>
              </a:ext>
            </a:extLst>
          </p:cNvPr>
          <p:cNvGrpSpPr/>
          <p:nvPr/>
        </p:nvGrpSpPr>
        <p:grpSpPr>
          <a:xfrm>
            <a:off x="7988778" y="1249848"/>
            <a:ext cx="3775536" cy="3874878"/>
            <a:chOff x="7988778" y="1249848"/>
            <a:chExt cx="3775536" cy="387487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79ED08E-459D-4B3B-BD7F-9E1523404C22}"/>
                </a:ext>
              </a:extLst>
            </p:cNvPr>
            <p:cNvGrpSpPr/>
            <p:nvPr/>
          </p:nvGrpSpPr>
          <p:grpSpPr>
            <a:xfrm>
              <a:off x="7988778" y="1249848"/>
              <a:ext cx="3775536" cy="3874878"/>
              <a:chOff x="7988778" y="1249848"/>
              <a:chExt cx="3775536" cy="3874878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9FFA6E56-68E0-48BE-BD0E-0878D78CA0E4}"/>
                  </a:ext>
                </a:extLst>
              </p:cNvPr>
              <p:cNvSpPr/>
              <p:nvPr/>
            </p:nvSpPr>
            <p:spPr>
              <a:xfrm>
                <a:off x="8463280" y="1875349"/>
                <a:ext cx="3180080" cy="3027680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91B4DC5-6A8B-4831-A364-272EB014DBDA}"/>
                  </a:ext>
                </a:extLst>
              </p:cNvPr>
              <p:cNvSpPr/>
              <p:nvPr/>
            </p:nvSpPr>
            <p:spPr>
              <a:xfrm>
                <a:off x="10006634" y="3332480"/>
                <a:ext cx="121920" cy="965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831E65F2-9EC6-4FD3-8950-7C70E9383B19}"/>
                  </a:ext>
                </a:extLst>
              </p:cNvPr>
              <p:cNvCxnSpPr>
                <a:cxnSpLocks/>
                <a:stCxn id="4" idx="0"/>
              </p:cNvCxnSpPr>
              <p:nvPr/>
            </p:nvCxnSpPr>
            <p:spPr>
              <a:xfrm flipV="1">
                <a:off x="10067594" y="1875350"/>
                <a:ext cx="0" cy="145713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E3B90AC-8D55-4D76-A545-7B89FAF62EA3}"/>
                  </a:ext>
                </a:extLst>
              </p:cNvPr>
              <p:cNvCxnSpPr>
                <a:cxnSpLocks/>
                <a:stCxn id="4" idx="4"/>
              </p:cNvCxnSpPr>
              <p:nvPr/>
            </p:nvCxnSpPr>
            <p:spPr>
              <a:xfrm flipH="1">
                <a:off x="8484834" y="3429000"/>
                <a:ext cx="1582760" cy="284894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5FD458C-4273-45DD-AC69-F7FFD59E867C}"/>
                  </a:ext>
                </a:extLst>
              </p:cNvPr>
              <p:cNvCxnSpPr>
                <a:cxnSpLocks/>
                <a:stCxn id="4" idx="5"/>
                <a:endCxn id="3" idx="3"/>
              </p:cNvCxnSpPr>
              <p:nvPr/>
            </p:nvCxnSpPr>
            <p:spPr>
              <a:xfrm flipH="1">
                <a:off x="8928992" y="3414865"/>
                <a:ext cx="1181707" cy="1044771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33647F3-C4ED-4EDD-95F3-A949104A4D98}"/>
                  </a:ext>
                </a:extLst>
              </p:cNvPr>
              <p:cNvCxnSpPr>
                <a:cxnSpLocks/>
                <a:stCxn id="4" idx="5"/>
              </p:cNvCxnSpPr>
              <p:nvPr/>
            </p:nvCxnSpPr>
            <p:spPr>
              <a:xfrm>
                <a:off x="10110699" y="3414865"/>
                <a:ext cx="964556" cy="112596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36347CA-750B-43A4-AD8A-7585D07A0901}"/>
                  </a:ext>
                </a:extLst>
              </p:cNvPr>
              <p:cNvSpPr txBox="1"/>
              <p:nvPr/>
            </p:nvSpPr>
            <p:spPr>
              <a:xfrm>
                <a:off x="9833914" y="1249848"/>
                <a:ext cx="589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A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3F3FB9D-A3D5-44F1-9B9E-ECC4E074BD44}"/>
                  </a:ext>
                </a:extLst>
              </p:cNvPr>
              <p:cNvSpPr txBox="1"/>
              <p:nvPr/>
            </p:nvSpPr>
            <p:spPr>
              <a:xfrm>
                <a:off x="7988778" y="3359951"/>
                <a:ext cx="589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D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6074374-AE68-4AB8-A437-4BB61932B4F4}"/>
                  </a:ext>
                </a:extLst>
              </p:cNvPr>
              <p:cNvSpPr txBox="1"/>
              <p:nvPr/>
            </p:nvSpPr>
            <p:spPr>
              <a:xfrm>
                <a:off x="8498012" y="4305451"/>
                <a:ext cx="589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C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3984252-F393-4C19-B411-60C08E5A71B4}"/>
                  </a:ext>
                </a:extLst>
              </p:cNvPr>
              <p:cNvSpPr txBox="1"/>
              <p:nvPr/>
            </p:nvSpPr>
            <p:spPr>
              <a:xfrm>
                <a:off x="11175034" y="4416840"/>
                <a:ext cx="589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B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54CAF1-172E-49A6-ACFF-F765763845E6}"/>
                </a:ext>
              </a:extLst>
            </p:cNvPr>
            <p:cNvSpPr txBox="1"/>
            <p:nvPr/>
          </p:nvSpPr>
          <p:spPr>
            <a:xfrm>
              <a:off x="10200640" y="2956560"/>
              <a:ext cx="332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O</a:t>
              </a:r>
            </a:p>
          </p:txBody>
        </p:sp>
      </p:grp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A5A8C828-76C2-45A5-AFE0-3FF5E9E22B33}"/>
              </a:ext>
            </a:extLst>
          </p:cNvPr>
          <p:cNvSpPr/>
          <p:nvPr/>
        </p:nvSpPr>
        <p:spPr>
          <a:xfrm>
            <a:off x="704883" y="2621918"/>
            <a:ext cx="6668662" cy="2055870"/>
          </a:xfrm>
          <a:prstGeom prst="roundRect">
            <a:avLst/>
          </a:prstGeom>
          <a:solidFill>
            <a:srgbClr val="BDFD0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81E7529D-F81E-4DC5-9CC5-156ED4DDD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4805">
            <a:off x="7524769" y="1780906"/>
            <a:ext cx="2535766" cy="2535766"/>
          </a:xfrm>
          <a:prstGeom prst="rect">
            <a:avLst/>
          </a:prstGeom>
        </p:spPr>
      </p:pic>
      <p:pic>
        <p:nvPicPr>
          <p:cNvPr id="103" name="Picture 102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4EE215AA-6028-421E-8F6F-129CCD42F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81" y="933655"/>
            <a:ext cx="2535766" cy="2535766"/>
          </a:xfrm>
          <a:prstGeom prst="rect">
            <a:avLst/>
          </a:prstGeom>
        </p:spPr>
      </p:pic>
      <p:pic>
        <p:nvPicPr>
          <p:cNvPr id="104" name="Picture 103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0D1422E0-3D1F-4FA9-9C49-89710943A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2845">
            <a:off x="7542009" y="2547379"/>
            <a:ext cx="2501285" cy="2501285"/>
          </a:xfrm>
          <a:prstGeom prst="rect">
            <a:avLst/>
          </a:prstGeom>
        </p:spPr>
      </p:pic>
      <p:pic>
        <p:nvPicPr>
          <p:cNvPr id="105" name="Picture 104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24BC507B-3E88-49E6-8B8B-30F7F3E84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9425">
            <a:off x="9179659" y="3443196"/>
            <a:ext cx="2535766" cy="2535766"/>
          </a:xfrm>
          <a:prstGeom prst="rect">
            <a:avLst/>
          </a:prstGeom>
        </p:spPr>
      </p:pic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FCE024DA-4356-4C93-B5FE-4DC3B761736D}"/>
              </a:ext>
            </a:extLst>
          </p:cNvPr>
          <p:cNvSpPr/>
          <p:nvPr/>
        </p:nvSpPr>
        <p:spPr>
          <a:xfrm>
            <a:off x="4720044" y="5430152"/>
            <a:ext cx="6949043" cy="60561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OB, OC tạo thành 1 góc vuông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2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0" grpId="0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041715" y="-32246"/>
            <a:ext cx="10981669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457200"/>
            <a:r>
              <a:rPr lang="vi-V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Ghép 8 khối lập phương nhỏ được khối lập phương lớn (như hình vẽ) Người ta sơn màu đỏ vào tất cả các mặt của khối lập phương lớn.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vi-V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Hỏi có tất cả bao nhiêu mặt của các khối lập phương nhỏ được sơn màu đỏ?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9ED1CD-3AA3-433B-A4FB-45FCA721E2E2}"/>
              </a:ext>
            </a:extLst>
          </p:cNvPr>
          <p:cNvGrpSpPr/>
          <p:nvPr/>
        </p:nvGrpSpPr>
        <p:grpSpPr>
          <a:xfrm>
            <a:off x="228884" y="228995"/>
            <a:ext cx="761358" cy="772187"/>
            <a:chOff x="228884" y="228995"/>
            <a:chExt cx="761358" cy="77218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9822377-FBA4-4BCB-9E23-A24462C0F3AF}"/>
                </a:ext>
              </a:extLst>
            </p:cNvPr>
            <p:cNvGrpSpPr/>
            <p:nvPr/>
          </p:nvGrpSpPr>
          <p:grpSpPr>
            <a:xfrm>
              <a:off x="228884" y="228995"/>
              <a:ext cx="761358" cy="772187"/>
              <a:chOff x="1490503" y="2150098"/>
              <a:chExt cx="1785937" cy="1811338"/>
            </a:xfrm>
          </p:grpSpPr>
          <p:sp>
            <p:nvSpPr>
              <p:cNvPr id="42" name="Freeform 298">
                <a:extLst>
                  <a:ext uri="{FF2B5EF4-FFF2-40B4-BE49-F238E27FC236}">
                    <a16:creationId xmlns:a16="http://schemas.microsoft.com/office/drawing/2014/main" id="{390B53D1-6385-43B7-A937-99042956C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327" y="2269161"/>
                <a:ext cx="1639887" cy="1692275"/>
              </a:xfrm>
              <a:custGeom>
                <a:avLst/>
                <a:gdLst/>
                <a:ahLst/>
                <a:cxnLst>
                  <a:cxn ang="0">
                    <a:pos x="213" y="3"/>
                  </a:cxn>
                  <a:cxn ang="0">
                    <a:pos x="16" y="48"/>
                  </a:cxn>
                  <a:cxn ang="0">
                    <a:pos x="2" y="221"/>
                  </a:cxn>
                  <a:cxn ang="0">
                    <a:pos x="16" y="381"/>
                  </a:cxn>
                  <a:cxn ang="0">
                    <a:pos x="216" y="425"/>
                  </a:cxn>
                  <a:cxn ang="0">
                    <a:pos x="400" y="410"/>
                  </a:cxn>
                  <a:cxn ang="0">
                    <a:pos x="423" y="219"/>
                  </a:cxn>
                  <a:cxn ang="0">
                    <a:pos x="409" y="56"/>
                  </a:cxn>
                  <a:cxn ang="0">
                    <a:pos x="213" y="3"/>
                  </a:cxn>
                </a:cxnLst>
                <a:rect l="0" t="0" r="r" b="b"/>
                <a:pathLst>
                  <a:path w="437" h="451">
                    <a:moveTo>
                      <a:pt x="213" y="3"/>
                    </a:moveTo>
                    <a:cubicBezTo>
                      <a:pt x="170" y="12"/>
                      <a:pt x="39" y="4"/>
                      <a:pt x="16" y="48"/>
                    </a:cubicBezTo>
                    <a:cubicBezTo>
                      <a:pt x="3" y="66"/>
                      <a:pt x="1" y="197"/>
                      <a:pt x="2" y="221"/>
                    </a:cubicBezTo>
                    <a:cubicBezTo>
                      <a:pt x="3" y="256"/>
                      <a:pt x="0" y="352"/>
                      <a:pt x="16" y="381"/>
                    </a:cubicBezTo>
                    <a:cubicBezTo>
                      <a:pt x="48" y="451"/>
                      <a:pt x="158" y="429"/>
                      <a:pt x="216" y="425"/>
                    </a:cubicBezTo>
                    <a:cubicBezTo>
                      <a:pt x="250" y="423"/>
                      <a:pt x="367" y="436"/>
                      <a:pt x="400" y="410"/>
                    </a:cubicBezTo>
                    <a:cubicBezTo>
                      <a:pt x="437" y="378"/>
                      <a:pt x="426" y="278"/>
                      <a:pt x="423" y="219"/>
                    </a:cubicBezTo>
                    <a:cubicBezTo>
                      <a:pt x="422" y="183"/>
                      <a:pt x="425" y="90"/>
                      <a:pt x="409" y="56"/>
                    </a:cubicBezTo>
                    <a:cubicBezTo>
                      <a:pt x="382" y="4"/>
                      <a:pt x="303" y="0"/>
                      <a:pt x="213" y="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43" name="Freeform 299">
                <a:extLst>
                  <a:ext uri="{FF2B5EF4-FFF2-40B4-BE49-F238E27FC236}">
                    <a16:creationId xmlns:a16="http://schemas.microsoft.com/office/drawing/2014/main" id="{8F0B7C0F-FDF2-448B-99E0-4EFBCBDA5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040" y="2219948"/>
                <a:ext cx="1676400" cy="1695450"/>
              </a:xfrm>
              <a:custGeom>
                <a:avLst/>
                <a:gdLst/>
                <a:ahLst/>
                <a:cxnLst>
                  <a:cxn ang="0">
                    <a:pos x="216" y="11"/>
                  </a:cxn>
                  <a:cxn ang="0">
                    <a:pos x="63" y="29"/>
                  </a:cxn>
                  <a:cxn ang="0">
                    <a:pos x="16" y="58"/>
                  </a:cxn>
                  <a:cxn ang="0">
                    <a:pos x="6" y="106"/>
                  </a:cxn>
                  <a:cxn ang="0">
                    <a:pos x="1" y="240"/>
                  </a:cxn>
                  <a:cxn ang="0">
                    <a:pos x="3" y="327"/>
                  </a:cxn>
                  <a:cxn ang="0">
                    <a:pos x="16" y="397"/>
                  </a:cxn>
                  <a:cxn ang="0">
                    <a:pos x="146" y="449"/>
                  </a:cxn>
                  <a:cxn ang="0">
                    <a:pos x="222" y="443"/>
                  </a:cxn>
                  <a:cxn ang="0">
                    <a:pos x="293" y="445"/>
                  </a:cxn>
                  <a:cxn ang="0">
                    <a:pos x="422" y="408"/>
                  </a:cxn>
                  <a:cxn ang="0">
                    <a:pos x="433" y="236"/>
                  </a:cxn>
                  <a:cxn ang="0">
                    <a:pos x="430" y="142"/>
                  </a:cxn>
                  <a:cxn ang="0">
                    <a:pos x="413" y="58"/>
                  </a:cxn>
                  <a:cxn ang="0">
                    <a:pos x="217" y="11"/>
                  </a:cxn>
                  <a:cxn ang="0">
                    <a:pos x="217" y="21"/>
                  </a:cxn>
                  <a:cxn ang="0">
                    <a:pos x="400" y="58"/>
                  </a:cxn>
                  <a:cxn ang="0">
                    <a:pos x="420" y="134"/>
                  </a:cxn>
                  <a:cxn ang="0">
                    <a:pos x="422" y="214"/>
                  </a:cxn>
                  <a:cxn ang="0">
                    <a:pos x="422" y="375"/>
                  </a:cxn>
                  <a:cxn ang="0">
                    <a:pos x="382" y="428"/>
                  </a:cxn>
                  <a:cxn ang="0">
                    <a:pos x="310" y="435"/>
                  </a:cxn>
                  <a:cxn ang="0">
                    <a:pos x="181" y="437"/>
                  </a:cxn>
                  <a:cxn ang="0">
                    <a:pos x="33" y="406"/>
                  </a:cxn>
                  <a:cxn ang="0">
                    <a:pos x="14" y="340"/>
                  </a:cxn>
                  <a:cxn ang="0">
                    <a:pos x="11" y="260"/>
                  </a:cxn>
                  <a:cxn ang="0">
                    <a:pos x="13" y="145"/>
                  </a:cxn>
                  <a:cxn ang="0">
                    <a:pos x="21" y="73"/>
                  </a:cxn>
                  <a:cxn ang="0">
                    <a:pos x="68" y="38"/>
                  </a:cxn>
                  <a:cxn ang="0">
                    <a:pos x="219" y="21"/>
                  </a:cxn>
                  <a:cxn ang="0">
                    <a:pos x="216" y="11"/>
                  </a:cxn>
                </a:cxnLst>
                <a:rect l="0" t="0" r="r" b="b"/>
                <a:pathLst>
                  <a:path w="447" h="452">
                    <a:moveTo>
                      <a:pt x="216" y="11"/>
                    </a:moveTo>
                    <a:cubicBezTo>
                      <a:pt x="165" y="20"/>
                      <a:pt x="113" y="15"/>
                      <a:pt x="63" y="29"/>
                    </a:cubicBezTo>
                    <a:cubicBezTo>
                      <a:pt x="45" y="34"/>
                      <a:pt x="26" y="41"/>
                      <a:pt x="16" y="58"/>
                    </a:cubicBezTo>
                    <a:cubicBezTo>
                      <a:pt x="8" y="72"/>
                      <a:pt x="7" y="90"/>
                      <a:pt x="6" y="106"/>
                    </a:cubicBezTo>
                    <a:cubicBezTo>
                      <a:pt x="1" y="150"/>
                      <a:pt x="0" y="195"/>
                      <a:pt x="1" y="240"/>
                    </a:cubicBezTo>
                    <a:cubicBezTo>
                      <a:pt x="2" y="269"/>
                      <a:pt x="1" y="298"/>
                      <a:pt x="3" y="327"/>
                    </a:cubicBezTo>
                    <a:cubicBezTo>
                      <a:pt x="4" y="350"/>
                      <a:pt x="5" y="375"/>
                      <a:pt x="16" y="397"/>
                    </a:cubicBezTo>
                    <a:cubicBezTo>
                      <a:pt x="39" y="446"/>
                      <a:pt x="98" y="451"/>
                      <a:pt x="146" y="449"/>
                    </a:cubicBezTo>
                    <a:cubicBezTo>
                      <a:pt x="172" y="448"/>
                      <a:pt x="197" y="444"/>
                      <a:pt x="222" y="443"/>
                    </a:cubicBezTo>
                    <a:cubicBezTo>
                      <a:pt x="246" y="442"/>
                      <a:pt x="269" y="444"/>
                      <a:pt x="293" y="445"/>
                    </a:cubicBezTo>
                    <a:cubicBezTo>
                      <a:pt x="334" y="445"/>
                      <a:pt x="400" y="452"/>
                      <a:pt x="422" y="408"/>
                    </a:cubicBezTo>
                    <a:cubicBezTo>
                      <a:pt x="447" y="358"/>
                      <a:pt x="435" y="290"/>
                      <a:pt x="433" y="236"/>
                    </a:cubicBezTo>
                    <a:cubicBezTo>
                      <a:pt x="431" y="205"/>
                      <a:pt x="432" y="173"/>
                      <a:pt x="430" y="142"/>
                    </a:cubicBezTo>
                    <a:cubicBezTo>
                      <a:pt x="429" y="115"/>
                      <a:pt x="428" y="82"/>
                      <a:pt x="413" y="58"/>
                    </a:cubicBezTo>
                    <a:cubicBezTo>
                      <a:pt x="374" y="0"/>
                      <a:pt x="277" y="9"/>
                      <a:pt x="217" y="11"/>
                    </a:cubicBezTo>
                    <a:cubicBezTo>
                      <a:pt x="211" y="11"/>
                      <a:pt x="211" y="21"/>
                      <a:pt x="217" y="21"/>
                    </a:cubicBezTo>
                    <a:cubicBezTo>
                      <a:pt x="272" y="19"/>
                      <a:pt x="359" y="10"/>
                      <a:pt x="400" y="58"/>
                    </a:cubicBezTo>
                    <a:cubicBezTo>
                      <a:pt x="417" y="78"/>
                      <a:pt x="418" y="108"/>
                      <a:pt x="420" y="134"/>
                    </a:cubicBezTo>
                    <a:cubicBezTo>
                      <a:pt x="421" y="161"/>
                      <a:pt x="422" y="187"/>
                      <a:pt x="422" y="214"/>
                    </a:cubicBezTo>
                    <a:cubicBezTo>
                      <a:pt x="423" y="267"/>
                      <a:pt x="432" y="322"/>
                      <a:pt x="422" y="375"/>
                    </a:cubicBezTo>
                    <a:cubicBezTo>
                      <a:pt x="417" y="399"/>
                      <a:pt x="408" y="420"/>
                      <a:pt x="382" y="428"/>
                    </a:cubicBezTo>
                    <a:cubicBezTo>
                      <a:pt x="359" y="435"/>
                      <a:pt x="334" y="435"/>
                      <a:pt x="310" y="435"/>
                    </a:cubicBezTo>
                    <a:cubicBezTo>
                      <a:pt x="267" y="435"/>
                      <a:pt x="225" y="433"/>
                      <a:pt x="181" y="437"/>
                    </a:cubicBezTo>
                    <a:cubicBezTo>
                      <a:pt x="134" y="441"/>
                      <a:pt x="67" y="448"/>
                      <a:pt x="33" y="406"/>
                    </a:cubicBezTo>
                    <a:cubicBezTo>
                      <a:pt x="18" y="387"/>
                      <a:pt x="16" y="363"/>
                      <a:pt x="14" y="340"/>
                    </a:cubicBezTo>
                    <a:cubicBezTo>
                      <a:pt x="12" y="313"/>
                      <a:pt x="12" y="286"/>
                      <a:pt x="11" y="260"/>
                    </a:cubicBezTo>
                    <a:cubicBezTo>
                      <a:pt x="11" y="221"/>
                      <a:pt x="11" y="183"/>
                      <a:pt x="13" y="145"/>
                    </a:cubicBezTo>
                    <a:cubicBezTo>
                      <a:pt x="14" y="122"/>
                      <a:pt x="14" y="96"/>
                      <a:pt x="21" y="73"/>
                    </a:cubicBezTo>
                    <a:cubicBezTo>
                      <a:pt x="27" y="51"/>
                      <a:pt x="47" y="43"/>
                      <a:pt x="68" y="38"/>
                    </a:cubicBezTo>
                    <a:cubicBezTo>
                      <a:pt x="117" y="25"/>
                      <a:pt x="169" y="30"/>
                      <a:pt x="219" y="21"/>
                    </a:cubicBezTo>
                    <a:cubicBezTo>
                      <a:pt x="225" y="19"/>
                      <a:pt x="222" y="10"/>
                      <a:pt x="216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44" name="Freeform 300">
                <a:extLst>
                  <a:ext uri="{FF2B5EF4-FFF2-40B4-BE49-F238E27FC236}">
                    <a16:creationId xmlns:a16="http://schemas.microsoft.com/office/drawing/2014/main" id="{A931EAAF-49CF-4888-A00D-8BAAC84D2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377" y="2194548"/>
                <a:ext cx="1638300" cy="1690687"/>
              </a:xfrm>
              <a:custGeom>
                <a:avLst/>
                <a:gdLst/>
                <a:ahLst/>
                <a:cxnLst>
                  <a:cxn ang="0">
                    <a:pos x="213" y="3"/>
                  </a:cxn>
                  <a:cxn ang="0">
                    <a:pos x="16" y="48"/>
                  </a:cxn>
                  <a:cxn ang="0">
                    <a:pos x="2" y="221"/>
                  </a:cxn>
                  <a:cxn ang="0">
                    <a:pos x="16" y="382"/>
                  </a:cxn>
                  <a:cxn ang="0">
                    <a:pos x="216" y="426"/>
                  </a:cxn>
                  <a:cxn ang="0">
                    <a:pos x="400" y="411"/>
                  </a:cxn>
                  <a:cxn ang="0">
                    <a:pos x="423" y="219"/>
                  </a:cxn>
                  <a:cxn ang="0">
                    <a:pos x="409" y="56"/>
                  </a:cxn>
                  <a:cxn ang="0">
                    <a:pos x="213" y="3"/>
                  </a:cxn>
                </a:cxnLst>
                <a:rect l="0" t="0" r="r" b="b"/>
                <a:pathLst>
                  <a:path w="437" h="451">
                    <a:moveTo>
                      <a:pt x="213" y="3"/>
                    </a:moveTo>
                    <a:cubicBezTo>
                      <a:pt x="170" y="12"/>
                      <a:pt x="39" y="5"/>
                      <a:pt x="16" y="48"/>
                    </a:cubicBezTo>
                    <a:cubicBezTo>
                      <a:pt x="3" y="67"/>
                      <a:pt x="1" y="197"/>
                      <a:pt x="2" y="221"/>
                    </a:cubicBezTo>
                    <a:cubicBezTo>
                      <a:pt x="3" y="257"/>
                      <a:pt x="0" y="353"/>
                      <a:pt x="16" y="382"/>
                    </a:cubicBezTo>
                    <a:cubicBezTo>
                      <a:pt x="48" y="451"/>
                      <a:pt x="158" y="429"/>
                      <a:pt x="216" y="426"/>
                    </a:cubicBezTo>
                    <a:cubicBezTo>
                      <a:pt x="250" y="424"/>
                      <a:pt x="367" y="437"/>
                      <a:pt x="400" y="411"/>
                    </a:cubicBezTo>
                    <a:cubicBezTo>
                      <a:pt x="437" y="379"/>
                      <a:pt x="426" y="279"/>
                      <a:pt x="423" y="219"/>
                    </a:cubicBezTo>
                    <a:cubicBezTo>
                      <a:pt x="422" y="184"/>
                      <a:pt x="425" y="91"/>
                      <a:pt x="409" y="56"/>
                    </a:cubicBezTo>
                    <a:cubicBezTo>
                      <a:pt x="382" y="4"/>
                      <a:pt x="303" y="0"/>
                      <a:pt x="213" y="3"/>
                    </a:cubicBezTo>
                  </a:path>
                </a:pathLst>
              </a:custGeom>
              <a:solidFill>
                <a:srgbClr val="FEDA3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45" name="Freeform 301">
                <a:extLst>
                  <a:ext uri="{FF2B5EF4-FFF2-40B4-BE49-F238E27FC236}">
                    <a16:creationId xmlns:a16="http://schemas.microsoft.com/office/drawing/2014/main" id="{3CAE588D-B14A-46F5-A675-35380B454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503" y="2150098"/>
                <a:ext cx="1676400" cy="1690687"/>
              </a:xfrm>
              <a:custGeom>
                <a:avLst/>
                <a:gdLst/>
                <a:ahLst/>
                <a:cxnLst>
                  <a:cxn ang="0">
                    <a:pos x="216" y="10"/>
                  </a:cxn>
                  <a:cxn ang="0">
                    <a:pos x="63" y="28"/>
                  </a:cxn>
                  <a:cxn ang="0">
                    <a:pos x="16" y="58"/>
                  </a:cxn>
                  <a:cxn ang="0">
                    <a:pos x="6" y="105"/>
                  </a:cxn>
                  <a:cxn ang="0">
                    <a:pos x="1" y="240"/>
                  </a:cxn>
                  <a:cxn ang="0">
                    <a:pos x="3" y="326"/>
                  </a:cxn>
                  <a:cxn ang="0">
                    <a:pos x="16" y="396"/>
                  </a:cxn>
                  <a:cxn ang="0">
                    <a:pos x="146" y="448"/>
                  </a:cxn>
                  <a:cxn ang="0">
                    <a:pos x="222" y="443"/>
                  </a:cxn>
                  <a:cxn ang="0">
                    <a:pos x="293" y="444"/>
                  </a:cxn>
                  <a:cxn ang="0">
                    <a:pos x="422" y="407"/>
                  </a:cxn>
                  <a:cxn ang="0">
                    <a:pos x="433" y="236"/>
                  </a:cxn>
                  <a:cxn ang="0">
                    <a:pos x="430" y="141"/>
                  </a:cxn>
                  <a:cxn ang="0">
                    <a:pos x="413" y="58"/>
                  </a:cxn>
                  <a:cxn ang="0">
                    <a:pos x="217" y="10"/>
                  </a:cxn>
                  <a:cxn ang="0">
                    <a:pos x="217" y="20"/>
                  </a:cxn>
                  <a:cxn ang="0">
                    <a:pos x="400" y="57"/>
                  </a:cxn>
                  <a:cxn ang="0">
                    <a:pos x="420" y="133"/>
                  </a:cxn>
                  <a:cxn ang="0">
                    <a:pos x="422" y="213"/>
                  </a:cxn>
                  <a:cxn ang="0">
                    <a:pos x="422" y="374"/>
                  </a:cxn>
                  <a:cxn ang="0">
                    <a:pos x="382" y="427"/>
                  </a:cxn>
                  <a:cxn ang="0">
                    <a:pos x="310" y="434"/>
                  </a:cxn>
                  <a:cxn ang="0">
                    <a:pos x="181" y="436"/>
                  </a:cxn>
                  <a:cxn ang="0">
                    <a:pos x="33" y="406"/>
                  </a:cxn>
                  <a:cxn ang="0">
                    <a:pos x="14" y="339"/>
                  </a:cxn>
                  <a:cxn ang="0">
                    <a:pos x="11" y="259"/>
                  </a:cxn>
                  <a:cxn ang="0">
                    <a:pos x="13" y="145"/>
                  </a:cxn>
                  <a:cxn ang="0">
                    <a:pos x="21" y="73"/>
                  </a:cxn>
                  <a:cxn ang="0">
                    <a:pos x="68" y="37"/>
                  </a:cxn>
                  <a:cxn ang="0">
                    <a:pos x="219" y="20"/>
                  </a:cxn>
                  <a:cxn ang="0">
                    <a:pos x="216" y="10"/>
                  </a:cxn>
                </a:cxnLst>
                <a:rect l="0" t="0" r="r" b="b"/>
                <a:pathLst>
                  <a:path w="447" h="451">
                    <a:moveTo>
                      <a:pt x="216" y="10"/>
                    </a:moveTo>
                    <a:cubicBezTo>
                      <a:pt x="165" y="20"/>
                      <a:pt x="113" y="15"/>
                      <a:pt x="63" y="28"/>
                    </a:cubicBezTo>
                    <a:cubicBezTo>
                      <a:pt x="45" y="33"/>
                      <a:pt x="26" y="41"/>
                      <a:pt x="16" y="58"/>
                    </a:cubicBezTo>
                    <a:cubicBezTo>
                      <a:pt x="8" y="71"/>
                      <a:pt x="7" y="90"/>
                      <a:pt x="6" y="105"/>
                    </a:cubicBezTo>
                    <a:cubicBezTo>
                      <a:pt x="1" y="150"/>
                      <a:pt x="0" y="195"/>
                      <a:pt x="1" y="240"/>
                    </a:cubicBezTo>
                    <a:cubicBezTo>
                      <a:pt x="2" y="268"/>
                      <a:pt x="1" y="297"/>
                      <a:pt x="3" y="326"/>
                    </a:cubicBezTo>
                    <a:cubicBezTo>
                      <a:pt x="4" y="350"/>
                      <a:pt x="5" y="375"/>
                      <a:pt x="16" y="396"/>
                    </a:cubicBezTo>
                    <a:cubicBezTo>
                      <a:pt x="39" y="445"/>
                      <a:pt x="98" y="450"/>
                      <a:pt x="146" y="448"/>
                    </a:cubicBezTo>
                    <a:cubicBezTo>
                      <a:pt x="172" y="448"/>
                      <a:pt x="197" y="444"/>
                      <a:pt x="222" y="443"/>
                    </a:cubicBezTo>
                    <a:cubicBezTo>
                      <a:pt x="246" y="442"/>
                      <a:pt x="269" y="444"/>
                      <a:pt x="293" y="444"/>
                    </a:cubicBezTo>
                    <a:cubicBezTo>
                      <a:pt x="334" y="445"/>
                      <a:pt x="400" y="451"/>
                      <a:pt x="422" y="407"/>
                    </a:cubicBezTo>
                    <a:cubicBezTo>
                      <a:pt x="447" y="357"/>
                      <a:pt x="435" y="290"/>
                      <a:pt x="433" y="236"/>
                    </a:cubicBezTo>
                    <a:cubicBezTo>
                      <a:pt x="431" y="204"/>
                      <a:pt x="432" y="173"/>
                      <a:pt x="430" y="141"/>
                    </a:cubicBezTo>
                    <a:cubicBezTo>
                      <a:pt x="429" y="114"/>
                      <a:pt x="428" y="81"/>
                      <a:pt x="413" y="58"/>
                    </a:cubicBezTo>
                    <a:cubicBezTo>
                      <a:pt x="374" y="0"/>
                      <a:pt x="277" y="8"/>
                      <a:pt x="217" y="10"/>
                    </a:cubicBezTo>
                    <a:cubicBezTo>
                      <a:pt x="211" y="11"/>
                      <a:pt x="211" y="21"/>
                      <a:pt x="217" y="20"/>
                    </a:cubicBezTo>
                    <a:cubicBezTo>
                      <a:pt x="272" y="19"/>
                      <a:pt x="359" y="10"/>
                      <a:pt x="400" y="57"/>
                    </a:cubicBezTo>
                    <a:cubicBezTo>
                      <a:pt x="417" y="77"/>
                      <a:pt x="418" y="108"/>
                      <a:pt x="420" y="133"/>
                    </a:cubicBezTo>
                    <a:cubicBezTo>
                      <a:pt x="421" y="160"/>
                      <a:pt x="422" y="187"/>
                      <a:pt x="422" y="213"/>
                    </a:cubicBezTo>
                    <a:cubicBezTo>
                      <a:pt x="423" y="267"/>
                      <a:pt x="432" y="321"/>
                      <a:pt x="422" y="374"/>
                    </a:cubicBezTo>
                    <a:cubicBezTo>
                      <a:pt x="417" y="399"/>
                      <a:pt x="408" y="420"/>
                      <a:pt x="382" y="427"/>
                    </a:cubicBezTo>
                    <a:cubicBezTo>
                      <a:pt x="359" y="434"/>
                      <a:pt x="334" y="434"/>
                      <a:pt x="310" y="434"/>
                    </a:cubicBezTo>
                    <a:cubicBezTo>
                      <a:pt x="267" y="434"/>
                      <a:pt x="225" y="432"/>
                      <a:pt x="181" y="436"/>
                    </a:cubicBezTo>
                    <a:cubicBezTo>
                      <a:pt x="134" y="440"/>
                      <a:pt x="67" y="448"/>
                      <a:pt x="33" y="406"/>
                    </a:cubicBezTo>
                    <a:cubicBezTo>
                      <a:pt x="18" y="387"/>
                      <a:pt x="16" y="362"/>
                      <a:pt x="14" y="339"/>
                    </a:cubicBezTo>
                    <a:cubicBezTo>
                      <a:pt x="12" y="312"/>
                      <a:pt x="12" y="286"/>
                      <a:pt x="11" y="259"/>
                    </a:cubicBezTo>
                    <a:cubicBezTo>
                      <a:pt x="11" y="221"/>
                      <a:pt x="11" y="183"/>
                      <a:pt x="13" y="145"/>
                    </a:cubicBezTo>
                    <a:cubicBezTo>
                      <a:pt x="14" y="121"/>
                      <a:pt x="14" y="96"/>
                      <a:pt x="21" y="73"/>
                    </a:cubicBezTo>
                    <a:cubicBezTo>
                      <a:pt x="27" y="51"/>
                      <a:pt x="47" y="43"/>
                      <a:pt x="68" y="37"/>
                    </a:cubicBezTo>
                    <a:cubicBezTo>
                      <a:pt x="117" y="24"/>
                      <a:pt x="169" y="29"/>
                      <a:pt x="219" y="20"/>
                    </a:cubicBezTo>
                    <a:cubicBezTo>
                      <a:pt x="225" y="19"/>
                      <a:pt x="222" y="9"/>
                      <a:pt x="216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46" name="矩形 16">
              <a:extLst>
                <a:ext uri="{FF2B5EF4-FFF2-40B4-BE49-F238E27FC236}">
                  <a16:creationId xmlns:a16="http://schemas.microsoft.com/office/drawing/2014/main" id="{941DF622-0D3D-4D4F-B681-E4A05E11F195}"/>
                </a:ext>
              </a:extLst>
            </p:cNvPr>
            <p:cNvSpPr/>
            <p:nvPr/>
          </p:nvSpPr>
          <p:spPr>
            <a:xfrm>
              <a:off x="327053" y="245962"/>
              <a:ext cx="565838" cy="7128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B57767-D994-40F9-9DE5-D62D68E0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724" y="1626869"/>
            <a:ext cx="4044315" cy="3862139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0906A6D-466D-4C13-8E9C-F23161F2730C}"/>
              </a:ext>
            </a:extLst>
          </p:cNvPr>
          <p:cNvSpPr/>
          <p:nvPr/>
        </p:nvSpPr>
        <p:spPr>
          <a:xfrm>
            <a:off x="452296" y="2085625"/>
            <a:ext cx="6608903" cy="1111963"/>
          </a:xfrm>
          <a:prstGeom prst="roundRect">
            <a:avLst/>
          </a:prstGeom>
          <a:solidFill>
            <a:srgbClr val="BDFD0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thấy mỗi mặt của khối lập phương lớn có 4 mặt khối lập phương nhỏ.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3274B68-D417-4576-BA2E-DA20ECD7BEB3}"/>
              </a:ext>
            </a:extLst>
          </p:cNvPr>
          <p:cNvSpPr/>
          <p:nvPr/>
        </p:nvSpPr>
        <p:spPr>
          <a:xfrm>
            <a:off x="452296" y="3310128"/>
            <a:ext cx="6608903" cy="2606040"/>
          </a:xfrm>
          <a:prstGeom prst="roundRect">
            <a:avLst/>
          </a:prstGeom>
          <a:solidFill>
            <a:srgbClr val="BDFD0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 lớn có 6 mặt nên số mặt của các khối lập phương nhỏ được sơn màu đỏ là: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6 = 24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457200"/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4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E6D41-FD8D-491C-8906-B652F6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0" y="-1079734"/>
            <a:ext cx="12192000" cy="8120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5A13B7-6F38-4F80-A6FC-2C4C7A192981}"/>
              </a:ext>
            </a:extLst>
          </p:cNvPr>
          <p:cNvSpPr/>
          <p:nvPr/>
        </p:nvSpPr>
        <p:spPr>
          <a:xfrm>
            <a:off x="1847850" y="3797300"/>
            <a:ext cx="8353425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 bài </a:t>
            </a:r>
            <a:r>
              <a:rPr lang="en-US" sz="36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23: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số.</a:t>
            </a:r>
            <a:endParaRPr kumimoji="0" lang="en-US" sz="36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82412"/>
      </p:ext>
    </p:extLst>
  </p:cSld>
  <p:clrMapOvr>
    <a:masterClrMapping/>
  </p:clrMapOvr>
  <p:transition spd="slow" advClick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地图, 文字&#10;&#10;描述已自动生成">
            <a:extLst>
              <a:ext uri="{FF2B5EF4-FFF2-40B4-BE49-F238E27FC236}">
                <a16:creationId xmlns:a16="http://schemas.microsoft.com/office/drawing/2014/main" id="{20943500-24A9-46B3-A024-FC2F454EE0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pic>
        <p:nvPicPr>
          <p:cNvPr id="10" name="图片 9" descr="图片包含 文字&#10;&#10;描述已自动生成">
            <a:extLst>
              <a:ext uri="{FF2B5EF4-FFF2-40B4-BE49-F238E27FC236}">
                <a16:creationId xmlns:a16="http://schemas.microsoft.com/office/drawing/2014/main" id="{70871672-32F3-40CA-A01F-BB09487E2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870">
            <a:off x="1613493" y="1239092"/>
            <a:ext cx="1593263" cy="159326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110E7C5-CAF5-40AB-9E02-1CF92C7AE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89" y="1409650"/>
            <a:ext cx="6148707" cy="28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22">
        <p:random/>
      </p:transition>
    </mc:Choice>
    <mc:Fallback xmlns="">
      <p:transition spd="slow" advTm="7022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5|4.9|4.3|4.2|5.2|3.8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.9|7.7|10.9|5.1|9.6|7.7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.2|7.2|6.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326</Words>
  <Application>Microsoft Office PowerPoint</Application>
  <PresentationFormat>Widescreen</PresentationFormat>
  <Paragraphs>40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Arial</vt:lpstr>
      <vt:lpstr>Calibri</vt:lpstr>
      <vt:lpstr>HP001 5 hàng</vt:lpstr>
      <vt:lpstr>Times New Roman</vt:lpstr>
      <vt:lpstr>VNI-Avo</vt:lpstr>
      <vt:lpstr>仓耳玄三M W05</vt:lpstr>
      <vt:lpstr>1_Office Theme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31</cp:revision>
  <dcterms:created xsi:type="dcterms:W3CDTF">2022-07-15T08:52:07Z</dcterms:created>
  <dcterms:modified xsi:type="dcterms:W3CDTF">2023-11-02T02:10:43Z</dcterms:modified>
</cp:coreProperties>
</file>