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58" r:id="rId2"/>
    <p:sldMasterId id="2147483778" r:id="rId3"/>
    <p:sldMasterId id="2147483797" r:id="rId4"/>
    <p:sldMasterId id="2147483835" r:id="rId5"/>
    <p:sldMasterId id="2147483854" r:id="rId6"/>
    <p:sldMasterId id="2147483867" r:id="rId7"/>
  </p:sldMasterIdLst>
  <p:notesMasterIdLst>
    <p:notesMasterId r:id="rId20"/>
  </p:notesMasterIdLst>
  <p:sldIdLst>
    <p:sldId id="291" r:id="rId8"/>
    <p:sldId id="355" r:id="rId9"/>
    <p:sldId id="292" r:id="rId10"/>
    <p:sldId id="294" r:id="rId11"/>
    <p:sldId id="295" r:id="rId12"/>
    <p:sldId id="2636" r:id="rId13"/>
    <p:sldId id="296" r:id="rId14"/>
    <p:sldId id="2637" r:id="rId15"/>
    <p:sldId id="276" r:id="rId16"/>
    <p:sldId id="290" r:id="rId17"/>
    <p:sldId id="298" r:id="rId18"/>
    <p:sldId id="277" r:id="rId19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FFCA"/>
    <a:srgbClr val="CC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1B377-DF56-40AF-A111-5053247C7CD0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AF9327-966F-42B7-B5D8-41AA7C24CE48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C60AD74C-0C80-4DF9-BE78-B9DB774F6BC6}" type="parTrans" cxnId="{0F4CF404-803F-4C97-B6D0-F78AC556E228}">
      <dgm:prSet/>
      <dgm:spPr/>
      <dgm:t>
        <a:bodyPr/>
        <a:lstStyle/>
        <a:p>
          <a:endParaRPr lang="en-US"/>
        </a:p>
      </dgm:t>
    </dgm:pt>
    <dgm:pt modelId="{13CE494B-A5EF-404B-BEBA-47E3203E1648}" type="sibTrans" cxnId="{0F4CF404-803F-4C97-B6D0-F78AC556E228}">
      <dgm:prSet/>
      <dgm:spPr/>
      <dgm:t>
        <a:bodyPr/>
        <a:lstStyle/>
        <a:p>
          <a:endParaRPr lang="en-US"/>
        </a:p>
      </dgm:t>
    </dgm:pt>
    <dgm:pt modelId="{51BAD5B3-8C31-42A1-BC38-9854F0A36007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Luyện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zh-CN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giảm một số đi nhiều </a:t>
          </a:r>
          <a:r>
            <a:rPr lang="en-US" altLang="zh-CN" b="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lần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C7F388-9F21-4B1A-85D6-7FA3C0B4A1C8}" type="parTrans" cxnId="{3F005DAB-32E6-478D-BE61-D54FD2D2043B}">
      <dgm:prSet/>
      <dgm:spPr/>
      <dgm:t>
        <a:bodyPr/>
        <a:lstStyle/>
        <a:p>
          <a:endParaRPr lang="en-US"/>
        </a:p>
      </dgm:t>
    </dgm:pt>
    <dgm:pt modelId="{013F3E77-5028-4115-B979-88E91190BE1D}" type="sibTrans" cxnId="{3F005DAB-32E6-478D-BE61-D54FD2D2043B}">
      <dgm:prSet/>
      <dgm:spPr/>
      <dgm:t>
        <a:bodyPr/>
        <a:lstStyle/>
        <a:p>
          <a:endParaRPr lang="en-US"/>
        </a:p>
      </dgm:t>
    </dgm:pt>
    <dgm:pt modelId="{C742761E-AB1A-495E-9FDA-FA244C0B38F3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BF0E3C03-3968-4D3C-A6FA-0718F731D0B5}" type="parTrans" cxnId="{99771652-A6F9-45D7-8D45-7F53B6786E73}">
      <dgm:prSet/>
      <dgm:spPr/>
      <dgm:t>
        <a:bodyPr/>
        <a:lstStyle/>
        <a:p>
          <a:endParaRPr lang="en-US"/>
        </a:p>
      </dgm:t>
    </dgm:pt>
    <dgm:pt modelId="{503B3210-203D-4DD9-BADD-87258538C0BD}" type="sibTrans" cxnId="{99771652-A6F9-45D7-8D45-7F53B6786E73}">
      <dgm:prSet/>
      <dgm:spPr/>
      <dgm:t>
        <a:bodyPr/>
        <a:lstStyle/>
        <a:p>
          <a:endParaRPr lang="en-US"/>
        </a:p>
      </dgm:t>
    </dgm:pt>
    <dgm:pt modelId="{F3B36456-84C6-477E-B8EA-423791D1F115}">
      <dgm:prSet phldrT="[Text]"/>
      <dgm:spPr/>
      <dgm:t>
        <a:bodyPr/>
        <a:lstStyle/>
        <a:p>
          <a:r>
            <a:rPr lang="en-US" dirty="0" err="1"/>
            <a:t>Biết</a:t>
          </a:r>
          <a:r>
            <a:rPr lang="en-US" dirty="0"/>
            <a:t> </a:t>
          </a:r>
          <a:r>
            <a:rPr lang="en-US" dirty="0" err="1"/>
            <a:t>vận</a:t>
          </a:r>
          <a:r>
            <a:rPr lang="en-US" dirty="0"/>
            <a:t> </a:t>
          </a:r>
          <a:r>
            <a:rPr lang="en-US" dirty="0" err="1"/>
            <a:t>dụng</a:t>
          </a:r>
          <a:r>
            <a:rPr lang="en-US" dirty="0"/>
            <a:t> </a:t>
          </a:r>
          <a:r>
            <a:rPr lang="en-US" dirty="0" err="1"/>
            <a:t>vào</a:t>
          </a:r>
          <a:r>
            <a:rPr lang="en-US" dirty="0"/>
            <a:t> </a:t>
          </a:r>
          <a:r>
            <a:rPr lang="en-US" dirty="0" err="1"/>
            <a:t>giải</a:t>
          </a:r>
          <a:r>
            <a:rPr lang="en-US" dirty="0"/>
            <a:t> </a:t>
          </a:r>
          <a:r>
            <a:rPr lang="en-US" dirty="0" err="1"/>
            <a:t>toán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tính</a:t>
          </a:r>
          <a:r>
            <a:rPr lang="en-US" dirty="0"/>
            <a:t> </a:t>
          </a:r>
          <a:r>
            <a:rPr lang="en-US" dirty="0" err="1"/>
            <a:t>toán</a:t>
          </a:r>
          <a:r>
            <a:rPr lang="en-US" dirty="0"/>
            <a:t> </a:t>
          </a:r>
          <a:r>
            <a:rPr lang="en-US" dirty="0" err="1"/>
            <a:t>trong</a:t>
          </a:r>
          <a:r>
            <a:rPr lang="en-US" dirty="0"/>
            <a:t> </a:t>
          </a:r>
          <a:r>
            <a:rPr lang="en-US" dirty="0" err="1"/>
            <a:t>cuộc</a:t>
          </a:r>
          <a:r>
            <a:rPr lang="en-US" dirty="0"/>
            <a:t> </a:t>
          </a:r>
          <a:r>
            <a:rPr lang="en-US" dirty="0" err="1"/>
            <a:t>sống</a:t>
          </a:r>
          <a:r>
            <a:rPr lang="en-US" dirty="0"/>
            <a:t>.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D1AFD2-54E5-4CD8-A841-10E75DAB0C0E}" type="parTrans" cxnId="{A1D04F7F-A80D-4452-90A9-F9C47AC589C5}">
      <dgm:prSet/>
      <dgm:spPr/>
      <dgm:t>
        <a:bodyPr/>
        <a:lstStyle/>
        <a:p>
          <a:endParaRPr lang="en-US"/>
        </a:p>
      </dgm:t>
    </dgm:pt>
    <dgm:pt modelId="{5A053E42-3B1F-4A63-A910-59474A7C6BAB}" type="sibTrans" cxnId="{A1D04F7F-A80D-4452-90A9-F9C47AC589C5}">
      <dgm:prSet/>
      <dgm:spPr/>
      <dgm:t>
        <a:bodyPr/>
        <a:lstStyle/>
        <a:p>
          <a:endParaRPr lang="en-US"/>
        </a:p>
      </dgm:t>
    </dgm:pt>
    <dgm:pt modelId="{2AAAA6B7-DA83-4CD0-8EF0-CD0E270963B7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35F98B45-CDF0-4041-8260-13A901330FA4}" type="parTrans" cxnId="{5B772067-DEDB-439A-A1BD-7AF5A130B2C6}">
      <dgm:prSet/>
      <dgm:spPr/>
      <dgm:t>
        <a:bodyPr/>
        <a:lstStyle/>
        <a:p>
          <a:endParaRPr lang="en-US"/>
        </a:p>
      </dgm:t>
    </dgm:pt>
    <dgm:pt modelId="{831F6969-EB41-4C74-8D9A-A671C63DD89B}" type="sibTrans" cxnId="{5B772067-DEDB-439A-A1BD-7AF5A130B2C6}">
      <dgm:prSet/>
      <dgm:spPr/>
      <dgm:t>
        <a:bodyPr/>
        <a:lstStyle/>
        <a:p>
          <a:endParaRPr lang="en-US"/>
        </a:p>
      </dgm:t>
    </dgm:pt>
    <dgm:pt modelId="{9506600A-9DF0-466B-9213-DF47450AE98A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Rèn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luyện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cẩn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thận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bày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sạch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2D57CA50-AF77-4676-B9B3-D2725165DC6E}" type="parTrans" cxnId="{1DB54C76-AE27-403C-AC89-C0B039E48333}">
      <dgm:prSet/>
      <dgm:spPr/>
      <dgm:t>
        <a:bodyPr/>
        <a:lstStyle/>
        <a:p>
          <a:endParaRPr lang="en-US"/>
        </a:p>
      </dgm:t>
    </dgm:pt>
    <dgm:pt modelId="{ED1CD214-A4AA-497C-9DC5-8D216AF28C4F}" type="sibTrans" cxnId="{1DB54C76-AE27-403C-AC89-C0B039E48333}">
      <dgm:prSet/>
      <dgm:spPr/>
      <dgm:t>
        <a:bodyPr/>
        <a:lstStyle/>
        <a:p>
          <a:endParaRPr lang="en-US"/>
        </a:p>
      </dgm:t>
    </dgm:pt>
    <dgm:pt modelId="{E35388FA-24AF-4F7D-AE80-E9B1CA6BE6C1}" type="pres">
      <dgm:prSet presAssocID="{F621B377-DF56-40AF-A111-5053247C7CD0}" presName="linearFlow" presStyleCnt="0">
        <dgm:presLayoutVars>
          <dgm:dir/>
          <dgm:animLvl val="lvl"/>
          <dgm:resizeHandles val="exact"/>
        </dgm:presLayoutVars>
      </dgm:prSet>
      <dgm:spPr/>
    </dgm:pt>
    <dgm:pt modelId="{4A70D069-F15F-4210-B8F3-42CDB9D8D37A}" type="pres">
      <dgm:prSet presAssocID="{D1AF9327-966F-42B7-B5D8-41AA7C24CE48}" presName="composite" presStyleCnt="0"/>
      <dgm:spPr/>
    </dgm:pt>
    <dgm:pt modelId="{23A088EB-2728-4F37-A291-DA4F05043724}" type="pres">
      <dgm:prSet presAssocID="{D1AF9327-966F-42B7-B5D8-41AA7C24CE4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CEE9739-7C42-410B-9FCB-1DB16A6332FE}" type="pres">
      <dgm:prSet presAssocID="{D1AF9327-966F-42B7-B5D8-41AA7C24CE48}" presName="descendantText" presStyleLbl="alignAcc1" presStyleIdx="0" presStyleCnt="3">
        <dgm:presLayoutVars>
          <dgm:bulletEnabled val="1"/>
        </dgm:presLayoutVars>
      </dgm:prSet>
      <dgm:spPr/>
    </dgm:pt>
    <dgm:pt modelId="{4E1C1761-CC08-49D3-B2E8-36EBCB904B1B}" type="pres">
      <dgm:prSet presAssocID="{13CE494B-A5EF-404B-BEBA-47E3203E1648}" presName="sp" presStyleCnt="0"/>
      <dgm:spPr/>
    </dgm:pt>
    <dgm:pt modelId="{F06EEE71-57C1-49A2-87E3-89A0168F9D5E}" type="pres">
      <dgm:prSet presAssocID="{C742761E-AB1A-495E-9FDA-FA244C0B38F3}" presName="composite" presStyleCnt="0"/>
      <dgm:spPr/>
    </dgm:pt>
    <dgm:pt modelId="{1D00AE61-E7A9-4FA3-8E3B-4F428EDA355B}" type="pres">
      <dgm:prSet presAssocID="{C742761E-AB1A-495E-9FDA-FA244C0B38F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F086112-9BF2-4A3F-A4A5-FB0000AFC1EE}" type="pres">
      <dgm:prSet presAssocID="{C742761E-AB1A-495E-9FDA-FA244C0B38F3}" presName="descendantText" presStyleLbl="alignAcc1" presStyleIdx="1" presStyleCnt="3">
        <dgm:presLayoutVars>
          <dgm:bulletEnabled val="1"/>
        </dgm:presLayoutVars>
      </dgm:prSet>
      <dgm:spPr/>
    </dgm:pt>
    <dgm:pt modelId="{32F5095F-A75E-4FBB-B4BA-B3220DC8E4DF}" type="pres">
      <dgm:prSet presAssocID="{503B3210-203D-4DD9-BADD-87258538C0BD}" presName="sp" presStyleCnt="0"/>
      <dgm:spPr/>
    </dgm:pt>
    <dgm:pt modelId="{D36D6252-0A99-415C-BE1A-E61089C3CE78}" type="pres">
      <dgm:prSet presAssocID="{2AAAA6B7-DA83-4CD0-8EF0-CD0E270963B7}" presName="composite" presStyleCnt="0"/>
      <dgm:spPr/>
    </dgm:pt>
    <dgm:pt modelId="{666888F2-7875-4966-9CEB-D83946E2B003}" type="pres">
      <dgm:prSet presAssocID="{2AAAA6B7-DA83-4CD0-8EF0-CD0E270963B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266E3C1-ED2F-4418-82BC-649648E5E0B5}" type="pres">
      <dgm:prSet presAssocID="{2AAAA6B7-DA83-4CD0-8EF0-CD0E270963B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F4CF404-803F-4C97-B6D0-F78AC556E228}" srcId="{F621B377-DF56-40AF-A111-5053247C7CD0}" destId="{D1AF9327-966F-42B7-B5D8-41AA7C24CE48}" srcOrd="0" destOrd="0" parTransId="{C60AD74C-0C80-4DF9-BE78-B9DB774F6BC6}" sibTransId="{13CE494B-A5EF-404B-BEBA-47E3203E1648}"/>
    <dgm:cxn modelId="{FCA7F008-BBCE-4764-A32D-FC4F75A4CB21}" type="presOf" srcId="{F621B377-DF56-40AF-A111-5053247C7CD0}" destId="{E35388FA-24AF-4F7D-AE80-E9B1CA6BE6C1}" srcOrd="0" destOrd="0" presId="urn:microsoft.com/office/officeart/2005/8/layout/chevron2"/>
    <dgm:cxn modelId="{C6DD991E-FAAB-4F58-A520-9B9400CBA1C9}" type="presOf" srcId="{D1AF9327-966F-42B7-B5D8-41AA7C24CE48}" destId="{23A088EB-2728-4F37-A291-DA4F05043724}" srcOrd="0" destOrd="0" presId="urn:microsoft.com/office/officeart/2005/8/layout/chevron2"/>
    <dgm:cxn modelId="{5B772067-DEDB-439A-A1BD-7AF5A130B2C6}" srcId="{F621B377-DF56-40AF-A111-5053247C7CD0}" destId="{2AAAA6B7-DA83-4CD0-8EF0-CD0E270963B7}" srcOrd="2" destOrd="0" parTransId="{35F98B45-CDF0-4041-8260-13A901330FA4}" sibTransId="{831F6969-EB41-4C74-8D9A-A671C63DD89B}"/>
    <dgm:cxn modelId="{99771652-A6F9-45D7-8D45-7F53B6786E73}" srcId="{F621B377-DF56-40AF-A111-5053247C7CD0}" destId="{C742761E-AB1A-495E-9FDA-FA244C0B38F3}" srcOrd="1" destOrd="0" parTransId="{BF0E3C03-3968-4D3C-A6FA-0718F731D0B5}" sibTransId="{503B3210-203D-4DD9-BADD-87258538C0BD}"/>
    <dgm:cxn modelId="{1DB54C76-AE27-403C-AC89-C0B039E48333}" srcId="{2AAAA6B7-DA83-4CD0-8EF0-CD0E270963B7}" destId="{9506600A-9DF0-466B-9213-DF47450AE98A}" srcOrd="0" destOrd="0" parTransId="{2D57CA50-AF77-4676-B9B3-D2725165DC6E}" sibTransId="{ED1CD214-A4AA-497C-9DC5-8D216AF28C4F}"/>
    <dgm:cxn modelId="{A1D04F7F-A80D-4452-90A9-F9C47AC589C5}" srcId="{C742761E-AB1A-495E-9FDA-FA244C0B38F3}" destId="{F3B36456-84C6-477E-B8EA-423791D1F115}" srcOrd="0" destOrd="0" parTransId="{0CD1AFD2-54E5-4CD8-A841-10E75DAB0C0E}" sibTransId="{5A053E42-3B1F-4A63-A910-59474A7C6BAB}"/>
    <dgm:cxn modelId="{647EA48F-54C6-4D5C-AB7E-FE2747AAFA13}" type="presOf" srcId="{9506600A-9DF0-466B-9213-DF47450AE98A}" destId="{D266E3C1-ED2F-4418-82BC-649648E5E0B5}" srcOrd="0" destOrd="0" presId="urn:microsoft.com/office/officeart/2005/8/layout/chevron2"/>
    <dgm:cxn modelId="{185D7CAA-4594-413C-ACC9-AD53BD9B76DE}" type="presOf" srcId="{2AAAA6B7-DA83-4CD0-8EF0-CD0E270963B7}" destId="{666888F2-7875-4966-9CEB-D83946E2B003}" srcOrd="0" destOrd="0" presId="urn:microsoft.com/office/officeart/2005/8/layout/chevron2"/>
    <dgm:cxn modelId="{3F005DAB-32E6-478D-BE61-D54FD2D2043B}" srcId="{D1AF9327-966F-42B7-B5D8-41AA7C24CE48}" destId="{51BAD5B3-8C31-42A1-BC38-9854F0A36007}" srcOrd="0" destOrd="0" parTransId="{D1C7F388-9F21-4B1A-85D6-7FA3C0B4A1C8}" sibTransId="{013F3E77-5028-4115-B979-88E91190BE1D}"/>
    <dgm:cxn modelId="{4B9ECFBF-6ECD-4BD2-B5F1-311A99AEF6CC}" type="presOf" srcId="{C742761E-AB1A-495E-9FDA-FA244C0B38F3}" destId="{1D00AE61-E7A9-4FA3-8E3B-4F428EDA355B}" srcOrd="0" destOrd="0" presId="urn:microsoft.com/office/officeart/2005/8/layout/chevron2"/>
    <dgm:cxn modelId="{CBA459DF-49A0-4E1E-BDB7-9E93A315F89D}" type="presOf" srcId="{51BAD5B3-8C31-42A1-BC38-9854F0A36007}" destId="{9CEE9739-7C42-410B-9FCB-1DB16A6332FE}" srcOrd="0" destOrd="0" presId="urn:microsoft.com/office/officeart/2005/8/layout/chevron2"/>
    <dgm:cxn modelId="{7EABD1E4-B991-494C-A35E-B18A438943A2}" type="presOf" srcId="{F3B36456-84C6-477E-B8EA-423791D1F115}" destId="{BF086112-9BF2-4A3F-A4A5-FB0000AFC1EE}" srcOrd="0" destOrd="0" presId="urn:microsoft.com/office/officeart/2005/8/layout/chevron2"/>
    <dgm:cxn modelId="{8D9D1177-0086-429A-82BD-D14CD0E986C4}" type="presParOf" srcId="{E35388FA-24AF-4F7D-AE80-E9B1CA6BE6C1}" destId="{4A70D069-F15F-4210-B8F3-42CDB9D8D37A}" srcOrd="0" destOrd="0" presId="urn:microsoft.com/office/officeart/2005/8/layout/chevron2"/>
    <dgm:cxn modelId="{D873C7D9-425A-4FE9-97A3-945F54A31193}" type="presParOf" srcId="{4A70D069-F15F-4210-B8F3-42CDB9D8D37A}" destId="{23A088EB-2728-4F37-A291-DA4F05043724}" srcOrd="0" destOrd="0" presId="urn:microsoft.com/office/officeart/2005/8/layout/chevron2"/>
    <dgm:cxn modelId="{5DC4587E-6C87-43F3-89B1-9575571BF5A2}" type="presParOf" srcId="{4A70D069-F15F-4210-B8F3-42CDB9D8D37A}" destId="{9CEE9739-7C42-410B-9FCB-1DB16A6332FE}" srcOrd="1" destOrd="0" presId="urn:microsoft.com/office/officeart/2005/8/layout/chevron2"/>
    <dgm:cxn modelId="{54690E6D-A2A9-444B-BDF0-A70AE0192BFF}" type="presParOf" srcId="{E35388FA-24AF-4F7D-AE80-E9B1CA6BE6C1}" destId="{4E1C1761-CC08-49D3-B2E8-36EBCB904B1B}" srcOrd="1" destOrd="0" presId="urn:microsoft.com/office/officeart/2005/8/layout/chevron2"/>
    <dgm:cxn modelId="{9CD5CA64-8EFD-4B27-8AB1-389F6553E289}" type="presParOf" srcId="{E35388FA-24AF-4F7D-AE80-E9B1CA6BE6C1}" destId="{F06EEE71-57C1-49A2-87E3-89A0168F9D5E}" srcOrd="2" destOrd="0" presId="urn:microsoft.com/office/officeart/2005/8/layout/chevron2"/>
    <dgm:cxn modelId="{2BE0BE8D-3E91-42C1-B81D-8F5102D3A54A}" type="presParOf" srcId="{F06EEE71-57C1-49A2-87E3-89A0168F9D5E}" destId="{1D00AE61-E7A9-4FA3-8E3B-4F428EDA355B}" srcOrd="0" destOrd="0" presId="urn:microsoft.com/office/officeart/2005/8/layout/chevron2"/>
    <dgm:cxn modelId="{988E36DA-3ADF-4E37-9AA3-0B750621A37E}" type="presParOf" srcId="{F06EEE71-57C1-49A2-87E3-89A0168F9D5E}" destId="{BF086112-9BF2-4A3F-A4A5-FB0000AFC1EE}" srcOrd="1" destOrd="0" presId="urn:microsoft.com/office/officeart/2005/8/layout/chevron2"/>
    <dgm:cxn modelId="{27EDC471-897A-4C62-9873-E24631D370BB}" type="presParOf" srcId="{E35388FA-24AF-4F7D-AE80-E9B1CA6BE6C1}" destId="{32F5095F-A75E-4FBB-B4BA-B3220DC8E4DF}" srcOrd="3" destOrd="0" presId="urn:microsoft.com/office/officeart/2005/8/layout/chevron2"/>
    <dgm:cxn modelId="{F7953AF9-AAEB-4887-A81C-08091FBFBE67}" type="presParOf" srcId="{E35388FA-24AF-4F7D-AE80-E9B1CA6BE6C1}" destId="{D36D6252-0A99-415C-BE1A-E61089C3CE78}" srcOrd="4" destOrd="0" presId="urn:microsoft.com/office/officeart/2005/8/layout/chevron2"/>
    <dgm:cxn modelId="{80D26766-2BBE-4513-8DF7-D19B9C81DD82}" type="presParOf" srcId="{D36D6252-0A99-415C-BE1A-E61089C3CE78}" destId="{666888F2-7875-4966-9CEB-D83946E2B003}" srcOrd="0" destOrd="0" presId="urn:microsoft.com/office/officeart/2005/8/layout/chevron2"/>
    <dgm:cxn modelId="{38FBA960-D833-402E-8BC2-46B003C79369}" type="presParOf" srcId="{D36D6252-0A99-415C-BE1A-E61089C3CE78}" destId="{D266E3C1-ED2F-4418-82BC-649648E5E0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088EB-2728-4F37-A291-DA4F05043724}">
      <dsp:nvSpPr>
        <dsp:cNvPr id="0" name=""/>
        <dsp:cNvSpPr/>
      </dsp:nvSpPr>
      <dsp:spPr>
        <a:xfrm rot="5400000">
          <a:off x="-279232" y="282506"/>
          <a:ext cx="1861547" cy="130308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1</a:t>
          </a:r>
        </a:p>
      </dsp:txBody>
      <dsp:txXfrm rot="-5400000">
        <a:off x="1" y="654814"/>
        <a:ext cx="1303082" cy="558465"/>
      </dsp:txXfrm>
    </dsp:sp>
    <dsp:sp modelId="{9CEE9739-7C42-410B-9FCB-1DB16A6332FE}">
      <dsp:nvSpPr>
        <dsp:cNvPr id="0" name=""/>
        <dsp:cNvSpPr/>
      </dsp:nvSpPr>
      <dsp:spPr>
        <a:xfrm rot="5400000">
          <a:off x="4126222" y="-2819864"/>
          <a:ext cx="1210005" cy="68562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 dirty="0" err="1">
              <a:latin typeface="Arial" panose="020B0604020202020204" pitchFamily="34" charset="0"/>
              <a:cs typeface="Arial" panose="020B0604020202020204" pitchFamily="34" charset="0"/>
            </a:rPr>
            <a:t>Luyện</a:t>
          </a:r>
          <a:r>
            <a:rPr lang="en-US" sz="3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700" kern="1200" dirty="0" err="1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3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700" kern="12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3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zh-CN" sz="3700" b="0" kern="1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giảm một số đi nhiều </a:t>
          </a:r>
          <a:r>
            <a:rPr lang="en-US" altLang="zh-CN" sz="3700" b="0" kern="120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lần</a:t>
          </a:r>
          <a:endParaRPr lang="en-US" sz="3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03083" y="62343"/>
        <a:ext cx="6797216" cy="1091869"/>
      </dsp:txXfrm>
    </dsp:sp>
    <dsp:sp modelId="{1D00AE61-E7A9-4FA3-8E3B-4F428EDA355B}">
      <dsp:nvSpPr>
        <dsp:cNvPr id="0" name=""/>
        <dsp:cNvSpPr/>
      </dsp:nvSpPr>
      <dsp:spPr>
        <a:xfrm rot="5400000">
          <a:off x="-279232" y="1952590"/>
          <a:ext cx="1861547" cy="1303082"/>
        </a:xfrm>
        <a:prstGeom prst="chevron">
          <a:avLst/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25400" cap="flat" cmpd="sng" algn="ctr">
          <a:solidFill>
            <a:schemeClr val="accent5">
              <a:hueOff val="1628513"/>
              <a:satOff val="5598"/>
              <a:lumOff val="-2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2</a:t>
          </a:r>
        </a:p>
      </dsp:txBody>
      <dsp:txXfrm rot="-5400000">
        <a:off x="1" y="2324898"/>
        <a:ext cx="1303082" cy="558465"/>
      </dsp:txXfrm>
    </dsp:sp>
    <dsp:sp modelId="{BF086112-9BF2-4A3F-A4A5-FB0000AFC1EE}">
      <dsp:nvSpPr>
        <dsp:cNvPr id="0" name=""/>
        <dsp:cNvSpPr/>
      </dsp:nvSpPr>
      <dsp:spPr>
        <a:xfrm rot="5400000">
          <a:off x="4126222" y="-1149781"/>
          <a:ext cx="1210005" cy="68562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628513"/>
              <a:satOff val="5598"/>
              <a:lumOff val="-2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 dirty="0" err="1"/>
            <a:t>Biết</a:t>
          </a:r>
          <a:r>
            <a:rPr lang="en-US" sz="3700" kern="1200" dirty="0"/>
            <a:t> </a:t>
          </a:r>
          <a:r>
            <a:rPr lang="en-US" sz="3700" kern="1200" dirty="0" err="1"/>
            <a:t>vận</a:t>
          </a:r>
          <a:r>
            <a:rPr lang="en-US" sz="3700" kern="1200" dirty="0"/>
            <a:t> </a:t>
          </a:r>
          <a:r>
            <a:rPr lang="en-US" sz="3700" kern="1200" dirty="0" err="1"/>
            <a:t>dụng</a:t>
          </a:r>
          <a:r>
            <a:rPr lang="en-US" sz="3700" kern="1200" dirty="0"/>
            <a:t> </a:t>
          </a:r>
          <a:r>
            <a:rPr lang="en-US" sz="3700" kern="1200" dirty="0" err="1"/>
            <a:t>vào</a:t>
          </a:r>
          <a:r>
            <a:rPr lang="en-US" sz="3700" kern="1200" dirty="0"/>
            <a:t> </a:t>
          </a:r>
          <a:r>
            <a:rPr lang="en-US" sz="3700" kern="1200" dirty="0" err="1"/>
            <a:t>giải</a:t>
          </a:r>
          <a:r>
            <a:rPr lang="en-US" sz="3700" kern="1200" dirty="0"/>
            <a:t> </a:t>
          </a:r>
          <a:r>
            <a:rPr lang="en-US" sz="3700" kern="1200" dirty="0" err="1"/>
            <a:t>toán</a:t>
          </a:r>
          <a:r>
            <a:rPr lang="en-US" sz="3700" kern="1200" dirty="0"/>
            <a:t> </a:t>
          </a:r>
          <a:r>
            <a:rPr lang="en-US" sz="3700" kern="1200" dirty="0" err="1"/>
            <a:t>và</a:t>
          </a:r>
          <a:r>
            <a:rPr lang="en-US" sz="3700" kern="1200" dirty="0"/>
            <a:t> </a:t>
          </a:r>
          <a:r>
            <a:rPr lang="en-US" sz="3700" kern="1200" dirty="0" err="1"/>
            <a:t>tính</a:t>
          </a:r>
          <a:r>
            <a:rPr lang="en-US" sz="3700" kern="1200" dirty="0"/>
            <a:t> </a:t>
          </a:r>
          <a:r>
            <a:rPr lang="en-US" sz="3700" kern="1200" dirty="0" err="1"/>
            <a:t>toán</a:t>
          </a:r>
          <a:r>
            <a:rPr lang="en-US" sz="3700" kern="1200" dirty="0"/>
            <a:t> </a:t>
          </a:r>
          <a:r>
            <a:rPr lang="en-US" sz="3700" kern="1200" dirty="0" err="1"/>
            <a:t>trong</a:t>
          </a:r>
          <a:r>
            <a:rPr lang="en-US" sz="3700" kern="1200" dirty="0"/>
            <a:t> </a:t>
          </a:r>
          <a:r>
            <a:rPr lang="en-US" sz="3700" kern="1200" dirty="0" err="1"/>
            <a:t>cuộc</a:t>
          </a:r>
          <a:r>
            <a:rPr lang="en-US" sz="3700" kern="1200" dirty="0"/>
            <a:t> </a:t>
          </a:r>
          <a:r>
            <a:rPr lang="en-US" sz="3700" kern="1200" dirty="0" err="1"/>
            <a:t>sống</a:t>
          </a:r>
          <a:r>
            <a:rPr lang="en-US" sz="3700" kern="1200" dirty="0"/>
            <a:t>. </a:t>
          </a:r>
          <a:endParaRPr lang="en-US" sz="3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03083" y="1732426"/>
        <a:ext cx="6797216" cy="1091869"/>
      </dsp:txXfrm>
    </dsp:sp>
    <dsp:sp modelId="{666888F2-7875-4966-9CEB-D83946E2B003}">
      <dsp:nvSpPr>
        <dsp:cNvPr id="0" name=""/>
        <dsp:cNvSpPr/>
      </dsp:nvSpPr>
      <dsp:spPr>
        <a:xfrm rot="5400000">
          <a:off x="-279232" y="3622673"/>
          <a:ext cx="1861547" cy="1303082"/>
        </a:xfrm>
        <a:prstGeom prst="chevron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3</a:t>
          </a:r>
        </a:p>
      </dsp:txBody>
      <dsp:txXfrm rot="-5400000">
        <a:off x="1" y="3994981"/>
        <a:ext cx="1303082" cy="558465"/>
      </dsp:txXfrm>
    </dsp:sp>
    <dsp:sp modelId="{D266E3C1-ED2F-4418-82BC-649648E5E0B5}">
      <dsp:nvSpPr>
        <dsp:cNvPr id="0" name=""/>
        <dsp:cNvSpPr/>
      </dsp:nvSpPr>
      <dsp:spPr>
        <a:xfrm rot="5400000">
          <a:off x="4126222" y="520302"/>
          <a:ext cx="1210005" cy="68562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 dirty="0" err="1">
              <a:latin typeface="Arial" panose="020B0604020202020204" pitchFamily="34" charset="0"/>
              <a:cs typeface="Arial" panose="020B0604020202020204" pitchFamily="34" charset="0"/>
            </a:rPr>
            <a:t>Rèn</a:t>
          </a:r>
          <a:r>
            <a:rPr lang="en-US" sz="3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700" kern="1200" dirty="0" err="1">
              <a:latin typeface="Arial" panose="020B0604020202020204" pitchFamily="34" charset="0"/>
              <a:cs typeface="Arial" panose="020B0604020202020204" pitchFamily="34" charset="0"/>
            </a:rPr>
            <a:t>luyện</a:t>
          </a:r>
          <a:r>
            <a:rPr lang="en-US" sz="3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700" kern="1200" dirty="0" err="1"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sz="3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700" kern="1200" dirty="0" err="1"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sz="3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700" kern="1200" dirty="0" err="1">
              <a:latin typeface="Arial" panose="020B0604020202020204" pitchFamily="34" charset="0"/>
              <a:cs typeface="Arial" panose="020B0604020202020204" pitchFamily="34" charset="0"/>
            </a:rPr>
            <a:t>cẩn</a:t>
          </a:r>
          <a:r>
            <a:rPr lang="en-US" sz="3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700" kern="1200" dirty="0" err="1">
              <a:latin typeface="Arial" panose="020B0604020202020204" pitchFamily="34" charset="0"/>
              <a:cs typeface="Arial" panose="020B0604020202020204" pitchFamily="34" charset="0"/>
            </a:rPr>
            <a:t>thận</a:t>
          </a:r>
          <a:r>
            <a:rPr lang="en-US" sz="37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700" kern="1200" dirty="0" err="1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sz="3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700" kern="1200" dirty="0" err="1">
              <a:latin typeface="Arial" panose="020B0604020202020204" pitchFamily="34" charset="0"/>
              <a:cs typeface="Arial" panose="020B0604020202020204" pitchFamily="34" charset="0"/>
            </a:rPr>
            <a:t>bày</a:t>
          </a:r>
          <a:r>
            <a:rPr lang="en-US" sz="3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700" kern="1200" dirty="0" err="1">
              <a:latin typeface="Arial" panose="020B0604020202020204" pitchFamily="34" charset="0"/>
              <a:cs typeface="Arial" panose="020B0604020202020204" pitchFamily="34" charset="0"/>
            </a:rPr>
            <a:t>sạch</a:t>
          </a:r>
          <a:r>
            <a:rPr lang="en-US" sz="3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700" kern="1200" dirty="0" err="1"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sz="37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 rot="-5400000">
        <a:off x="1303083" y="3402509"/>
        <a:ext cx="6797216" cy="1091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AB199-CB2A-4C5F-89FE-564DC471F798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3014D-4D2B-4667-8430-BD2087177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6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79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6520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524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542B56-81D5-449E-91FE-D7BF1DEA4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0A724C-72FF-4B92-8462-AC68753F6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2" indent="0" algn="ctr">
              <a:buNone/>
              <a:defRPr sz="2000"/>
            </a:lvl2pPr>
            <a:lvl3pPr marL="914263" indent="0" algn="ctr">
              <a:buNone/>
              <a:defRPr sz="1867"/>
            </a:lvl3pPr>
            <a:lvl4pPr marL="1371395" indent="0" algn="ctr">
              <a:buNone/>
              <a:defRPr sz="1600"/>
            </a:lvl4pPr>
            <a:lvl5pPr marL="1828526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8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75E685-A719-4B08-B7A8-5CEC4B6D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006B3C-077E-4FC6-842E-CC7953E0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94819F-E80B-4836-81AD-76E87895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8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1FDECC-909A-4C23-9397-33522207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2B38B3-3575-4D84-8DD1-88F4D1CB1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B741D6-8D93-4F86-BA27-94E4147D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83EB19-8577-4F5C-A04E-91812EC1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9E731E-EC2F-4B27-B2AD-7B6E9DAA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746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2A3CF9-0D9A-46AD-1DC4-B3860128C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5A6876-40EF-E631-2AAF-EA774B92D0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382079-2B85-739B-009C-5B2B58646E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1206D-9A28-4CDC-8B23-2AC2621B9EF7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6003127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6077BF-19F1-D7AC-E35F-15128643EF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570E02-0855-C1AA-CDF6-0545FD06AB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62019A-7DC6-F6F2-1589-1DAEEB9CC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39494-2F18-46E6-A397-665F61868034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2106246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2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9" indent="0">
              <a:buNone/>
              <a:defRPr sz="1600"/>
            </a:lvl3pPr>
            <a:lvl4pPr marL="1371463" indent="0">
              <a:buNone/>
              <a:defRPr sz="1400"/>
            </a:lvl4pPr>
            <a:lvl5pPr marL="1828617" indent="0">
              <a:buNone/>
              <a:defRPr sz="1400"/>
            </a:lvl5pPr>
            <a:lvl6pPr marL="2285771" indent="0">
              <a:buNone/>
              <a:defRPr sz="1400"/>
            </a:lvl6pPr>
            <a:lvl7pPr marL="2742926" indent="0">
              <a:buNone/>
              <a:defRPr sz="1400"/>
            </a:lvl7pPr>
            <a:lvl8pPr marL="3200080" indent="0">
              <a:buNone/>
              <a:defRPr sz="1400"/>
            </a:lvl8pPr>
            <a:lvl9pPr marL="365723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B50FCD-073D-5873-8473-ADF0814A7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FEE8DC-83C6-E1B7-E75B-7BC8907902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5F2004-25AA-B621-5741-2DB04C291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43101-3EB9-4BE2-854F-E54751343496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4777443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2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A66EC-ABC2-5A00-9C42-FB3E449E27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30311E-A6B7-D202-9CEF-0F4218C332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CA6E0E-8EE2-F8E1-4FB5-55E7B4ECF5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EF6F4-86D7-4E93-83B1-DFA744933E45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3511579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540C08-5226-D824-C02E-1EA4BFD431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D8144C9-208B-7592-E2D3-3272472F09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E44E8FF-22D0-5EFF-09E0-5B8850DCE4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2AB504-D142-4E53-B13E-41158199CFA3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9677861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C153621-CCFF-0E9F-9847-08014DA888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45B9CE-FDBC-779F-1672-DE546960EB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5EF10C-6475-FEC5-EA1E-DD0A7BDA24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00B63-BFA5-4858-A7ED-25249213C613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7149695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6446C7-6543-FB3C-C006-15BB11892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69A3786-BB54-27E3-0452-B09774F2D0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A90DA7-7A57-6C93-F3EA-858F9AA1B4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DF329-E86B-4457-BBDB-60FC7BC20486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2149991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86ACFF4-421E-BD20-CD27-0E81E3A9DF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166AB6-4BD2-F4F6-5BFE-9F2465E519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15AC5B-EEA2-27D3-2943-0E2DC28376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3B882-0CAD-4782-AEF2-2CC2FA95663B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0392066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1D4502C-6B88-9EF7-2DDE-D0CD64917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B09DC61-2326-0CB4-3345-710ABC6D64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1A4842-1BF6-D090-A4A3-35C168FEA1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33501-010F-445B-9161-5BDC957E3990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42725600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C8319F-D7EC-188B-645A-39E80853D7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1A227C-39E5-67F3-C0D2-0D6010A41E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D14412-06D4-0798-97C2-C3D55839F5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BA12F-A005-4DFF-99D1-7596B45D5FEE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64521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6E2192D-6E71-4D23-A892-A672610A8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6" y="365128"/>
            <a:ext cx="2628558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D1B610-027C-4D98-9AE2-06D41F565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3" y="365128"/>
            <a:ext cx="7733293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C30B45-2F8E-44D8-8242-57EC00AC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A59E07-B34B-4920-AEC6-4B582C06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630F09-93A4-4EE3-B212-7632D757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161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2"/>
            <a:ext cx="68147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2" y="1435102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B975D5-9FC3-2890-4C19-3B29381041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22339E-DCD5-2AFC-36A8-EC5969CAFB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C271A2-0BC5-D75F-75CE-43B2FEBA33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0C644-72D0-40D7-AC72-54C707D51D4A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9313611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4ED0B-6570-95F0-09B0-C845FB21AA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A1F15C-EB45-9DF6-E469-52281AC3A5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89422D-5FCD-30D5-DB69-78F0B9ACAF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ACA68-0B58-4EBF-9765-AC72E6725C5F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5555144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9F099F-BC4C-8039-6EFB-CF73B66C3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DA033F-A18D-10AA-264F-2404226027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CBAC2B-E51C-4469-0DA9-2D7EE059B7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691A7-2A7B-484E-91D7-D91D2EBF9112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5202434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40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40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7E5447-0E8E-549B-D0C9-079AD3E01D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D1EE36-855D-398A-C5BD-8DB62117C8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71DD82-0946-09C1-1562-A0585911AD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1D741-1734-451C-8BB7-E9D419738C8F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984090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6793" y="1600202"/>
            <a:ext cx="5384099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8A475A-7C3D-3620-7694-E2975F7962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E473EE-C482-AA10-415F-233A0038AC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BF07B-0D05-F367-AAB9-A3EE4D8A31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B78E7-4815-4CDC-93DC-70E7392749AD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2533857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7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6793" y="1600202"/>
            <a:ext cx="5384099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4B965E-66CA-7582-6CDD-C34866D60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4CC1B6-7FE9-91B0-A07E-BCBBF8890F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FFF6AC-6A11-97FF-70A1-E86C5FEF20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C0A8F-FC9B-41DF-8643-16D8AB87C6C3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41016343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6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6793" y="1600202"/>
            <a:ext cx="5384099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A8E447-B798-5183-22AE-F80680CB0E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D3499E-856C-F15A-1E8F-AFD555DB2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0FFE0D-0181-FB97-E5A5-C7350EC2B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E6790-8CF9-45C6-827A-EAFEA9E302DC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7767366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5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6793" y="1600202"/>
            <a:ext cx="5384099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123E30-103A-BE18-3C9A-0145A9A92A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0044EE-ED39-904A-57E7-4E90B96D59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C7E5EC-6243-278D-BB32-D4A626E5EC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42C2D-A900-42BF-8A84-13ECCC596AE0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2107828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4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6793" y="1600202"/>
            <a:ext cx="5384099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F61722-B63B-3D87-4DFE-E9293CAAF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96F52-184B-BE0F-AD55-971D43CA7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48BD6E-4414-9356-D005-F7B807C98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A1B7A-022B-4F20-B5E2-BB1A6328440A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0055957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3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6793" y="1600202"/>
            <a:ext cx="5384099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83BBD5-E2F4-C515-A69D-56CD9B2832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3A2D1D-0192-F5FA-D034-3134802F6C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C98F7E-9798-EEF1-A644-D705EC3542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4D910-2F51-42FD-87C0-DB23D284DC0B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087902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126831C0-BE74-412F-A428-E52742063328}"/>
              </a:ext>
            </a:extLst>
          </p:cNvPr>
          <p:cNvSpPr/>
          <p:nvPr userDrawn="1"/>
        </p:nvSpPr>
        <p:spPr>
          <a:xfrm>
            <a:off x="416506" y="274320"/>
            <a:ext cx="11357401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86"/>
            <a:endParaRPr lang="zh-CN" altLang="en-US" sz="1867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1" y="5359400"/>
            <a:ext cx="1652788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10125095" y="5202430"/>
            <a:ext cx="2065318" cy="1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543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2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6793" y="1600202"/>
            <a:ext cx="5384099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BE9A15-D138-17F2-BBD7-B85CEC0E63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E4A851-100E-263D-A4EC-1FBB5D09BD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CBDDBE-B078-62F8-96B5-263D98332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910A1-37E4-4951-86AD-D09620ED220E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7202080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1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6793" y="1600202"/>
            <a:ext cx="5384099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B4F4C1-0EEE-F65A-4B28-AAD2D9B89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91F22E-E918-50D5-60E7-A964AED98E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5D370F-983C-3521-EF26-F2D6A22295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412DF-54E6-4FBE-BD39-CF63373B59B7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1189024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0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6793" y="1600202"/>
            <a:ext cx="5384099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F4FE8D-83E0-EDA0-C80B-B446ACD82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959A2D-AA0F-5F7F-AC6E-8984149C78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F83B00-E0E0-DE38-6634-9A263C3015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C45EF-FBF8-4BB4-B4A0-9F7A59E2630B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1749450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9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6793" y="1600202"/>
            <a:ext cx="5384099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F66977-A0FB-B260-C6AA-BB00E0A5FB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74F33F-3FF4-D373-882F-1092AB31D1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EEEDCD-B9FE-9389-B75A-836E27CA5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72F3C-A0C9-480A-B177-EF275F59D248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4179211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8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6793" y="1600202"/>
            <a:ext cx="5384099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8B825-6671-63EF-BDA6-F94008453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E2D8B9-7B9E-4AA8-B61C-1F635F91C3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870000-2083-A33A-B4AA-77F197241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78655-0784-4581-A4C8-CAB429363DC8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3454972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7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6793" y="1600202"/>
            <a:ext cx="5384099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6ED2CA-9AD2-E652-26CB-6A2DBB387A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AF907D-6865-0453-450A-F8A1864E59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DD60-777E-A95A-1375-4697782E2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12894-79CA-4CA5-85D8-33F0D217532E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1117636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6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6793" y="1600202"/>
            <a:ext cx="5384099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1BAF94-62BC-0984-25E2-0C95F022E7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883A01-117F-666D-5C53-935608129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542CAC-CA59-C0BF-7D70-F6B41B203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90CA7-0116-480D-B422-2DB23DD0633F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1053488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5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6793" y="1600202"/>
            <a:ext cx="5384099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341511-6234-7439-0E6D-2AF18348FE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AB27C8-4B59-44F3-7069-5A15ECC13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0790DD-65FC-0828-8AFD-92DBCDD01E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5A4F0-AE50-466E-BD37-95D142FC288E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9470278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4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6793" y="1600202"/>
            <a:ext cx="5384099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F10B1E-CBC0-809B-9AE5-76F636E4D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39E8EF-A706-F949-E2D6-E0FD664ED2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0DF004-78DC-66CF-AC56-90B862884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BEED6-A147-451D-8541-267173D4B525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5398788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3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6793" y="1600202"/>
            <a:ext cx="5384099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482013-4184-CF7D-2371-425B36448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569DC1-3CB9-24CF-79AB-F7385842B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C4790F-F945-5584-E269-B1BF869CCC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69319-47F1-4F9D-920F-FD1B9C2EDC8E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899013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907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2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6793" y="1600202"/>
            <a:ext cx="5384099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36948-B39D-A156-2D3F-FC07294104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D04C42-4DF4-4302-D3BA-0FFF413AE5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30D88D-9CE3-2B19-6027-E592D36815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6ED06-E9D7-433C-AD6C-6C4D05CA3096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70997650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6793" y="1600202"/>
            <a:ext cx="5384099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05EE13-F971-DDBE-AC63-E358A6E441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B6D2BC-DC6E-E060-C0B8-505B61DB94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12FA1C-1C89-6880-3D20-5F9153927C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3C993-3BD1-4373-AB76-5B02E80E62B2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28412213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21" y="1600200"/>
            <a:ext cx="5384099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6793" y="1600200"/>
            <a:ext cx="5384099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521" y="3938590"/>
            <a:ext cx="5384099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793" y="3938590"/>
            <a:ext cx="5384099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F94C356-D835-01C2-2BD2-FEF91DD17B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0B588D-3B27-03D1-41DE-69CE2369B6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61ABD3-D1C2-C780-A3AF-6C23AEEFA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4F5C0-5A31-4B02-BEEE-3B48B01ED64E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13643884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6793" y="1600200"/>
            <a:ext cx="5384099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6793" y="3938590"/>
            <a:ext cx="5384099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D698B97-D6B6-1DD9-E716-F4182D0104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57FFB19-9C32-2CD4-FB66-2C1524298D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E755CC2-BD2E-8673-001F-B7F8B0E30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FE644-7C4A-403D-9301-68ECCA1C2245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9615920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6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6793" y="1600200"/>
            <a:ext cx="5384099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6793" y="3938590"/>
            <a:ext cx="5384099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73CE4F7-9315-73A3-0B71-34727FC8D7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15653F7-D5B4-D05E-CB52-09FE33FD2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A6AFEAA-C8B4-7CBF-3ED9-249654CCBC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8C5CA-BD4B-4F1C-805A-E0393A4B70F2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26746348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5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6793" y="1600200"/>
            <a:ext cx="5384099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6793" y="3938590"/>
            <a:ext cx="5384099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9AB7752-22A2-7DEA-AE7F-C5566B11B6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12BE835-747D-077F-FCCF-D293623BE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1505E36-20D8-E4AA-0CA4-EE10B004C3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D5334-FAC3-4352-ADDA-0CF25E982C9D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0202698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4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6793" y="1600200"/>
            <a:ext cx="5384099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6793" y="3938590"/>
            <a:ext cx="5384099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B881078-B270-6F7D-F7A3-C202BCCEB1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258F64C-7F3A-C7B8-8076-92C4148B14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A4D527F-C9CC-CEF6-3170-0393BCC40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46EF0-B002-4B46-B5EA-FFE29BF3F790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90574538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3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6793" y="1600200"/>
            <a:ext cx="5384099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6793" y="3938590"/>
            <a:ext cx="5384099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C0EBFBE-3CB6-49E8-FAB4-1DC136169D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A95FE79-F9D9-C9C8-ACFC-4F7A193491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CA4BE05-4C4F-9F4A-68B8-CE3176DE7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431CF-542E-485C-AA15-38DC3AAE766F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68917429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2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6793" y="1600200"/>
            <a:ext cx="5384099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6793" y="3938590"/>
            <a:ext cx="5384099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F775DB5-B12E-04B2-0931-5061A711D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51CBFFA-4220-17FE-DF07-F6DC9C97B6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BC93A3A-C437-87FF-C140-93C69A33D8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C0780-AF41-4DA9-A7F8-C8E1450A19A5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8121443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1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6793" y="1600200"/>
            <a:ext cx="5384099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6793" y="3938590"/>
            <a:ext cx="5384099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4B8D7C3-264D-28F3-6D61-19CABCB97C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B2DCB0D-9A10-E0E9-E9E7-93C64EB472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6482911-0EC2-4E8A-96D9-A99A88F6E4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B66A2-E2DB-4175-BC4D-C6D28DB4D8A3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701835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2" y="989426"/>
            <a:ext cx="45713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58" y="947522"/>
            <a:ext cx="45713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44"/>
            <a:ext cx="45713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67" y="1561443"/>
            <a:ext cx="45713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223"/>
            <a:ext cx="45713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78" y="2175322"/>
            <a:ext cx="45713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102"/>
            <a:ext cx="45713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86" y="2789201"/>
            <a:ext cx="45713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40"/>
            <a:ext cx="45713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95" y="3403080"/>
            <a:ext cx="45713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22"/>
            <a:ext cx="45713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04" y="4016916"/>
            <a:ext cx="45713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28" y="4672739"/>
            <a:ext cx="45713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14" y="4630838"/>
            <a:ext cx="45713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4" y="5286618"/>
            <a:ext cx="45713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22" y="5244717"/>
            <a:ext cx="45713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97"/>
            <a:ext cx="45713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31" y="5858596"/>
            <a:ext cx="45713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59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521" y="274640"/>
            <a:ext cx="10971372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95BC388-F460-D848-C9E2-04568A1906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DB3AC6-4E80-FF5B-9595-676774490D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BEF2F1-6D33-3D50-860A-DCB41DF3EF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70EDE-095E-41FE-B008-E7A5C484502C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45635581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6793" y="1600200"/>
            <a:ext cx="5384099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6793" y="3938590"/>
            <a:ext cx="5384099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A20468E-4143-EF55-6717-D2151FFBCE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1A7F2C2-E742-0020-4DE5-462E67749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86EC2D9-2117-8376-F342-4AE501EA9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745790-5D81-4D52-8604-798AD6A1CDA4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88718285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>
            <a:extLst>
              <a:ext uri="{FF2B5EF4-FFF2-40B4-BE49-F238E27FC236}">
                <a16:creationId xmlns:a16="http://schemas.microsoft.com/office/drawing/2014/main" id="{D09AE03F-E3EF-CCFD-F90F-3372941176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>
            <a:extLst>
              <a:ext uri="{FF2B5EF4-FFF2-40B4-BE49-F238E27FC236}">
                <a16:creationId xmlns:a16="http://schemas.microsoft.com/office/drawing/2014/main" id="{E9A68D21-B9C9-6B3C-3C13-79658F7CB0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466" y="260351"/>
            <a:ext cx="2871414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>
            <a:extLst>
              <a:ext uri="{FF2B5EF4-FFF2-40B4-BE49-F238E27FC236}">
                <a16:creationId xmlns:a16="http://schemas.microsoft.com/office/drawing/2014/main" id="{0B6318AB-D23B-DC4F-40D5-E66DFA04AF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3490" y="190500"/>
            <a:ext cx="498251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>
            <a:extLst>
              <a:ext uri="{FF2B5EF4-FFF2-40B4-BE49-F238E27FC236}">
                <a16:creationId xmlns:a16="http://schemas.microsoft.com/office/drawing/2014/main" id="{6F82D54F-896A-E43C-90C0-42B4C1662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57" y="1019175"/>
            <a:ext cx="9176142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>
            <a:extLst>
              <a:ext uri="{FF2B5EF4-FFF2-40B4-BE49-F238E27FC236}">
                <a16:creationId xmlns:a16="http://schemas.microsoft.com/office/drawing/2014/main" id="{AD7173CB-2E11-DF5E-D1C7-F89CA9F8F9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1219041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>
            <a:extLst>
              <a:ext uri="{FF2B5EF4-FFF2-40B4-BE49-F238E27FC236}">
                <a16:creationId xmlns:a16="http://schemas.microsoft.com/office/drawing/2014/main" id="{7E96FB1C-52B2-4C73-75E6-8839A053314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95236" y="4965700"/>
            <a:ext cx="10999943" cy="1919288"/>
            <a:chOff x="-4251670" y="1149350"/>
            <a:chExt cx="16299090" cy="2844800"/>
          </a:xfrm>
        </p:grpSpPr>
        <p:pic>
          <p:nvPicPr>
            <p:cNvPr id="8" name="children_1" descr="F:\1-原创素材\1_mm1102\PPT\PPT_014\materaials\children_1.png">
              <a:extLst>
                <a:ext uri="{FF2B5EF4-FFF2-40B4-BE49-F238E27FC236}">
                  <a16:creationId xmlns:a16="http://schemas.microsoft.com/office/drawing/2014/main" id="{F6961E4A-90D1-7A54-546A-DEBA71BE1AD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hildren_2" descr="F:\1-原创素材\1_mm1102\PPT\PPT_014\materaials\children_2.png">
              <a:extLst>
                <a:ext uri="{FF2B5EF4-FFF2-40B4-BE49-F238E27FC236}">
                  <a16:creationId xmlns:a16="http://schemas.microsoft.com/office/drawing/2014/main" id="{90F864B6-8A16-A6EE-8F00-02AD5583820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3" descr="F:\1-原创素材\1_mm1102\PPT\PPT_014\materaials\children_3.png">
              <a:extLst>
                <a:ext uri="{FF2B5EF4-FFF2-40B4-BE49-F238E27FC236}">
                  <a16:creationId xmlns:a16="http://schemas.microsoft.com/office/drawing/2014/main" id="{C579A769-4776-57BC-B935-5B954E96A4B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4" descr="F:\1-原创素材\1_mm1102\PPT\PPT_014\materaials\children_4.png">
              <a:extLst>
                <a:ext uri="{FF2B5EF4-FFF2-40B4-BE49-F238E27FC236}">
                  <a16:creationId xmlns:a16="http://schemas.microsoft.com/office/drawing/2014/main" id="{3FE652AE-D843-E518-7E46-5DAC713475C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5" descr="F:\1-原创素材\1_mm1102\PPT\PPT_014\materaials\children_5.png">
              <a:extLst>
                <a:ext uri="{FF2B5EF4-FFF2-40B4-BE49-F238E27FC236}">
                  <a16:creationId xmlns:a16="http://schemas.microsoft.com/office/drawing/2014/main" id="{55B2EB88-ADE3-F939-DF00-7EEA244FF96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6" descr="F:\1-原创素材\1_mm1102\PPT\PPT_014\materaials\children_6.png">
              <a:extLst>
                <a:ext uri="{FF2B5EF4-FFF2-40B4-BE49-F238E27FC236}">
                  <a16:creationId xmlns:a16="http://schemas.microsoft.com/office/drawing/2014/main" id="{875E057C-B0BD-A18A-C748-143A0970A2D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7" descr="F:\1-原创素材\1_mm1102\PPT\PPT_014\materaials\children_7.png">
              <a:extLst>
                <a:ext uri="{FF2B5EF4-FFF2-40B4-BE49-F238E27FC236}">
                  <a16:creationId xmlns:a16="http://schemas.microsoft.com/office/drawing/2014/main" id="{CD36E0F3-1F70-E939-F6DB-0EB7AB93999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8" descr="F:\1-原创素材\1_mm1102\PPT\PPT_014\materaials\children_8.png">
              <a:extLst>
                <a:ext uri="{FF2B5EF4-FFF2-40B4-BE49-F238E27FC236}">
                  <a16:creationId xmlns:a16="http://schemas.microsoft.com/office/drawing/2014/main" id="{259AB688-0862-7F9B-A2EF-E147E1919C0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480B191-4CD2-A087-10D9-FA4008967E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3888869" y="7845426"/>
            <a:ext cx="1947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sz="2600">
                <a:solidFill>
                  <a:schemeClr val="bg1"/>
                </a:solidFill>
              </a:rPr>
              <a:t>Contents_N</a:t>
            </a:r>
            <a:endParaRPr lang="zh-CN" altLang="en-US" sz="2600">
              <a:solidFill>
                <a:schemeClr val="bg1"/>
              </a:solidFill>
            </a:endParaRPr>
          </a:p>
        </p:txBody>
      </p:sp>
      <p:grpSp>
        <p:nvGrpSpPr>
          <p:cNvPr id="17" name="kite_group">
            <a:extLst>
              <a:ext uri="{FF2B5EF4-FFF2-40B4-BE49-F238E27FC236}">
                <a16:creationId xmlns:a16="http://schemas.microsoft.com/office/drawing/2014/main" id="{F624A3A2-959E-02B3-330B-6D90D15F0C0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41268" y="-1579563"/>
            <a:ext cx="5807907" cy="2886076"/>
            <a:chOff x="-180528" y="-1185078"/>
            <a:chExt cx="4356278" cy="2165477"/>
          </a:xfrm>
        </p:grpSpPr>
        <p:pic>
          <p:nvPicPr>
            <p:cNvPr id="18" name="kite" descr="F:\1-原创素材\1_mm1102\PPT\PPT_014\materaials\contents_4.png">
              <a:extLst>
                <a:ext uri="{FF2B5EF4-FFF2-40B4-BE49-F238E27FC236}">
                  <a16:creationId xmlns:a16="http://schemas.microsoft.com/office/drawing/2014/main" id="{A7E21D5A-67C9-A040-C623-9DDBA11227A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">
              <a:extLst>
                <a:ext uri="{FF2B5EF4-FFF2-40B4-BE49-F238E27FC236}">
                  <a16:creationId xmlns:a16="http://schemas.microsoft.com/office/drawing/2014/main" id="{CD563319-A4E4-890C-445B-2A4180F6A450}"/>
                </a:ext>
              </a:extLst>
            </p:cNvPr>
            <p:cNvSpPr/>
            <p:nvPr userDrawn="1"/>
          </p:nvSpPr>
          <p:spPr>
            <a:xfrm>
              <a:off x="-180528" y="-1185078"/>
              <a:ext cx="71434" cy="71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600"/>
            </a:p>
          </p:txBody>
        </p:sp>
      </p:grpSp>
    </p:spTree>
    <p:extLst>
      <p:ext uri="{BB962C8B-B14F-4D97-AF65-F5344CB8AC3E}">
        <p14:creationId xmlns:p14="http://schemas.microsoft.com/office/powerpoint/2010/main" val="2061251858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76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620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993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89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37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2B4369-6BCA-4760-9913-C45A24FD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AD68E8-7F04-457D-AB10-8179FCF81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2E1151-B88D-494D-AAD4-91C8CEC7C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E4C85E-83DA-4F80-B411-714785B8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B23870-051B-4D70-B4F1-902B10EB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99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447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851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 rot="11136109">
            <a:off x="-507869" y="4989553"/>
            <a:ext cx="3016964" cy="3366100"/>
            <a:chOff x="15317521" y="-379152"/>
            <a:chExt cx="3017357" cy="33661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EF0839A-3CF7-4B41-AE06-07E777B9B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6332048" y="-379152"/>
              <a:ext cx="2002830" cy="3366100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EC8B4F71-03A7-4C39-BF6E-4F321CD428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9867"/>
            <a:stretch>
              <a:fillRect/>
            </a:stretch>
          </p:blipFill>
          <p:spPr>
            <a:xfrm rot="-10109067">
              <a:off x="15317521" y="-173981"/>
              <a:ext cx="1790370" cy="2440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538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7"/>
            <a:ext cx="10361851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97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636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828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663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0413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144" y="5001294"/>
            <a:ext cx="2856247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232" y="-74389"/>
            <a:ext cx="15297236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12166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  <a:prstGeom prst="rect">
            <a:avLst/>
          </a:prstGeo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88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18" y="410369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8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D27798-5BCE-4325-BBBB-90DF0DC3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3" y="1709742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CA63C8-1323-4DF1-AB02-353B35B70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3" y="4589466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E7B8CC-A987-405A-805F-2485AA2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E796D-1A37-47EB-BD01-9652463D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ADBC33-F25B-400C-BD45-C4CA7B9C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58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94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18" y="410369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1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46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18" y="410369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33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63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75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05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18" y="410369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44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742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582" y="600200"/>
            <a:ext cx="8489295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5140" y="6217623"/>
            <a:ext cx="73150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2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DFE4F-2B84-41E1-8211-06507916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AFFFF9-10A6-4051-A8FE-CE9FD076D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AD6C61-E8B5-4085-9FAB-DE1D9F4CB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C6A4B7-7838-4DFC-8046-FCBCDB65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9C984A-3322-4DFC-B14E-EA8687C1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B2EB82-8014-449D-AB90-B39B1399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18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234" y="982133"/>
            <a:ext cx="9599946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6371" y="5969000"/>
            <a:ext cx="1599992" cy="279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11/20/2024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9A0DB2DC-4C9A-4742-B13C-FB6460FD3503}" type="slidenum">
              <a:rPr lang="en-US" altLang="x-none" sz="1800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endParaRPr lang="en-US" altLang="x-none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798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6371" y="5969000"/>
            <a:ext cx="1599992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7111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210" y="-836612"/>
            <a:ext cx="13312629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0425" y="6021388"/>
            <a:ext cx="2399988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68792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21" y="6245225"/>
            <a:ext cx="284443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058" y="6245225"/>
            <a:ext cx="3860297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6463" y="6245225"/>
            <a:ext cx="2844430" cy="476250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50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5643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137" y="5074920"/>
            <a:ext cx="10111948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 err="1"/>
              <a:t>Cick</a:t>
            </a:r>
            <a:r>
              <a:rPr lang="en-US" dirty="0"/>
              <a:t>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137" y="5907023"/>
            <a:ext cx="10111948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138" y="6459786"/>
            <a:ext cx="2471949" cy="365125"/>
          </a:xfrm>
          <a:prstGeom prst="rect">
            <a:avLst/>
          </a:prstGeom>
        </p:spPr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537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32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904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275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4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597B5-0196-490A-8432-D074A4D9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F48652-4BE9-4E68-84AB-93E513150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3" indent="0">
              <a:buNone/>
              <a:defRPr sz="1867" b="1"/>
            </a:lvl3pPr>
            <a:lvl4pPr marL="1371395" indent="0">
              <a:buNone/>
              <a:defRPr sz="1600" b="1"/>
            </a:lvl4pPr>
            <a:lvl5pPr marL="1828526" indent="0">
              <a:buNone/>
              <a:defRPr sz="1600" b="1"/>
            </a:lvl5pPr>
            <a:lvl6pPr marL="2285657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9AEEB2-882E-414C-A2CD-E8BAEF49B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B48B98D-880C-4D8C-B54D-2AA3F895A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9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3" indent="0">
              <a:buNone/>
              <a:defRPr sz="1867" b="1"/>
            </a:lvl3pPr>
            <a:lvl4pPr marL="1371395" indent="0">
              <a:buNone/>
              <a:defRPr sz="1600" b="1"/>
            </a:lvl4pPr>
            <a:lvl5pPr marL="1828526" indent="0">
              <a:buNone/>
              <a:defRPr sz="1600" b="1"/>
            </a:lvl5pPr>
            <a:lvl6pPr marL="2285657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50129D-4527-44F7-B5CC-A019A5752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9" y="2505075"/>
            <a:ext cx="5182513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EC1FB3F-AD82-468C-BF5A-DC0955F3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FC8C1A7-591A-477E-BAD7-7B290404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A25384B-CD3B-4AC8-803B-9A078CA7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868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358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395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882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967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807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048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5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08787"/>
            <a:ext cx="12190413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143" y="5001320"/>
            <a:ext cx="2856247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234" y="-74389"/>
            <a:ext cx="15297236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427270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59789" y="3971000"/>
            <a:ext cx="5870836" cy="7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2441382" y="2111967"/>
            <a:ext cx="7097076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9469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260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1DA9C-A683-4455-88E2-E917E5D77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3346D4-C59E-4EDD-BC3F-0F22601E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1535B05-E151-41FE-8D5E-FE5B954A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8B5F42-F5CE-478A-9C0F-69A5CD9F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38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9819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432" y="-835856"/>
            <a:ext cx="13312834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11" y="6021321"/>
            <a:ext cx="2400025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498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11" y="6021321"/>
            <a:ext cx="2400025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432" y="-835856"/>
            <a:ext cx="13312834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671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76873"/>
            <a:ext cx="12190413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234" y="-74389"/>
            <a:ext cx="15297236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1075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  <a:prstGeom prst="rect">
            <a:avLst/>
          </a:prstGeo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456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18" y="410369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741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503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18" y="410369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490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177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18" y="410369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9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F99463-593A-407C-A6C7-D19F6273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1AB12E-71C3-403B-A0FF-FE3B0FC0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828338-29F9-49FC-94BA-D83C4257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668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448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261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721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18" y="410369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681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201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582" y="600200"/>
            <a:ext cx="8489295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5140" y="6217623"/>
            <a:ext cx="73150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1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234" y="982133"/>
            <a:ext cx="9599946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6371" y="5969000"/>
            <a:ext cx="1599992" cy="279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11/20/2024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9A0DB2DC-4C9A-4742-B13C-FB6460FD3503}" type="slidenum">
              <a:rPr lang="en-US" altLang="x-none" sz="1800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endParaRPr lang="en-US" altLang="x-none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206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6371" y="5969000"/>
            <a:ext cx="1599992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68817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210" y="-836612"/>
            <a:ext cx="13312629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0425" y="6021388"/>
            <a:ext cx="2399988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87520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21" y="6245225"/>
            <a:ext cx="284443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058" y="6245225"/>
            <a:ext cx="3860297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6463" y="6245225"/>
            <a:ext cx="2844430" cy="476250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6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78F5BB-6C9D-4D67-B6CC-7B55B4AF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E07226-C3A0-4EB3-B23E-D7E29A12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429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EBF344-8133-4F86-86DF-B046ED5CC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2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2" indent="0">
              <a:buNone/>
              <a:defRPr sz="1467"/>
            </a:lvl2pPr>
            <a:lvl3pPr marL="914263" indent="0">
              <a:buNone/>
              <a:defRPr sz="1200"/>
            </a:lvl3pPr>
            <a:lvl4pPr marL="1371395" indent="0">
              <a:buNone/>
              <a:defRPr sz="1067"/>
            </a:lvl4pPr>
            <a:lvl5pPr marL="1828526" indent="0">
              <a:buNone/>
              <a:defRPr sz="1067"/>
            </a:lvl5pPr>
            <a:lvl6pPr marL="2285657" indent="0">
              <a:buNone/>
              <a:defRPr sz="1067"/>
            </a:lvl6pPr>
            <a:lvl7pPr marL="2742788" indent="0">
              <a:buNone/>
              <a:defRPr sz="1067"/>
            </a:lvl7pPr>
            <a:lvl8pPr marL="3199920" indent="0">
              <a:buNone/>
              <a:defRPr sz="1067"/>
            </a:lvl8pPr>
            <a:lvl9pPr marL="3657052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B77D34-E6C3-40B0-A26C-29A8FCCD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78189A-FD5F-4FB1-BCAB-8C7B8E4A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1A2989-F18A-4B8E-87F6-65B7A8A6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665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5569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137" y="5074920"/>
            <a:ext cx="10111948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 err="1"/>
              <a:t>Cick</a:t>
            </a:r>
            <a:r>
              <a:rPr lang="en-US" dirty="0"/>
              <a:t>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137" y="5907023"/>
            <a:ext cx="10111948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138" y="6459786"/>
            <a:ext cx="2471949" cy="365125"/>
          </a:xfrm>
          <a:prstGeom prst="rect">
            <a:avLst/>
          </a:prstGeom>
        </p:spPr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/>
                </a:solidFill>
              </a:rPr>
              <a:pPr/>
              <a:t>11/20/2024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764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0414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rgbClr val="F7F7F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5429" y="291100"/>
            <a:ext cx="10311582" cy="622169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/>
            <a:endParaRPr lang="zh-CN" altLang="en-US" sz="240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189856" y="5215243"/>
            <a:ext cx="941709" cy="941832"/>
            <a:chOff x="2587752" y="5218914"/>
            <a:chExt cx="941832" cy="941832"/>
          </a:xfrm>
        </p:grpSpPr>
        <p:sp>
          <p:nvSpPr>
            <p:cNvPr id="12" name="Oval 8@|1FFC:12619062|FBC:16777215|LFC:16777215|LBC:16777215"/>
            <p:cNvSpPr/>
            <p:nvPr/>
          </p:nvSpPr>
          <p:spPr>
            <a:xfrm>
              <a:off x="2587752" y="5218914"/>
              <a:ext cx="941832" cy="941832"/>
            </a:xfrm>
            <a:prstGeom prst="ellipse">
              <a:avLst/>
            </a:prstGeom>
            <a:solidFill>
              <a:srgbClr val="6EC3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78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251@|5FFC:16777215|FBC:16777215|LFC:16777215|LBC:16777215"/>
            <p:cNvSpPr>
              <a:spLocks noEditPoints="1"/>
            </p:cNvSpPr>
            <p:nvPr/>
          </p:nvSpPr>
          <p:spPr bwMode="auto">
            <a:xfrm>
              <a:off x="2836284" y="5504688"/>
              <a:ext cx="411784" cy="385294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19078"/>
              <a:endParaRPr lang="zh-CN" altLang="en-US" sz="2400">
                <a:solidFill>
                  <a:srgbClr val="6D6F7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83261" y="5218296"/>
            <a:ext cx="941709" cy="941832"/>
            <a:chOff x="5548868" y="5212032"/>
            <a:chExt cx="941832" cy="941832"/>
          </a:xfrm>
        </p:grpSpPr>
        <p:sp>
          <p:nvSpPr>
            <p:cNvPr id="17" name="Oval 10@|1FFC:5583317|FBC:16777215|LFC:16777215|LBC:16777215"/>
            <p:cNvSpPr/>
            <p:nvPr/>
          </p:nvSpPr>
          <p:spPr>
            <a:xfrm>
              <a:off x="5548868" y="5212032"/>
              <a:ext cx="941832" cy="941832"/>
            </a:xfrm>
            <a:prstGeom prst="ellipse">
              <a:avLst/>
            </a:prstGeom>
            <a:solidFill>
              <a:srgbClr val="D53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78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849678" y="5460372"/>
              <a:ext cx="398723" cy="445151"/>
              <a:chOff x="6016626" y="5110164"/>
              <a:chExt cx="231775" cy="258763"/>
            </a:xfrm>
            <a:solidFill>
              <a:schemeClr val="bg1"/>
            </a:solidFill>
          </p:grpSpPr>
          <p:sp>
            <p:nvSpPr>
              <p:cNvPr id="19" name="Rectangle 74@|1FFC:0|FBC:0|LFC:0|LBC:16777215"/>
              <p:cNvSpPr>
                <a:spLocks noChangeArrowheads="1"/>
              </p:cNvSpPr>
              <p:nvPr/>
            </p:nvSpPr>
            <p:spPr bwMode="auto">
              <a:xfrm>
                <a:off x="6119813" y="5281614"/>
                <a:ext cx="238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078"/>
                <a:endParaRPr lang="zh-CN" altLang="en-US" sz="2400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75@|5FFC:0|FBC:0|LFC:0|LBC:16777215"/>
              <p:cNvSpPr/>
              <p:nvPr/>
            </p:nvSpPr>
            <p:spPr bwMode="auto">
              <a:xfrm>
                <a:off x="6016626" y="5110164"/>
                <a:ext cx="207963" cy="73025"/>
              </a:xfrm>
              <a:custGeom>
                <a:avLst/>
                <a:gdLst>
                  <a:gd name="T0" fmla="*/ 115 w 231"/>
                  <a:gd name="T1" fmla="*/ 28 h 81"/>
                  <a:gd name="T2" fmla="*/ 30 w 231"/>
                  <a:gd name="T3" fmla="*/ 28 h 81"/>
                  <a:gd name="T4" fmla="*/ 25 w 231"/>
                  <a:gd name="T5" fmla="*/ 30 h 81"/>
                  <a:gd name="T6" fmla="*/ 2 w 231"/>
                  <a:gd name="T7" fmla="*/ 50 h 81"/>
                  <a:gd name="T8" fmla="*/ 0 w 231"/>
                  <a:gd name="T9" fmla="*/ 54 h 81"/>
                  <a:gd name="T10" fmla="*/ 0 w 231"/>
                  <a:gd name="T11" fmla="*/ 55 h 81"/>
                  <a:gd name="T12" fmla="*/ 2 w 231"/>
                  <a:gd name="T13" fmla="*/ 60 h 81"/>
                  <a:gd name="T14" fmla="*/ 25 w 231"/>
                  <a:gd name="T15" fmla="*/ 79 h 81"/>
                  <a:gd name="T16" fmla="*/ 30 w 231"/>
                  <a:gd name="T17" fmla="*/ 81 h 81"/>
                  <a:gd name="T18" fmla="*/ 229 w 231"/>
                  <a:gd name="T19" fmla="*/ 81 h 81"/>
                  <a:gd name="T20" fmla="*/ 231 w 231"/>
                  <a:gd name="T21" fmla="*/ 78 h 81"/>
                  <a:gd name="T22" fmla="*/ 231 w 231"/>
                  <a:gd name="T23" fmla="*/ 31 h 81"/>
                  <a:gd name="T24" fmla="*/ 229 w 231"/>
                  <a:gd name="T25" fmla="*/ 28 h 81"/>
                  <a:gd name="T26" fmla="*/ 142 w 231"/>
                  <a:gd name="T27" fmla="*/ 28 h 81"/>
                  <a:gd name="T28" fmla="*/ 142 w 231"/>
                  <a:gd name="T29" fmla="*/ 13 h 81"/>
                  <a:gd name="T30" fmla="*/ 142 w 231"/>
                  <a:gd name="T31" fmla="*/ 0 h 81"/>
                  <a:gd name="T32" fmla="*/ 115 w 231"/>
                  <a:gd name="T33" fmla="*/ 0 h 81"/>
                  <a:gd name="T34" fmla="*/ 115 w 231"/>
                  <a:gd name="T35" fmla="*/ 13 h 81"/>
                  <a:gd name="T36" fmla="*/ 115 w 231"/>
                  <a:gd name="T37" fmla="*/ 2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1" h="81">
                    <a:moveTo>
                      <a:pt x="115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28" y="28"/>
                      <a:pt x="26" y="29"/>
                      <a:pt x="25" y="3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1"/>
                      <a:pt x="0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1" y="59"/>
                      <a:pt x="2" y="60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6" y="80"/>
                      <a:pt x="28" y="81"/>
                      <a:pt x="30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30" y="81"/>
                      <a:pt x="231" y="80"/>
                      <a:pt x="231" y="78"/>
                    </a:cubicBezTo>
                    <a:cubicBezTo>
                      <a:pt x="231" y="31"/>
                      <a:pt x="231" y="31"/>
                      <a:pt x="231" y="31"/>
                    </a:cubicBezTo>
                    <a:cubicBezTo>
                      <a:pt x="231" y="30"/>
                      <a:pt x="230" y="28"/>
                      <a:pt x="229" y="28"/>
                    </a:cubicBezTo>
                    <a:cubicBezTo>
                      <a:pt x="142" y="28"/>
                      <a:pt x="142" y="28"/>
                      <a:pt x="142" y="28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13"/>
                      <a:pt x="115" y="13"/>
                      <a:pt x="115" y="13"/>
                    </a:cubicBezTo>
                    <a:lnTo>
                      <a:pt x="11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078"/>
                <a:endParaRPr lang="zh-CN" altLang="en-US" sz="2400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76@|5FFC:0|FBC:0|LFC:0|LBC:16777215"/>
              <p:cNvSpPr/>
              <p:nvPr/>
            </p:nvSpPr>
            <p:spPr bwMode="auto">
              <a:xfrm>
                <a:off x="6040438" y="5197476"/>
                <a:ext cx="207963" cy="71438"/>
              </a:xfrm>
              <a:custGeom>
                <a:avLst/>
                <a:gdLst>
                  <a:gd name="T0" fmla="*/ 89 w 231"/>
                  <a:gd name="T1" fmla="*/ 27 h 80"/>
                  <a:gd name="T2" fmla="*/ 3 w 231"/>
                  <a:gd name="T3" fmla="*/ 27 h 80"/>
                  <a:gd name="T4" fmla="*/ 0 w 231"/>
                  <a:gd name="T5" fmla="*/ 30 h 80"/>
                  <a:gd name="T6" fmla="*/ 0 w 231"/>
                  <a:gd name="T7" fmla="*/ 77 h 80"/>
                  <a:gd name="T8" fmla="*/ 3 w 231"/>
                  <a:gd name="T9" fmla="*/ 80 h 80"/>
                  <a:gd name="T10" fmla="*/ 202 w 231"/>
                  <a:gd name="T11" fmla="*/ 80 h 80"/>
                  <a:gd name="T12" fmla="*/ 206 w 231"/>
                  <a:gd name="T13" fmla="*/ 78 h 80"/>
                  <a:gd name="T14" fmla="*/ 229 w 231"/>
                  <a:gd name="T15" fmla="*/ 59 h 80"/>
                  <a:gd name="T16" fmla="*/ 231 w 231"/>
                  <a:gd name="T17" fmla="*/ 54 h 80"/>
                  <a:gd name="T18" fmla="*/ 231 w 231"/>
                  <a:gd name="T19" fmla="*/ 53 h 80"/>
                  <a:gd name="T20" fmla="*/ 229 w 231"/>
                  <a:gd name="T21" fmla="*/ 49 h 80"/>
                  <a:gd name="T22" fmla="*/ 206 w 231"/>
                  <a:gd name="T23" fmla="*/ 29 h 80"/>
                  <a:gd name="T24" fmla="*/ 202 w 231"/>
                  <a:gd name="T25" fmla="*/ 27 h 80"/>
                  <a:gd name="T26" fmla="*/ 116 w 231"/>
                  <a:gd name="T27" fmla="*/ 27 h 80"/>
                  <a:gd name="T28" fmla="*/ 116 w 231"/>
                  <a:gd name="T29" fmla="*/ 12 h 80"/>
                  <a:gd name="T30" fmla="*/ 116 w 231"/>
                  <a:gd name="T31" fmla="*/ 1 h 80"/>
                  <a:gd name="T32" fmla="*/ 116 w 231"/>
                  <a:gd name="T33" fmla="*/ 0 h 80"/>
                  <a:gd name="T34" fmla="*/ 89 w 231"/>
                  <a:gd name="T35" fmla="*/ 0 h 80"/>
                  <a:gd name="T36" fmla="*/ 89 w 231"/>
                  <a:gd name="T37" fmla="*/ 1 h 80"/>
                  <a:gd name="T38" fmla="*/ 89 w 231"/>
                  <a:gd name="T39" fmla="*/ 12 h 80"/>
                  <a:gd name="T40" fmla="*/ 89 w 231"/>
                  <a:gd name="T41" fmla="*/ 2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1" h="80">
                    <a:moveTo>
                      <a:pt x="89" y="27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9"/>
                      <a:pt x="0" y="3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9"/>
                      <a:pt x="1" y="80"/>
                      <a:pt x="3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3" y="80"/>
                      <a:pt x="205" y="79"/>
                      <a:pt x="206" y="78"/>
                    </a:cubicBezTo>
                    <a:cubicBezTo>
                      <a:pt x="229" y="59"/>
                      <a:pt x="229" y="59"/>
                      <a:pt x="229" y="59"/>
                    </a:cubicBezTo>
                    <a:cubicBezTo>
                      <a:pt x="230" y="58"/>
                      <a:pt x="231" y="55"/>
                      <a:pt x="231" y="54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31" y="52"/>
                      <a:pt x="230" y="50"/>
                      <a:pt x="229" y="49"/>
                    </a:cubicBezTo>
                    <a:cubicBezTo>
                      <a:pt x="206" y="29"/>
                      <a:pt x="206" y="29"/>
                      <a:pt x="206" y="29"/>
                    </a:cubicBezTo>
                    <a:cubicBezTo>
                      <a:pt x="205" y="28"/>
                      <a:pt x="203" y="27"/>
                      <a:pt x="202" y="27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2"/>
                      <a:pt x="89" y="12"/>
                      <a:pt x="89" y="12"/>
                    </a:cubicBezTo>
                    <a:lnTo>
                      <a:pt x="8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078"/>
                <a:endParaRPr lang="zh-CN" altLang="en-US" sz="2400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7176667" y="5210954"/>
            <a:ext cx="941709" cy="941832"/>
            <a:chOff x="7241074" y="5324046"/>
            <a:chExt cx="941832" cy="941832"/>
          </a:xfrm>
        </p:grpSpPr>
        <p:sp>
          <p:nvSpPr>
            <p:cNvPr id="23" name="Oval 11@|1FFC:4165881|FBC:16777215|LFC:16777215|LBC:16777215"/>
            <p:cNvSpPr/>
            <p:nvPr/>
          </p:nvSpPr>
          <p:spPr>
            <a:xfrm>
              <a:off x="7241074" y="5324046"/>
              <a:ext cx="941832" cy="941832"/>
            </a:xfrm>
            <a:prstGeom prst="ellipse">
              <a:avLst/>
            </a:prstGeom>
            <a:solidFill>
              <a:srgbClr val="F990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78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22@|5FFC:16777215|FBC:16777215|LFC:16777215|LBC:16777215"/>
            <p:cNvSpPr/>
            <p:nvPr/>
          </p:nvSpPr>
          <p:spPr bwMode="auto">
            <a:xfrm>
              <a:off x="7516029" y="5585997"/>
              <a:ext cx="391921" cy="391921"/>
            </a:xfrm>
            <a:custGeom>
              <a:avLst/>
              <a:gdLst>
                <a:gd name="T0" fmla="*/ 268 w 290"/>
                <a:gd name="T1" fmla="*/ 181 h 290"/>
                <a:gd name="T2" fmla="*/ 217 w 290"/>
                <a:gd name="T3" fmla="*/ 186 h 290"/>
                <a:gd name="T4" fmla="*/ 159 w 290"/>
                <a:gd name="T5" fmla="*/ 127 h 290"/>
                <a:gd name="T6" fmla="*/ 287 w 290"/>
                <a:gd name="T7" fmla="*/ 50 h 290"/>
                <a:gd name="T8" fmla="*/ 265 w 290"/>
                <a:gd name="T9" fmla="*/ 28 h 290"/>
                <a:gd name="T10" fmla="*/ 101 w 290"/>
                <a:gd name="T11" fmla="*/ 70 h 290"/>
                <a:gd name="T12" fmla="*/ 41 w 290"/>
                <a:gd name="T13" fmla="*/ 9 h 290"/>
                <a:gd name="T14" fmla="*/ 9 w 290"/>
                <a:gd name="T15" fmla="*/ 9 h 290"/>
                <a:gd name="T16" fmla="*/ 9 w 290"/>
                <a:gd name="T17" fmla="*/ 41 h 290"/>
                <a:gd name="T18" fmla="*/ 70 w 290"/>
                <a:gd name="T19" fmla="*/ 101 h 290"/>
                <a:gd name="T20" fmla="*/ 28 w 290"/>
                <a:gd name="T21" fmla="*/ 265 h 290"/>
                <a:gd name="T22" fmla="*/ 50 w 290"/>
                <a:gd name="T23" fmla="*/ 287 h 290"/>
                <a:gd name="T24" fmla="*/ 127 w 290"/>
                <a:gd name="T25" fmla="*/ 159 h 290"/>
                <a:gd name="T26" fmla="*/ 185 w 290"/>
                <a:gd name="T27" fmla="*/ 217 h 290"/>
                <a:gd name="T28" fmla="*/ 181 w 290"/>
                <a:gd name="T29" fmla="*/ 269 h 290"/>
                <a:gd name="T30" fmla="*/ 203 w 290"/>
                <a:gd name="T31" fmla="*/ 290 h 290"/>
                <a:gd name="T32" fmla="*/ 234 w 290"/>
                <a:gd name="T33" fmla="*/ 234 h 290"/>
                <a:gd name="T34" fmla="*/ 290 w 290"/>
                <a:gd name="T35" fmla="*/ 203 h 290"/>
                <a:gd name="T36" fmla="*/ 268 w 290"/>
                <a:gd name="T37" fmla="*/ 18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19078"/>
              <a:endParaRPr lang="zh-CN" altLang="en-US" sz="2400">
                <a:solidFill>
                  <a:srgbClr val="6D6F7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1" y="618648"/>
            <a:ext cx="12190414" cy="4383121"/>
            <a:chOff x="-1" y="618647"/>
            <a:chExt cx="12192001" cy="4383121"/>
          </a:xfrm>
        </p:grpSpPr>
        <p:sp>
          <p:nvSpPr>
            <p:cNvPr id="26" name="Rectangle 7@|1FFC:3654510|FBC:16777215|LFC:16777215|LBC:16777215"/>
            <p:cNvSpPr/>
            <p:nvPr/>
          </p:nvSpPr>
          <p:spPr>
            <a:xfrm>
              <a:off x="11208470" y="856390"/>
              <a:ext cx="983530" cy="4145377"/>
            </a:xfrm>
            <a:prstGeom prst="rect">
              <a:avLst/>
            </a:prstGeom>
            <a:solidFill>
              <a:srgbClr val="6EC3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78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6@|1FFC:3654510|FBC:16777215|LFC:16777215|LBC:16777215"/>
            <p:cNvSpPr/>
            <p:nvPr/>
          </p:nvSpPr>
          <p:spPr>
            <a:xfrm>
              <a:off x="-1" y="856391"/>
              <a:ext cx="884045" cy="4145377"/>
            </a:xfrm>
            <a:prstGeom prst="rect">
              <a:avLst/>
            </a:prstGeom>
            <a:solidFill>
              <a:srgbClr val="6EC3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78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@|1FFC:3654510|FBC:16777215|LFC:16777215|LBC:16777215"/>
            <p:cNvSpPr/>
            <p:nvPr userDrawn="1"/>
          </p:nvSpPr>
          <p:spPr>
            <a:xfrm>
              <a:off x="685800" y="618647"/>
              <a:ext cx="10762488" cy="4145377"/>
            </a:xfrm>
            <a:prstGeom prst="rect">
              <a:avLst/>
            </a:prstGeom>
            <a:solidFill>
              <a:srgbClr val="6EC33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78"/>
              <a:endParaRPr lang="zh-CN" altLang="en-US" sz="240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ight Triangle 4@|1FFC:1005868|FBC:16777215|LFC:16777215|LBC:16777215"/>
            <p:cNvSpPr/>
            <p:nvPr/>
          </p:nvSpPr>
          <p:spPr>
            <a:xfrm rot="5400000" flipV="1">
              <a:off x="675336" y="4774488"/>
              <a:ext cx="237744" cy="216816"/>
            </a:xfrm>
            <a:prstGeom prst="rtTriangle">
              <a:avLst/>
            </a:prstGeom>
            <a:solidFill>
              <a:srgbClr val="2C59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78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ight Triangle 5@|1FFC:1005868|FBC:16777215|LFC:16777215|LBC:16777215"/>
            <p:cNvSpPr/>
            <p:nvPr/>
          </p:nvSpPr>
          <p:spPr>
            <a:xfrm rot="16200000" flipH="1" flipV="1">
              <a:off x="11209507" y="4774488"/>
              <a:ext cx="237744" cy="216816"/>
            </a:xfrm>
            <a:prstGeom prst="rtTriangle">
              <a:avLst/>
            </a:prstGeom>
            <a:solidFill>
              <a:srgbClr val="2C59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78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1" name="组合 30"/>
            <p:cNvGrpSpPr/>
            <p:nvPr userDrawn="1"/>
          </p:nvGrpSpPr>
          <p:grpSpPr>
            <a:xfrm>
              <a:off x="1801813" y="1349375"/>
              <a:ext cx="962025" cy="3297238"/>
              <a:chOff x="1801813" y="1349375"/>
              <a:chExt cx="962025" cy="3297238"/>
            </a:xfrm>
          </p:grpSpPr>
          <p:sp>
            <p:nvSpPr>
              <p:cNvPr id="52" name="Freeform 19@|5FFC:14214893|FBC:16777215|LFC:0|LBC:16777215"/>
              <p:cNvSpPr/>
              <p:nvPr userDrawn="1"/>
            </p:nvSpPr>
            <p:spPr bwMode="auto">
              <a:xfrm>
                <a:off x="2606675" y="1349375"/>
                <a:ext cx="157163" cy="195263"/>
              </a:xfrm>
              <a:custGeom>
                <a:avLst/>
                <a:gdLst>
                  <a:gd name="T0" fmla="*/ 6 w 263"/>
                  <a:gd name="T1" fmla="*/ 323 h 327"/>
                  <a:gd name="T2" fmla="*/ 4 w 263"/>
                  <a:gd name="T3" fmla="*/ 307 h 327"/>
                  <a:gd name="T4" fmla="*/ 242 w 263"/>
                  <a:gd name="T5" fmla="*/ 6 h 327"/>
                  <a:gd name="T6" fmla="*/ 258 w 263"/>
                  <a:gd name="T7" fmla="*/ 4 h 327"/>
                  <a:gd name="T8" fmla="*/ 258 w 263"/>
                  <a:gd name="T9" fmla="*/ 4 h 327"/>
                  <a:gd name="T10" fmla="*/ 260 w 263"/>
                  <a:gd name="T11" fmla="*/ 20 h 327"/>
                  <a:gd name="T12" fmla="*/ 22 w 263"/>
                  <a:gd name="T13" fmla="*/ 321 h 327"/>
                  <a:gd name="T14" fmla="*/ 6 w 263"/>
                  <a:gd name="T15" fmla="*/ 323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3" h="327">
                    <a:moveTo>
                      <a:pt x="6" y="323"/>
                    </a:moveTo>
                    <a:cubicBezTo>
                      <a:pt x="1" y="319"/>
                      <a:pt x="0" y="312"/>
                      <a:pt x="4" y="307"/>
                    </a:cubicBezTo>
                    <a:cubicBezTo>
                      <a:pt x="242" y="6"/>
                      <a:pt x="242" y="6"/>
                      <a:pt x="242" y="6"/>
                    </a:cubicBezTo>
                    <a:cubicBezTo>
                      <a:pt x="246" y="1"/>
                      <a:pt x="253" y="0"/>
                      <a:pt x="258" y="4"/>
                    </a:cubicBezTo>
                    <a:cubicBezTo>
                      <a:pt x="258" y="4"/>
                      <a:pt x="258" y="4"/>
                      <a:pt x="258" y="4"/>
                    </a:cubicBezTo>
                    <a:cubicBezTo>
                      <a:pt x="263" y="8"/>
                      <a:pt x="263" y="15"/>
                      <a:pt x="260" y="20"/>
                    </a:cubicBezTo>
                    <a:cubicBezTo>
                      <a:pt x="22" y="321"/>
                      <a:pt x="22" y="321"/>
                      <a:pt x="22" y="321"/>
                    </a:cubicBezTo>
                    <a:cubicBezTo>
                      <a:pt x="18" y="326"/>
                      <a:pt x="11" y="327"/>
                      <a:pt x="6" y="323"/>
                    </a:cubicBezTo>
                    <a:close/>
                  </a:path>
                </a:pathLst>
              </a:custGeom>
              <a:solidFill>
                <a:srgbClr val="EDE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078"/>
                <a:endParaRPr lang="zh-CN" altLang="en-US" sz="2400" dirty="0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24@|5FFC:15921906|FBC:16777215|LFC:0|LBC:16777215"/>
              <p:cNvSpPr/>
              <p:nvPr/>
            </p:nvSpPr>
            <p:spPr bwMode="auto">
              <a:xfrm>
                <a:off x="1801813" y="4646613"/>
                <a:ext cx="790575" cy="0"/>
              </a:xfrm>
              <a:custGeom>
                <a:avLst/>
                <a:gdLst>
                  <a:gd name="T0" fmla="*/ 0 w 498"/>
                  <a:gd name="T1" fmla="*/ 498 w 498"/>
                  <a:gd name="T2" fmla="*/ 0 w 49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98">
                    <a:moveTo>
                      <a:pt x="0" y="0"/>
                    </a:moveTo>
                    <a:lnTo>
                      <a:pt x="4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078"/>
                <a:endParaRPr lang="zh-CN" altLang="en-US" sz="2400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34" name="Straight Connector 60@|9FFC:0|FBC:0|LFC:16777215|LBC:16777215"/>
            <p:cNvCxnSpPr/>
            <p:nvPr/>
          </p:nvCxnSpPr>
          <p:spPr>
            <a:xfrm>
              <a:off x="3788422" y="3007373"/>
              <a:ext cx="660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2024/11/20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3822202" y="3153613"/>
            <a:ext cx="6626700" cy="59129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50000"/>
                  </a:schemeClr>
                </a:solidFill>
                <a:effectLst/>
                <a:latin typeface="+mn-ea"/>
                <a:ea typeface="+mn-ea"/>
              </a:defRPr>
            </a:lvl1pPr>
            <a:lvl2pPr marL="342866" indent="0" algn="ctr">
              <a:buNone/>
              <a:defRPr sz="1500"/>
            </a:lvl2pPr>
            <a:lvl3pPr marL="685731" indent="0" algn="ctr">
              <a:buNone/>
              <a:defRPr sz="1350"/>
            </a:lvl3pPr>
            <a:lvl4pPr marL="1028597" indent="0" algn="ctr">
              <a:buNone/>
              <a:defRPr sz="1200"/>
            </a:lvl4pPr>
            <a:lvl5pPr marL="1371463" indent="0" algn="ctr">
              <a:buNone/>
              <a:defRPr sz="1200"/>
            </a:lvl5pPr>
            <a:lvl6pPr marL="1714329" indent="0" algn="ctr">
              <a:buNone/>
              <a:defRPr sz="1200"/>
            </a:lvl6pPr>
            <a:lvl7pPr marL="2057194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zh-CN" altLang="en-US" dirty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3787929" y="1535135"/>
            <a:ext cx="6626700" cy="133492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600" b="0" kern="1000" baseline="0">
                <a:solidFill>
                  <a:schemeClr val="tx1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单击此处添加您的标题文字</a:t>
            </a:r>
          </a:p>
        </p:txBody>
      </p:sp>
    </p:spTree>
    <p:extLst>
      <p:ext uri="{BB962C8B-B14F-4D97-AF65-F5344CB8AC3E}">
        <p14:creationId xmlns:p14="http://schemas.microsoft.com/office/powerpoint/2010/main" val="373303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312921" y="277420"/>
            <a:ext cx="10376618" cy="7960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 sz="1800">
                <a:solidFill>
                  <a:srgbClr val="0070C0"/>
                </a:solidFill>
              </a:defRPr>
            </a:lvl2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2024/11/20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5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098403" y="2108203"/>
            <a:ext cx="7993610" cy="1235075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4050367" y="3400425"/>
            <a:ext cx="4089685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2024/11/20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6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 hasCustomPrompt="1"/>
          </p:nvPr>
        </p:nvSpPr>
        <p:spPr>
          <a:xfrm>
            <a:off x="1399641" y="1244603"/>
            <a:ext cx="5079339" cy="49323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 hasCustomPrompt="1"/>
          </p:nvPr>
        </p:nvSpPr>
        <p:spPr>
          <a:xfrm>
            <a:off x="6518485" y="1244603"/>
            <a:ext cx="5093453" cy="49323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2024/11/20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8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633" y="118532"/>
            <a:ext cx="9310889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9293" y="1376362"/>
            <a:ext cx="5157116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866" indent="0">
              <a:buNone/>
              <a:defRPr sz="1500" b="1"/>
            </a:lvl2pPr>
            <a:lvl3pPr marL="685731" indent="0">
              <a:buNone/>
              <a:defRPr sz="1350" b="1"/>
            </a:lvl3pPr>
            <a:lvl4pPr marL="1028597" indent="0">
              <a:buNone/>
              <a:defRPr sz="1200" b="1"/>
            </a:lvl4pPr>
            <a:lvl5pPr marL="1371463" indent="0">
              <a:buNone/>
              <a:defRPr sz="1200" b="1"/>
            </a:lvl5pPr>
            <a:lvl6pPr marL="1714329" indent="0">
              <a:buNone/>
              <a:defRPr sz="1200" b="1"/>
            </a:lvl6pPr>
            <a:lvl7pPr marL="2057194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 hasCustomPrompt="1"/>
          </p:nvPr>
        </p:nvSpPr>
        <p:spPr>
          <a:xfrm>
            <a:off x="1099293" y="2200274"/>
            <a:ext cx="5157116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31010" y="1376362"/>
            <a:ext cx="5182513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866" indent="0">
              <a:buNone/>
              <a:defRPr sz="1500" b="1"/>
            </a:lvl2pPr>
            <a:lvl3pPr marL="685731" indent="0">
              <a:buNone/>
              <a:defRPr sz="1350" b="1"/>
            </a:lvl3pPr>
            <a:lvl4pPr marL="1028597" indent="0">
              <a:buNone/>
              <a:defRPr sz="1200" b="1"/>
            </a:lvl4pPr>
            <a:lvl5pPr marL="1371463" indent="0">
              <a:buNone/>
              <a:defRPr sz="1200" b="1"/>
            </a:lvl5pPr>
            <a:lvl6pPr marL="1714329" indent="0">
              <a:buNone/>
              <a:defRPr sz="1200" b="1"/>
            </a:lvl6pPr>
            <a:lvl7pPr marL="2057194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 hasCustomPrompt="1"/>
          </p:nvPr>
        </p:nvSpPr>
        <p:spPr>
          <a:xfrm>
            <a:off x="6431010" y="2200274"/>
            <a:ext cx="5182513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2024/11/20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5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2024/11/20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8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0"/>
            <a:ext cx="12190414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rgbClr val="F7F7F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2024/11/20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0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443" y="533402"/>
            <a:ext cx="393172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5487274" y="1063632"/>
            <a:ext cx="6171397" cy="4873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 hasCustomPrompt="1"/>
          </p:nvPr>
        </p:nvSpPr>
        <p:spPr>
          <a:xfrm>
            <a:off x="1144443" y="2133602"/>
            <a:ext cx="393172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1" indent="0">
              <a:buNone/>
              <a:defRPr sz="900"/>
            </a:lvl3pPr>
            <a:lvl4pPr marL="1028597" indent="0">
              <a:buNone/>
              <a:defRPr sz="750"/>
            </a:lvl4pPr>
            <a:lvl5pPr marL="1371463" indent="0">
              <a:buNone/>
              <a:defRPr sz="750"/>
            </a:lvl5pPr>
            <a:lvl6pPr marL="1714329" indent="0">
              <a:buNone/>
              <a:defRPr sz="750"/>
            </a:lvl6pPr>
            <a:lvl7pPr marL="2057194" indent="0">
              <a:buNone/>
              <a:defRPr sz="750"/>
            </a:lvl7pPr>
            <a:lvl8pPr marL="2400060" indent="0">
              <a:buNone/>
              <a:defRPr sz="750"/>
            </a:lvl8pPr>
            <a:lvl9pPr marL="2742926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2024/11/20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7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0B3FCF-7806-4C06-BA18-97CA082A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2B5BC88-23BD-457E-8621-F49C89FF8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429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2" indent="0">
              <a:buNone/>
              <a:defRPr sz="2800"/>
            </a:lvl2pPr>
            <a:lvl3pPr marL="914263" indent="0">
              <a:buNone/>
              <a:defRPr sz="2400"/>
            </a:lvl3pPr>
            <a:lvl4pPr marL="1371395" indent="0">
              <a:buNone/>
              <a:defRPr sz="2000"/>
            </a:lvl4pPr>
            <a:lvl5pPr marL="1828526" indent="0">
              <a:buNone/>
              <a:defRPr sz="2000"/>
            </a:lvl5pPr>
            <a:lvl6pPr marL="2285657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43E366-E173-446C-9B6E-E0D6DB402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2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2" indent="0">
              <a:buNone/>
              <a:defRPr sz="1467"/>
            </a:lvl2pPr>
            <a:lvl3pPr marL="914263" indent="0">
              <a:buNone/>
              <a:defRPr sz="1200"/>
            </a:lvl3pPr>
            <a:lvl4pPr marL="1371395" indent="0">
              <a:buNone/>
              <a:defRPr sz="1067"/>
            </a:lvl4pPr>
            <a:lvl5pPr marL="1828526" indent="0">
              <a:buNone/>
              <a:defRPr sz="1067"/>
            </a:lvl5pPr>
            <a:lvl6pPr marL="2285657" indent="0">
              <a:buNone/>
              <a:defRPr sz="1067"/>
            </a:lvl6pPr>
            <a:lvl7pPr marL="2742788" indent="0">
              <a:buNone/>
              <a:defRPr sz="1067"/>
            </a:lvl7pPr>
            <a:lvl8pPr marL="3199920" indent="0">
              <a:buNone/>
              <a:defRPr sz="1067"/>
            </a:lvl8pPr>
            <a:lvl9pPr marL="3657052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EA7C96-B40B-4699-9208-1A0F3B32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6FCE18-A565-4312-BAF2-EADE0B30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36B630-DC4D-46BB-97C9-5AFF2EE8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40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030" y="457200"/>
            <a:ext cx="393172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124" y="987430"/>
            <a:ext cx="6171397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1" indent="0">
              <a:buNone/>
              <a:defRPr sz="1800"/>
            </a:lvl3pPr>
            <a:lvl4pPr marL="1028597" indent="0">
              <a:buNone/>
              <a:defRPr sz="1500"/>
            </a:lvl4pPr>
            <a:lvl5pPr marL="1371463" indent="0">
              <a:buNone/>
              <a:defRPr sz="1500"/>
            </a:lvl5pPr>
            <a:lvl6pPr marL="1714329" indent="0">
              <a:buNone/>
              <a:defRPr sz="1500"/>
            </a:lvl6pPr>
            <a:lvl7pPr marL="2057194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 hasCustomPrompt="1"/>
          </p:nvPr>
        </p:nvSpPr>
        <p:spPr>
          <a:xfrm>
            <a:off x="1246030" y="2057400"/>
            <a:ext cx="393172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1" indent="0">
              <a:buNone/>
              <a:defRPr sz="900"/>
            </a:lvl3pPr>
            <a:lvl4pPr marL="1028597" indent="0">
              <a:buNone/>
              <a:defRPr sz="750"/>
            </a:lvl4pPr>
            <a:lvl5pPr marL="1371463" indent="0">
              <a:buNone/>
              <a:defRPr sz="750"/>
            </a:lvl5pPr>
            <a:lvl6pPr marL="1714329" indent="0">
              <a:buNone/>
              <a:defRPr sz="750"/>
            </a:lvl6pPr>
            <a:lvl7pPr marL="2057194" indent="0">
              <a:buNone/>
              <a:defRPr sz="750"/>
            </a:lvl7pPr>
            <a:lvl8pPr marL="2400060" indent="0">
              <a:buNone/>
              <a:defRPr sz="750"/>
            </a:lvl8pPr>
            <a:lvl9pPr marL="2742926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2024/11/20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2024/11/20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7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69968" y="365125"/>
            <a:ext cx="1182357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>
          <a:xfrm>
            <a:off x="2113569" y="365125"/>
            <a:ext cx="7932236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2024/11/20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4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9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srgbClr val="6D6F71">
                    <a:tint val="75000"/>
                  </a:srgbClr>
                </a:solidFill>
              </a:rPr>
              <a:pPr/>
              <a:t>11/20/2024</a:t>
            </a:fld>
            <a:endParaRPr 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648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7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9" indent="0" algn="ctr">
              <a:buNone/>
              <a:defRPr/>
            </a:lvl3pPr>
            <a:lvl4pPr marL="1371463" indent="0" algn="ctr">
              <a:buNone/>
              <a:defRPr/>
            </a:lvl4pPr>
            <a:lvl5pPr marL="1828617" indent="0" algn="ctr">
              <a:buNone/>
              <a:defRPr/>
            </a:lvl5pPr>
            <a:lvl6pPr marL="2285771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A39E4E-8D13-A25F-4AC9-D50F30D3E7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83B185-95AA-9C59-2550-CFF1CC9AC7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05B088-AE76-29DF-39ED-27FDCCCF8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5A83B-C0CD-4838-BECC-22FB99E0298F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4866448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7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9" indent="0" algn="ctr">
              <a:buNone/>
              <a:defRPr/>
            </a:lvl3pPr>
            <a:lvl4pPr marL="1371463" indent="0" algn="ctr">
              <a:buNone/>
              <a:defRPr/>
            </a:lvl4pPr>
            <a:lvl5pPr marL="1828617" indent="0" algn="ctr">
              <a:buNone/>
              <a:defRPr/>
            </a:lvl5pPr>
            <a:lvl6pPr marL="2285771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7EB438-386F-B63B-A4A6-48187AE1B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3CEAB2-9878-7A7C-4368-9CDBF6E595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2DFCE1-D824-5202-8B73-9ED95DD3B0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D968E-6CF8-46DF-A989-FCFDC3F94223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4888163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7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9" indent="0" algn="ctr">
              <a:buNone/>
              <a:defRPr/>
            </a:lvl3pPr>
            <a:lvl4pPr marL="1371463" indent="0" algn="ctr">
              <a:buNone/>
              <a:defRPr/>
            </a:lvl4pPr>
            <a:lvl5pPr marL="1828617" indent="0" algn="ctr">
              <a:buNone/>
              <a:defRPr/>
            </a:lvl5pPr>
            <a:lvl6pPr marL="2285771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37F4C1-141B-BEF0-2D15-0F1CF0B461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18A7A8-056F-77B5-957D-E09F2BF1D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B1EE46-E2B1-92F6-978B-BE754EFE2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42EC7-A505-461D-9BFF-F4F5D6D9A19F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4251999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BD5862-983F-3D86-FE1D-70D46617B5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99DEBC-6BE9-C520-AD39-D3B2B81328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3AB021-B70A-A6A6-1BF0-077F04A9B7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94C0F-0194-4168-B7CF-6E64B8BDDC87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5749583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B5B80C-F358-A05B-F2FC-7D13428C59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96B8C0-591B-2F74-B89F-2667EAFF4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EA0348-585C-9932-C4DD-BABEB506DA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347BD-D4BD-42A5-9B5F-7F5A167C9DA4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1122959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4398AE-6B55-4B38-D7AE-331A41DE85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DCA554-A44C-BD0C-E456-714EFB7D8F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EC14DB-F754-F4F4-DCC6-4AF370FC76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658CB-3165-467B-A4C7-B29CC39E2901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65250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5.sv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20" Type="http://schemas.openxmlformats.org/officeDocument/2006/relationships/image" Target="../media/image7.sv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image" Target="../media/image9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image" Target="../media/image9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9.xml"/><Relationship Id="rId39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114.xml"/><Relationship Id="rId34" Type="http://schemas.openxmlformats.org/officeDocument/2006/relationships/slideLayout" Target="../slideLayouts/slideLayout127.xml"/><Relationship Id="rId42" Type="http://schemas.openxmlformats.org/officeDocument/2006/relationships/slideLayout" Target="../slideLayouts/slideLayout135.xml"/><Relationship Id="rId47" Type="http://schemas.openxmlformats.org/officeDocument/2006/relationships/slideLayout" Target="../slideLayouts/slideLayout140.xml"/><Relationship Id="rId50" Type="http://schemas.openxmlformats.org/officeDocument/2006/relationships/theme" Target="../theme/theme7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33" Type="http://schemas.openxmlformats.org/officeDocument/2006/relationships/slideLayout" Target="../slideLayouts/slideLayout126.xml"/><Relationship Id="rId38" Type="http://schemas.openxmlformats.org/officeDocument/2006/relationships/slideLayout" Target="../slideLayouts/slideLayout131.xml"/><Relationship Id="rId46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29" Type="http://schemas.openxmlformats.org/officeDocument/2006/relationships/slideLayout" Target="../slideLayouts/slideLayout122.xml"/><Relationship Id="rId41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32" Type="http://schemas.openxmlformats.org/officeDocument/2006/relationships/slideLayout" Target="../slideLayouts/slideLayout125.xml"/><Relationship Id="rId37" Type="http://schemas.openxmlformats.org/officeDocument/2006/relationships/slideLayout" Target="../slideLayouts/slideLayout130.xml"/><Relationship Id="rId40" Type="http://schemas.openxmlformats.org/officeDocument/2006/relationships/slideLayout" Target="../slideLayouts/slideLayout133.xml"/><Relationship Id="rId45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21.xml"/><Relationship Id="rId36" Type="http://schemas.openxmlformats.org/officeDocument/2006/relationships/slideLayout" Target="../slideLayouts/slideLayout129.xml"/><Relationship Id="rId4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31" Type="http://schemas.openxmlformats.org/officeDocument/2006/relationships/slideLayout" Target="../slideLayouts/slideLayout124.xml"/><Relationship Id="rId44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Relationship Id="rId30" Type="http://schemas.openxmlformats.org/officeDocument/2006/relationships/slideLayout" Target="../slideLayouts/slideLayout123.xml"/><Relationship Id="rId35" Type="http://schemas.openxmlformats.org/officeDocument/2006/relationships/slideLayout" Target="../slideLayouts/slideLayout128.xml"/><Relationship Id="rId43" Type="http://schemas.openxmlformats.org/officeDocument/2006/relationships/slideLayout" Target="../slideLayouts/slideLayout136.xml"/><Relationship Id="rId48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361B731-FD5D-446C-B3BD-85A75085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585296-5BE7-41A0-99EB-8A59D45B2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575579-E3A5-431E-9D91-BD8DFBE12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6353"/>
            <a:ext cx="2742843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3"/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63"/>
              <a:t>2024/11/20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CCD6A9-E55B-4E32-BCDB-339C9F082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3"/>
            <a:ext cx="4114264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354B67-CEC0-487B-832B-A2AB563E0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3"/>
            <a:ext cx="2742843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3"/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6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4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1" r:id="rId13"/>
  </p:sldLayoutIdLst>
  <p:txStyles>
    <p:titleStyle>
      <a:lvl1pPr algn="l" defTabSz="9142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6" indent="-228566" algn="l" defTabSz="9142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97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8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2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3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5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6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7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6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91426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5" algn="l" defTabSz="91426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6" algn="l" defTabSz="91426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7" algn="l" defTabSz="91426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283953" cy="6858000"/>
          </a:xfrm>
          <a:prstGeom prst="rect">
            <a:avLst/>
          </a:prstGeom>
        </p:spPr>
      </p:pic>
      <p:pic>
        <p:nvPicPr>
          <p:cNvPr id="5" name="Picture 3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1479534" y="-631351"/>
            <a:ext cx="1608838" cy="1262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BB47B1-818A-4CF4-A19C-B26F0E1E161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6901509">
            <a:off x="-1268929" y="-2402791"/>
            <a:ext cx="2545868" cy="390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5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7" r:id="rId14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" y="0"/>
            <a:ext cx="12333269" cy="6972300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2047" t="17829"/>
          <a:stretch>
            <a:fillRect/>
          </a:stretch>
        </p:blipFill>
        <p:spPr>
          <a:xfrm>
            <a:off x="-728984" y="-683580"/>
            <a:ext cx="1457968" cy="26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5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" y="0"/>
            <a:ext cx="12333269" cy="6972300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2047" t="17829"/>
          <a:stretch>
            <a:fillRect/>
          </a:stretch>
        </p:blipFill>
        <p:spPr>
          <a:xfrm>
            <a:off x="-728984" y="-683580"/>
            <a:ext cx="1457968" cy="26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8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1" y="0"/>
            <a:ext cx="12190414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rgbClr val="F7F7F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/>
            <a:endParaRPr lang="zh-CN" altLang="en-US" sz="2400" dirty="0">
              <a:solidFill>
                <a:srgbClr val="FFFFFF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12696" y="455508"/>
            <a:ext cx="804937" cy="460276"/>
            <a:chOff x="2413166" y="426720"/>
            <a:chExt cx="693043" cy="396241"/>
          </a:xfrm>
        </p:grpSpPr>
        <p:sp>
          <p:nvSpPr>
            <p:cNvPr id="13" name="矩形 12"/>
            <p:cNvSpPr/>
            <p:nvPr/>
          </p:nvSpPr>
          <p:spPr>
            <a:xfrm rot="2744590">
              <a:off x="2413166" y="426720"/>
              <a:ext cx="396240" cy="396240"/>
            </a:xfrm>
            <a:prstGeom prst="rect">
              <a:avLst/>
            </a:prstGeom>
            <a:solidFill>
              <a:srgbClr val="90C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78"/>
              <a:endParaRPr lang="zh-CN" altLang="en-US" sz="2400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2744590">
              <a:off x="2709969" y="426721"/>
              <a:ext cx="396240" cy="396240"/>
            </a:xfrm>
            <a:prstGeom prst="rect">
              <a:avLst/>
            </a:prstGeom>
            <a:solidFill>
              <a:srgbClr val="3E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78"/>
              <a:endParaRPr lang="zh-CN" altLang="en-US" sz="2400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645343" y="6662057"/>
            <a:ext cx="8910611" cy="77366"/>
          </a:xfrm>
          <a:prstGeom prst="rect">
            <a:avLst/>
          </a:prstGeom>
          <a:solidFill>
            <a:srgbClr val="90C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/>
            <a:endParaRPr lang="zh-CN" altLang="en-US" sz="240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 rot="10800000" flipV="1">
            <a:off x="279315" y="6663224"/>
            <a:ext cx="1295231" cy="82800"/>
          </a:xfrm>
          <a:prstGeom prst="rect">
            <a:avLst/>
          </a:prstGeom>
          <a:solidFill>
            <a:srgbClr val="F99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/>
            <a:endParaRPr lang="zh-CN" altLang="en-US" sz="240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 flipV="1">
            <a:off x="10609469" y="6656624"/>
            <a:ext cx="1295231" cy="82800"/>
          </a:xfrm>
          <a:prstGeom prst="rect">
            <a:avLst/>
          </a:prstGeom>
          <a:solidFill>
            <a:srgbClr val="D53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8"/>
            <a:endParaRPr lang="zh-CN" altLang="en-US" sz="240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091" y="6419855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78"/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 defTabSz="1219078"/>
              <a:t>2024/11/20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075" y="6419855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78"/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09479" y="6419855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78"/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 defTabSz="1219078"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838092" y="1133475"/>
            <a:ext cx="10851446" cy="5213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312921" y="264720"/>
            <a:ext cx="10376618" cy="796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7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  <p:txStyles>
    <p:titleStyle>
      <a:lvl1pPr algn="l" defTabSz="685731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tx1">
              <a:lumMod val="50000"/>
            </a:schemeClr>
          </a:solidFill>
          <a:effectLst/>
          <a:latin typeface="+mj-ea"/>
          <a:ea typeface="+mj-ea"/>
          <a:cs typeface="+mj-cs"/>
        </a:defRPr>
      </a:lvl1pPr>
    </p:titleStyle>
    <p:bodyStyle>
      <a:lvl1pPr marL="457154" indent="-457154" algn="just" defTabSz="685731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rgbClr val="90C8ED"/>
        </a:buClr>
        <a:buSzPct val="50000"/>
        <a:buFont typeface="Wingdings" panose="05000000000000000000" pitchFamily="2" charset="2"/>
        <a:buChar char="u"/>
        <a:defRPr lang="zh-CN" altLang="en-US" sz="2800" kern="1200" baseline="0" dirty="0" smtClean="0">
          <a:solidFill>
            <a:srgbClr val="0070C0"/>
          </a:solidFill>
          <a:latin typeface="+mn-ea"/>
          <a:ea typeface="+mn-ea"/>
          <a:cs typeface="+mn-cs"/>
        </a:defRPr>
      </a:lvl1pPr>
      <a:lvl2pPr marL="361914" indent="-361914" algn="just" defTabSz="685731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857164" indent="-171433" algn="l" defTabSz="68573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3" algn="l" defTabSz="68573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3" algn="l" defTabSz="68573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1" indent="-171433" algn="l" defTabSz="68573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7" indent="-171433" algn="l" defTabSz="68573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3" indent="-171433" algn="l" defTabSz="68573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59" indent="-171433" algn="l" defTabSz="68573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1" algn="l" defTabSz="6857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7" algn="l" defTabSz="6857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3" algn="l" defTabSz="6857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9" algn="l" defTabSz="6857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4" algn="l" defTabSz="6857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CC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E6BBE81-209F-DEA9-5192-00226F7F9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f-ZA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896C4E9-0DF9-F01C-16E3-0F1DBA0C6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f-ZA" altLang="en-US"/>
              <a:t>Click to edit Master text styles</a:t>
            </a:r>
          </a:p>
          <a:p>
            <a:pPr lvl="1"/>
            <a:r>
              <a:rPr lang="af-ZA" altLang="en-US"/>
              <a:t>Second level</a:t>
            </a:r>
          </a:p>
          <a:p>
            <a:pPr lvl="2"/>
            <a:r>
              <a:rPr lang="af-ZA" altLang="en-US"/>
              <a:t>Third level</a:t>
            </a:r>
          </a:p>
          <a:p>
            <a:pPr lvl="3"/>
            <a:r>
              <a:rPr lang="af-ZA" altLang="en-US"/>
              <a:t>Fourth level</a:t>
            </a:r>
          </a:p>
          <a:p>
            <a:pPr lvl="4"/>
            <a:r>
              <a:rPr lang="af-ZA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3FF55EA-0FC3-C7FF-B77D-D06D01D492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245225"/>
            <a:ext cx="284443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E386AA9-281D-15CC-D9AE-19493CF07D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58" y="6245225"/>
            <a:ext cx="386029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8E01FD-E23E-8537-8E65-89CE45BF22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463" y="6245225"/>
            <a:ext cx="284443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49F373C-9F1E-4789-82CD-098720CD3939}" type="slidenum">
              <a:rPr lang="af-ZA" altLang="en-US"/>
              <a:pPr/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28937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888" r:id="rId21"/>
    <p:sldLayoutId id="2147483889" r:id="rId22"/>
    <p:sldLayoutId id="2147483890" r:id="rId23"/>
    <p:sldLayoutId id="2147483891" r:id="rId24"/>
    <p:sldLayoutId id="2147483892" r:id="rId25"/>
    <p:sldLayoutId id="2147483893" r:id="rId26"/>
    <p:sldLayoutId id="2147483894" r:id="rId27"/>
    <p:sldLayoutId id="2147483895" r:id="rId28"/>
    <p:sldLayoutId id="2147483896" r:id="rId29"/>
    <p:sldLayoutId id="2147483897" r:id="rId30"/>
    <p:sldLayoutId id="2147483898" r:id="rId31"/>
    <p:sldLayoutId id="2147483899" r:id="rId32"/>
    <p:sldLayoutId id="2147483900" r:id="rId33"/>
    <p:sldLayoutId id="2147483901" r:id="rId34"/>
    <p:sldLayoutId id="2147483902" r:id="rId35"/>
    <p:sldLayoutId id="2147483903" r:id="rId36"/>
    <p:sldLayoutId id="2147483904" r:id="rId37"/>
    <p:sldLayoutId id="2147483905" r:id="rId38"/>
    <p:sldLayoutId id="2147483906" r:id="rId39"/>
    <p:sldLayoutId id="2147483907" r:id="rId40"/>
    <p:sldLayoutId id="2147483908" r:id="rId41"/>
    <p:sldLayoutId id="2147483909" r:id="rId42"/>
    <p:sldLayoutId id="2147483910" r:id="rId43"/>
    <p:sldLayoutId id="2147483911" r:id="rId44"/>
    <p:sldLayoutId id="2147483912" r:id="rId45"/>
    <p:sldLayoutId id="2147483913" r:id="rId46"/>
    <p:sldLayoutId id="2147483914" r:id="rId47"/>
    <p:sldLayoutId id="2147483915" r:id="rId48"/>
    <p:sldLayoutId id="2147483916" r:id="rId4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6" indent="-22857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40" indent="-22857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94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9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3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7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1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56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slideLayout" Target="../slideLayouts/slideLayout8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58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46.jp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89318"/>
            <a:ext cx="12190413" cy="356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39663" y="2502021"/>
            <a:ext cx="2447606" cy="43491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273" y="4054393"/>
            <a:ext cx="3498394" cy="193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14664" y="690831"/>
            <a:ext cx="5790446" cy="101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999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853" y="-498489"/>
            <a:ext cx="2096105" cy="2268700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0" y="2858240"/>
            <a:ext cx="1694475" cy="2161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622" y="2069156"/>
            <a:ext cx="109452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27: </a:t>
            </a:r>
            <a:r>
              <a:rPr lang="en-US" sz="48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48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800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4800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spc="10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Luyện tập – tr. 80)</a:t>
            </a:r>
            <a:endParaRPr lang="en-US" sz="4800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-415" y="-19296"/>
            <a:ext cx="4354991" cy="17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04338" y="1265721"/>
            <a:ext cx="91726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+mj-lt"/>
              </a:rPr>
              <a:t>*</a:t>
            </a:r>
            <a:r>
              <a:rPr lang="en-US" sz="4000" dirty="0" err="1"/>
              <a:t>Muốn</a:t>
            </a:r>
            <a:r>
              <a:rPr lang="en-US" sz="4000" dirty="0"/>
              <a:t> </a:t>
            </a:r>
            <a:r>
              <a:rPr lang="en-US" sz="4000" dirty="0" err="1"/>
              <a:t>giảm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đi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lần</a:t>
            </a:r>
            <a:r>
              <a:rPr lang="en-US" sz="4000" dirty="0"/>
              <a:t>, </a:t>
            </a:r>
            <a:r>
              <a:rPr lang="en-US" sz="4000"/>
              <a:t>ta 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thế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?</a:t>
            </a:r>
          </a:p>
          <a:p>
            <a:r>
              <a:rPr lang="en-US" sz="4000" dirty="0"/>
              <a:t>*</a:t>
            </a:r>
            <a:r>
              <a:rPr lang="en-US" sz="4000" dirty="0" err="1"/>
              <a:t>Muốn</a:t>
            </a:r>
            <a:r>
              <a:rPr lang="en-US" sz="4000" dirty="0"/>
              <a:t> </a:t>
            </a:r>
            <a:r>
              <a:rPr lang="en-US" sz="4000" dirty="0" err="1"/>
              <a:t>gấp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lên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lần</a:t>
            </a:r>
            <a:r>
              <a:rPr lang="en-US" sz="4000" dirty="0"/>
              <a:t>, ta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thế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8093" y="1105203"/>
            <a:ext cx="11257084" cy="5231211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2" name="Picture 3" descr="E:\New folder\ceb8518df0860a22b56d3d0d01e7cdd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5" y="1265721"/>
            <a:ext cx="2438083" cy="243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38" y="3995632"/>
            <a:ext cx="4989840" cy="240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8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11070" y="1221055"/>
            <a:ext cx="3879056" cy="4371932"/>
            <a:chOff x="7610475" y="2460625"/>
            <a:chExt cx="2311400" cy="2605088"/>
          </a:xfrm>
        </p:grpSpPr>
        <p:sp>
          <p:nvSpPr>
            <p:cNvPr id="2052" name="MH_Other_3"/>
            <p:cNvSpPr/>
            <p:nvPr>
              <p:custDataLst>
                <p:tags r:id="rId15"/>
              </p:custDataLst>
            </p:nvPr>
          </p:nvSpPr>
          <p:spPr bwMode="auto">
            <a:xfrm>
              <a:off x="8434388" y="3278189"/>
              <a:ext cx="449262" cy="352425"/>
            </a:xfrm>
            <a:custGeom>
              <a:avLst/>
              <a:gdLst>
                <a:gd name="T0" fmla="*/ 0 w 223"/>
                <a:gd name="T1" fmla="*/ 2147483646 h 174"/>
                <a:gd name="T2" fmla="*/ 2147483646 w 223"/>
                <a:gd name="T3" fmla="*/ 2147483646 h 174"/>
                <a:gd name="T4" fmla="*/ 2147483646 w 223"/>
                <a:gd name="T5" fmla="*/ 2147483646 h 174"/>
                <a:gd name="T6" fmla="*/ 2147483646 w 223"/>
                <a:gd name="T7" fmla="*/ 2147483646 h 174"/>
                <a:gd name="T8" fmla="*/ 2147483646 w 223"/>
                <a:gd name="T9" fmla="*/ 2147483646 h 174"/>
                <a:gd name="T10" fmla="*/ 0 w 223"/>
                <a:gd name="T11" fmla="*/ 2147483646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3" h="174">
                  <a:moveTo>
                    <a:pt x="0" y="174"/>
                  </a:moveTo>
                  <a:cubicBezTo>
                    <a:pt x="12" y="127"/>
                    <a:pt x="16" y="82"/>
                    <a:pt x="16" y="34"/>
                  </a:cubicBezTo>
                  <a:cubicBezTo>
                    <a:pt x="16" y="19"/>
                    <a:pt x="84" y="31"/>
                    <a:pt x="102" y="16"/>
                  </a:cubicBezTo>
                  <a:cubicBezTo>
                    <a:pt x="120" y="0"/>
                    <a:pt x="157" y="0"/>
                    <a:pt x="162" y="12"/>
                  </a:cubicBezTo>
                  <a:cubicBezTo>
                    <a:pt x="162" y="12"/>
                    <a:pt x="172" y="78"/>
                    <a:pt x="223" y="174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078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3" name="MH_Other_4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8420101" y="3270250"/>
              <a:ext cx="485775" cy="361950"/>
            </a:xfrm>
            <a:custGeom>
              <a:avLst/>
              <a:gdLst>
                <a:gd name="T0" fmla="*/ 2147483646 w 241"/>
                <a:gd name="T1" fmla="*/ 2147483646 h 179"/>
                <a:gd name="T2" fmla="*/ 2147483646 w 241"/>
                <a:gd name="T3" fmla="*/ 2147483646 h 179"/>
                <a:gd name="T4" fmla="*/ 2147483646 w 241"/>
                <a:gd name="T5" fmla="*/ 2147483646 h 179"/>
                <a:gd name="T6" fmla="*/ 2147483646 w 241"/>
                <a:gd name="T7" fmla="*/ 2147483646 h 179"/>
                <a:gd name="T8" fmla="*/ 2147483646 w 241"/>
                <a:gd name="T9" fmla="*/ 2147483646 h 179"/>
                <a:gd name="T10" fmla="*/ 2147483646 w 241"/>
                <a:gd name="T11" fmla="*/ 0 h 179"/>
                <a:gd name="T12" fmla="*/ 2147483646 w 241"/>
                <a:gd name="T13" fmla="*/ 0 h 179"/>
                <a:gd name="T14" fmla="*/ 2147483646 w 241"/>
                <a:gd name="T15" fmla="*/ 2147483646 h 179"/>
                <a:gd name="T16" fmla="*/ 2147483646 w 241"/>
                <a:gd name="T17" fmla="*/ 2147483646 h 179"/>
                <a:gd name="T18" fmla="*/ 2147483646 w 241"/>
                <a:gd name="T19" fmla="*/ 2147483646 h 179"/>
                <a:gd name="T20" fmla="*/ 2147483646 w 241"/>
                <a:gd name="T21" fmla="*/ 2147483646 h 179"/>
                <a:gd name="T22" fmla="*/ 2147483646 w 241"/>
                <a:gd name="T23" fmla="*/ 2147483646 h 179"/>
                <a:gd name="T24" fmla="*/ 2147483646 w 241"/>
                <a:gd name="T25" fmla="*/ 2147483646 h 179"/>
                <a:gd name="T26" fmla="*/ 2147483646 w 241"/>
                <a:gd name="T27" fmla="*/ 2147483646 h 179"/>
                <a:gd name="T28" fmla="*/ 2147483646 w 241"/>
                <a:gd name="T29" fmla="*/ 2147483646 h 179"/>
                <a:gd name="T30" fmla="*/ 2147483646 w 241"/>
                <a:gd name="T31" fmla="*/ 2147483646 h 179"/>
                <a:gd name="T32" fmla="*/ 2147483646 w 241"/>
                <a:gd name="T33" fmla="*/ 2147483646 h 179"/>
                <a:gd name="T34" fmla="*/ 2147483646 w 241"/>
                <a:gd name="T35" fmla="*/ 2147483646 h 179"/>
                <a:gd name="T36" fmla="*/ 2147483646 w 241"/>
                <a:gd name="T37" fmla="*/ 2147483646 h 179"/>
                <a:gd name="T38" fmla="*/ 2147483646 w 241"/>
                <a:gd name="T39" fmla="*/ 2147483646 h 179"/>
                <a:gd name="T40" fmla="*/ 0 w 241"/>
                <a:gd name="T41" fmla="*/ 2147483646 h 179"/>
                <a:gd name="T42" fmla="*/ 0 w 241"/>
                <a:gd name="T43" fmla="*/ 2147483646 h 179"/>
                <a:gd name="T44" fmla="*/ 2147483646 w 241"/>
                <a:gd name="T45" fmla="*/ 2147483646 h 179"/>
                <a:gd name="T46" fmla="*/ 2147483646 w 241"/>
                <a:gd name="T47" fmla="*/ 2147483646 h 179"/>
                <a:gd name="T48" fmla="*/ 2147483646 w 241"/>
                <a:gd name="T49" fmla="*/ 2147483646 h 179"/>
                <a:gd name="T50" fmla="*/ 2147483646 w 241"/>
                <a:gd name="T51" fmla="*/ 2147483646 h 179"/>
                <a:gd name="T52" fmla="*/ 2147483646 w 241"/>
                <a:gd name="T53" fmla="*/ 2147483646 h 1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1" h="179">
                  <a:moveTo>
                    <a:pt x="240" y="177"/>
                  </a:moveTo>
                  <a:cubicBezTo>
                    <a:pt x="236" y="172"/>
                    <a:pt x="233" y="166"/>
                    <a:pt x="230" y="160"/>
                  </a:cubicBezTo>
                  <a:cubicBezTo>
                    <a:pt x="221" y="143"/>
                    <a:pt x="213" y="126"/>
                    <a:pt x="205" y="109"/>
                  </a:cubicBezTo>
                  <a:cubicBezTo>
                    <a:pt x="196" y="89"/>
                    <a:pt x="189" y="72"/>
                    <a:pt x="184" y="56"/>
                  </a:cubicBezTo>
                  <a:cubicBezTo>
                    <a:pt x="178" y="39"/>
                    <a:pt x="172" y="20"/>
                    <a:pt x="168" y="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6" y="10"/>
                    <a:pt x="168" y="19"/>
                    <a:pt x="171" y="30"/>
                  </a:cubicBezTo>
                  <a:cubicBezTo>
                    <a:pt x="173" y="39"/>
                    <a:pt x="176" y="49"/>
                    <a:pt x="179" y="58"/>
                  </a:cubicBezTo>
                  <a:cubicBezTo>
                    <a:pt x="185" y="76"/>
                    <a:pt x="191" y="94"/>
                    <a:pt x="199" y="112"/>
                  </a:cubicBezTo>
                  <a:cubicBezTo>
                    <a:pt x="206" y="129"/>
                    <a:pt x="214" y="146"/>
                    <a:pt x="223" y="164"/>
                  </a:cubicBezTo>
                  <a:cubicBezTo>
                    <a:pt x="226" y="169"/>
                    <a:pt x="228" y="174"/>
                    <a:pt x="231" y="178"/>
                  </a:cubicBezTo>
                  <a:cubicBezTo>
                    <a:pt x="231" y="179"/>
                    <a:pt x="231" y="179"/>
                    <a:pt x="231" y="179"/>
                  </a:cubicBezTo>
                  <a:cubicBezTo>
                    <a:pt x="241" y="179"/>
                    <a:pt x="241" y="179"/>
                    <a:pt x="241" y="179"/>
                  </a:cubicBezTo>
                  <a:lnTo>
                    <a:pt x="240" y="177"/>
                  </a:lnTo>
                  <a:close/>
                  <a:moveTo>
                    <a:pt x="23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73"/>
                    <a:pt x="15" y="110"/>
                    <a:pt x="8" y="145"/>
                  </a:cubicBezTo>
                  <a:cubicBezTo>
                    <a:pt x="6" y="155"/>
                    <a:pt x="3" y="166"/>
                    <a:pt x="0" y="178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10" y="167"/>
                    <a:pt x="12" y="156"/>
                    <a:pt x="14" y="146"/>
                  </a:cubicBezTo>
                  <a:cubicBezTo>
                    <a:pt x="21" y="110"/>
                    <a:pt x="24" y="71"/>
                    <a:pt x="23" y="31"/>
                  </a:cubicBezTo>
                  <a:lnTo>
                    <a:pt x="23" y="30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078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4" name="MH_Other_5"/>
            <p:cNvSpPr/>
            <p:nvPr>
              <p:custDataLst>
                <p:tags r:id="rId17"/>
              </p:custDataLst>
            </p:nvPr>
          </p:nvSpPr>
          <p:spPr bwMode="auto">
            <a:xfrm>
              <a:off x="8528051" y="3303589"/>
              <a:ext cx="169863" cy="173037"/>
            </a:xfrm>
            <a:custGeom>
              <a:avLst/>
              <a:gdLst>
                <a:gd name="T0" fmla="*/ 0 w 84"/>
                <a:gd name="T1" fmla="*/ 2147483646 h 86"/>
                <a:gd name="T2" fmla="*/ 2147483646 w 84"/>
                <a:gd name="T3" fmla="*/ 2147483646 h 86"/>
                <a:gd name="T4" fmla="*/ 2147483646 w 84"/>
                <a:gd name="T5" fmla="*/ 2147483646 h 86"/>
                <a:gd name="T6" fmla="*/ 0 w 84"/>
                <a:gd name="T7" fmla="*/ 2147483646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86">
                  <a:moveTo>
                    <a:pt x="0" y="16"/>
                  </a:moveTo>
                  <a:cubicBezTo>
                    <a:pt x="51" y="86"/>
                    <a:pt x="83" y="4"/>
                    <a:pt x="83" y="4"/>
                  </a:cubicBezTo>
                  <a:cubicBezTo>
                    <a:pt x="84" y="0"/>
                    <a:pt x="43" y="15"/>
                    <a:pt x="25" y="15"/>
                  </a:cubicBezTo>
                  <a:cubicBezTo>
                    <a:pt x="7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078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5" name="MH_Other_6"/>
            <p:cNvSpPr/>
            <p:nvPr>
              <p:custDataLst>
                <p:tags r:id="rId18"/>
              </p:custDataLst>
            </p:nvPr>
          </p:nvSpPr>
          <p:spPr bwMode="auto">
            <a:xfrm>
              <a:off x="8505826" y="3321051"/>
              <a:ext cx="111125" cy="131763"/>
            </a:xfrm>
            <a:custGeom>
              <a:avLst/>
              <a:gdLst>
                <a:gd name="T0" fmla="*/ 2147483646 w 55"/>
                <a:gd name="T1" fmla="*/ 2147483646 h 65"/>
                <a:gd name="T2" fmla="*/ 2147483646 w 55"/>
                <a:gd name="T3" fmla="*/ 2147483646 h 65"/>
                <a:gd name="T4" fmla="*/ 2147483646 w 55"/>
                <a:gd name="T5" fmla="*/ 2147483646 h 65"/>
                <a:gd name="T6" fmla="*/ 0 w 55"/>
                <a:gd name="T7" fmla="*/ 0 h 65"/>
                <a:gd name="T8" fmla="*/ 2147483646 w 55"/>
                <a:gd name="T9" fmla="*/ 214748364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5">
                  <a:moveTo>
                    <a:pt x="9" y="5"/>
                  </a:moveTo>
                  <a:cubicBezTo>
                    <a:pt x="9" y="5"/>
                    <a:pt x="48" y="28"/>
                    <a:pt x="51" y="34"/>
                  </a:cubicBezTo>
                  <a:cubicBezTo>
                    <a:pt x="55" y="40"/>
                    <a:pt x="27" y="44"/>
                    <a:pt x="30" y="65"/>
                  </a:cubicBezTo>
                  <a:cubicBezTo>
                    <a:pt x="30" y="65"/>
                    <a:pt x="3" y="30"/>
                    <a:pt x="0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078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6" name="MH_Other_7"/>
            <p:cNvSpPr/>
            <p:nvPr>
              <p:custDataLst>
                <p:tags r:id="rId19"/>
              </p:custDataLst>
            </p:nvPr>
          </p:nvSpPr>
          <p:spPr bwMode="auto">
            <a:xfrm>
              <a:off x="8616950" y="3294064"/>
              <a:ext cx="103188" cy="147637"/>
            </a:xfrm>
            <a:custGeom>
              <a:avLst/>
              <a:gdLst>
                <a:gd name="T0" fmla="*/ 2147483646 w 51"/>
                <a:gd name="T1" fmla="*/ 2147483646 h 73"/>
                <a:gd name="T2" fmla="*/ 2147483646 w 51"/>
                <a:gd name="T3" fmla="*/ 2147483646 h 73"/>
                <a:gd name="T4" fmla="*/ 2147483646 w 51"/>
                <a:gd name="T5" fmla="*/ 2147483646 h 73"/>
                <a:gd name="T6" fmla="*/ 2147483646 w 51"/>
                <a:gd name="T7" fmla="*/ 0 h 73"/>
                <a:gd name="T8" fmla="*/ 2147483646 w 51"/>
                <a:gd name="T9" fmla="*/ 2147483646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73">
                  <a:moveTo>
                    <a:pt x="41" y="7"/>
                  </a:moveTo>
                  <a:cubicBezTo>
                    <a:pt x="41" y="7"/>
                    <a:pt x="5" y="38"/>
                    <a:pt x="2" y="44"/>
                  </a:cubicBezTo>
                  <a:cubicBezTo>
                    <a:pt x="0" y="51"/>
                    <a:pt x="25" y="51"/>
                    <a:pt x="26" y="73"/>
                  </a:cubicBezTo>
                  <a:cubicBezTo>
                    <a:pt x="26" y="73"/>
                    <a:pt x="51" y="30"/>
                    <a:pt x="49" y="0"/>
                  </a:cubicBezTo>
                  <a:lnTo>
                    <a:pt x="41" y="7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078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7" name="MH_Other_8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8499475" y="3286126"/>
              <a:ext cx="222250" cy="188913"/>
            </a:xfrm>
            <a:custGeom>
              <a:avLst/>
              <a:gdLst>
                <a:gd name="T0" fmla="*/ 2147483646 w 110"/>
                <a:gd name="T1" fmla="*/ 2147483646 h 93"/>
                <a:gd name="T2" fmla="*/ 2147483646 w 110"/>
                <a:gd name="T3" fmla="*/ 2147483646 h 93"/>
                <a:gd name="T4" fmla="*/ 2147483646 w 110"/>
                <a:gd name="T5" fmla="*/ 2147483646 h 93"/>
                <a:gd name="T6" fmla="*/ 2147483646 w 110"/>
                <a:gd name="T7" fmla="*/ 2147483646 h 93"/>
                <a:gd name="T8" fmla="*/ 2147483646 w 110"/>
                <a:gd name="T9" fmla="*/ 2147483646 h 93"/>
                <a:gd name="T10" fmla="*/ 2147483646 w 110"/>
                <a:gd name="T11" fmla="*/ 2147483646 h 93"/>
                <a:gd name="T12" fmla="*/ 2147483646 w 110"/>
                <a:gd name="T13" fmla="*/ 2147483646 h 93"/>
                <a:gd name="T14" fmla="*/ 0 w 110"/>
                <a:gd name="T15" fmla="*/ 2147483646 h 93"/>
                <a:gd name="T16" fmla="*/ 2147483646 w 110"/>
                <a:gd name="T17" fmla="*/ 2147483646 h 93"/>
                <a:gd name="T18" fmla="*/ 2147483646 w 110"/>
                <a:gd name="T19" fmla="*/ 2147483646 h 93"/>
                <a:gd name="T20" fmla="*/ 2147483646 w 110"/>
                <a:gd name="T21" fmla="*/ 2147483646 h 93"/>
                <a:gd name="T22" fmla="*/ 2147483646 w 110"/>
                <a:gd name="T23" fmla="*/ 2147483646 h 93"/>
                <a:gd name="T24" fmla="*/ 2147483646 w 110"/>
                <a:gd name="T25" fmla="*/ 2147483646 h 93"/>
                <a:gd name="T26" fmla="*/ 2147483646 w 110"/>
                <a:gd name="T27" fmla="*/ 2147483646 h 93"/>
                <a:gd name="T28" fmla="*/ 2147483646 w 110"/>
                <a:gd name="T29" fmla="*/ 2147483646 h 93"/>
                <a:gd name="T30" fmla="*/ 2147483646 w 110"/>
                <a:gd name="T31" fmla="*/ 2147483646 h 93"/>
                <a:gd name="T32" fmla="*/ 2147483646 w 110"/>
                <a:gd name="T33" fmla="*/ 2147483646 h 93"/>
                <a:gd name="T34" fmla="*/ 2147483646 w 110"/>
                <a:gd name="T35" fmla="*/ 2147483646 h 93"/>
                <a:gd name="T36" fmla="*/ 2147483646 w 110"/>
                <a:gd name="T37" fmla="*/ 2147483646 h 93"/>
                <a:gd name="T38" fmla="*/ 2147483646 w 110"/>
                <a:gd name="T39" fmla="*/ 2147483646 h 93"/>
                <a:gd name="T40" fmla="*/ 2147483646 w 110"/>
                <a:gd name="T41" fmla="*/ 2147483646 h 93"/>
                <a:gd name="T42" fmla="*/ 2147483646 w 110"/>
                <a:gd name="T43" fmla="*/ 2147483646 h 93"/>
                <a:gd name="T44" fmla="*/ 2147483646 w 110"/>
                <a:gd name="T45" fmla="*/ 2147483646 h 93"/>
                <a:gd name="T46" fmla="*/ 2147483646 w 110"/>
                <a:gd name="T47" fmla="*/ 2147483646 h 93"/>
                <a:gd name="T48" fmla="*/ 2147483646 w 110"/>
                <a:gd name="T49" fmla="*/ 0 h 93"/>
                <a:gd name="T50" fmla="*/ 2147483646 w 110"/>
                <a:gd name="T51" fmla="*/ 2147483646 h 93"/>
                <a:gd name="T52" fmla="*/ 2147483646 w 110"/>
                <a:gd name="T53" fmla="*/ 2147483646 h 93"/>
                <a:gd name="T54" fmla="*/ 2147483646 w 110"/>
                <a:gd name="T55" fmla="*/ 2147483646 h 93"/>
                <a:gd name="T56" fmla="*/ 2147483646 w 110"/>
                <a:gd name="T57" fmla="*/ 2147483646 h 93"/>
                <a:gd name="T58" fmla="*/ 2147483646 w 110"/>
                <a:gd name="T59" fmla="*/ 2147483646 h 93"/>
                <a:gd name="T60" fmla="*/ 2147483646 w 110"/>
                <a:gd name="T61" fmla="*/ 2147483646 h 93"/>
                <a:gd name="T62" fmla="*/ 2147483646 w 110"/>
                <a:gd name="T63" fmla="*/ 2147483646 h 93"/>
                <a:gd name="T64" fmla="*/ 2147483646 w 110"/>
                <a:gd name="T65" fmla="*/ 2147483646 h 93"/>
                <a:gd name="T66" fmla="*/ 2147483646 w 110"/>
                <a:gd name="T67" fmla="*/ 2147483646 h 93"/>
                <a:gd name="T68" fmla="*/ 2147483646 w 110"/>
                <a:gd name="T69" fmla="*/ 2147483646 h 93"/>
                <a:gd name="T70" fmla="*/ 2147483646 w 110"/>
                <a:gd name="T71" fmla="*/ 2147483646 h 93"/>
                <a:gd name="T72" fmla="*/ 2147483646 w 110"/>
                <a:gd name="T73" fmla="*/ 2147483646 h 93"/>
                <a:gd name="T74" fmla="*/ 2147483646 w 110"/>
                <a:gd name="T75" fmla="*/ 2147483646 h 93"/>
                <a:gd name="T76" fmla="*/ 2147483646 w 110"/>
                <a:gd name="T77" fmla="*/ 2147483646 h 93"/>
                <a:gd name="T78" fmla="*/ 2147483646 w 110"/>
                <a:gd name="T79" fmla="*/ 2147483646 h 93"/>
                <a:gd name="T80" fmla="*/ 2147483646 w 110"/>
                <a:gd name="T81" fmla="*/ 2147483646 h 93"/>
                <a:gd name="T82" fmla="*/ 2147483646 w 110"/>
                <a:gd name="T83" fmla="*/ 2147483646 h 93"/>
                <a:gd name="T84" fmla="*/ 2147483646 w 110"/>
                <a:gd name="T85" fmla="*/ 2147483646 h 93"/>
                <a:gd name="T86" fmla="*/ 2147483646 w 110"/>
                <a:gd name="T87" fmla="*/ 2147483646 h 93"/>
                <a:gd name="T88" fmla="*/ 2147483646 w 110"/>
                <a:gd name="T89" fmla="*/ 2147483646 h 93"/>
                <a:gd name="T90" fmla="*/ 2147483646 w 110"/>
                <a:gd name="T91" fmla="*/ 2147483646 h 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0" h="93">
                  <a:moveTo>
                    <a:pt x="57" y="51"/>
                  </a:move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48"/>
                    <a:pt x="54" y="47"/>
                    <a:pt x="53" y="46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0"/>
                    <a:pt x="41" y="36"/>
                    <a:pt x="33" y="31"/>
                  </a:cubicBezTo>
                  <a:cubicBezTo>
                    <a:pt x="31" y="30"/>
                    <a:pt x="30" y="29"/>
                    <a:pt x="28" y="29"/>
                  </a:cubicBezTo>
                  <a:cubicBezTo>
                    <a:pt x="23" y="26"/>
                    <a:pt x="18" y="24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19"/>
                    <a:pt x="7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24"/>
                    <a:pt x="2" y="30"/>
                    <a:pt x="4" y="36"/>
                  </a:cubicBezTo>
                  <a:cubicBezTo>
                    <a:pt x="5" y="41"/>
                    <a:pt x="7" y="47"/>
                    <a:pt x="10" y="53"/>
                  </a:cubicBezTo>
                  <a:cubicBezTo>
                    <a:pt x="13" y="58"/>
                    <a:pt x="16" y="63"/>
                    <a:pt x="20" y="69"/>
                  </a:cubicBezTo>
                  <a:cubicBezTo>
                    <a:pt x="23" y="75"/>
                    <a:pt x="27" y="80"/>
                    <a:pt x="31" y="84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5" y="78"/>
                    <a:pt x="36" y="75"/>
                    <a:pt x="37" y="72"/>
                  </a:cubicBezTo>
                  <a:cubicBezTo>
                    <a:pt x="38" y="69"/>
                    <a:pt x="40" y="66"/>
                    <a:pt x="44" y="64"/>
                  </a:cubicBezTo>
                  <a:cubicBezTo>
                    <a:pt x="46" y="62"/>
                    <a:pt x="48" y="61"/>
                    <a:pt x="51" y="60"/>
                  </a:cubicBezTo>
                  <a:cubicBezTo>
                    <a:pt x="51" y="59"/>
                    <a:pt x="52" y="59"/>
                    <a:pt x="53" y="58"/>
                  </a:cubicBezTo>
                  <a:cubicBezTo>
                    <a:pt x="54" y="57"/>
                    <a:pt x="55" y="57"/>
                    <a:pt x="56" y="56"/>
                  </a:cubicBezTo>
                  <a:cubicBezTo>
                    <a:pt x="57" y="55"/>
                    <a:pt x="57" y="54"/>
                    <a:pt x="57" y="53"/>
                  </a:cubicBezTo>
                  <a:cubicBezTo>
                    <a:pt x="58" y="53"/>
                    <a:pt x="57" y="52"/>
                    <a:pt x="57" y="51"/>
                  </a:cubicBezTo>
                  <a:close/>
                  <a:moveTo>
                    <a:pt x="50" y="54"/>
                  </a:moveTo>
                  <a:cubicBezTo>
                    <a:pt x="49" y="55"/>
                    <a:pt x="47" y="56"/>
                    <a:pt x="45" y="57"/>
                  </a:cubicBezTo>
                  <a:cubicBezTo>
                    <a:pt x="44" y="58"/>
                    <a:pt x="42" y="60"/>
                    <a:pt x="41" y="61"/>
                  </a:cubicBezTo>
                  <a:cubicBezTo>
                    <a:pt x="37" y="64"/>
                    <a:pt x="35" y="67"/>
                    <a:pt x="33" y="70"/>
                  </a:cubicBezTo>
                  <a:cubicBezTo>
                    <a:pt x="32" y="71"/>
                    <a:pt x="32" y="72"/>
                    <a:pt x="31" y="74"/>
                  </a:cubicBezTo>
                  <a:cubicBezTo>
                    <a:pt x="30" y="71"/>
                    <a:pt x="28" y="68"/>
                    <a:pt x="26" y="65"/>
                  </a:cubicBezTo>
                  <a:cubicBezTo>
                    <a:pt x="23" y="60"/>
                    <a:pt x="20" y="54"/>
                    <a:pt x="18" y="49"/>
                  </a:cubicBezTo>
                  <a:cubicBezTo>
                    <a:pt x="15" y="44"/>
                    <a:pt x="12" y="38"/>
                    <a:pt x="10" y="33"/>
                  </a:cubicBezTo>
                  <a:cubicBezTo>
                    <a:pt x="9" y="29"/>
                    <a:pt x="7" y="25"/>
                    <a:pt x="6" y="20"/>
                  </a:cubicBezTo>
                  <a:cubicBezTo>
                    <a:pt x="8" y="21"/>
                    <a:pt x="9" y="22"/>
                    <a:pt x="11" y="23"/>
                  </a:cubicBezTo>
                  <a:cubicBezTo>
                    <a:pt x="17" y="27"/>
                    <a:pt x="23" y="31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5" y="41"/>
                    <a:pt x="40" y="45"/>
                    <a:pt x="46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9" y="51"/>
                    <a:pt x="51" y="52"/>
                    <a:pt x="52" y="53"/>
                  </a:cubicBezTo>
                  <a:cubicBezTo>
                    <a:pt x="51" y="53"/>
                    <a:pt x="51" y="53"/>
                    <a:pt x="50" y="54"/>
                  </a:cubicBezTo>
                  <a:close/>
                  <a:moveTo>
                    <a:pt x="110" y="5"/>
                  </a:move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3" y="5"/>
                    <a:pt x="100" y="7"/>
                    <a:pt x="98" y="9"/>
                  </a:cubicBezTo>
                  <a:cubicBezTo>
                    <a:pt x="94" y="13"/>
                    <a:pt x="89" y="16"/>
                    <a:pt x="85" y="19"/>
                  </a:cubicBezTo>
                  <a:cubicBezTo>
                    <a:pt x="83" y="21"/>
                    <a:pt x="81" y="22"/>
                    <a:pt x="79" y="24"/>
                  </a:cubicBezTo>
                  <a:cubicBezTo>
                    <a:pt x="72" y="29"/>
                    <a:pt x="67" y="35"/>
                    <a:pt x="62" y="40"/>
                  </a:cubicBezTo>
                  <a:cubicBezTo>
                    <a:pt x="61" y="42"/>
                    <a:pt x="60" y="44"/>
                    <a:pt x="58" y="46"/>
                  </a:cubicBezTo>
                  <a:cubicBezTo>
                    <a:pt x="58" y="46"/>
                    <a:pt x="58" y="47"/>
                    <a:pt x="58" y="48"/>
                  </a:cubicBezTo>
                  <a:cubicBezTo>
                    <a:pt x="57" y="49"/>
                    <a:pt x="57" y="50"/>
                    <a:pt x="58" y="51"/>
                  </a:cubicBezTo>
                  <a:cubicBezTo>
                    <a:pt x="59" y="53"/>
                    <a:pt x="60" y="53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8" y="57"/>
                    <a:pt x="70" y="58"/>
                    <a:pt x="71" y="60"/>
                  </a:cubicBezTo>
                  <a:cubicBezTo>
                    <a:pt x="75" y="62"/>
                    <a:pt x="77" y="64"/>
                    <a:pt x="79" y="67"/>
                  </a:cubicBezTo>
                  <a:cubicBezTo>
                    <a:pt x="81" y="70"/>
                    <a:pt x="81" y="73"/>
                    <a:pt x="81" y="7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0" y="73"/>
                    <a:pt x="93" y="68"/>
                    <a:pt x="96" y="61"/>
                  </a:cubicBezTo>
                  <a:cubicBezTo>
                    <a:pt x="99" y="55"/>
                    <a:pt x="102" y="50"/>
                    <a:pt x="104" y="43"/>
                  </a:cubicBezTo>
                  <a:cubicBezTo>
                    <a:pt x="106" y="36"/>
                    <a:pt x="108" y="30"/>
                    <a:pt x="109" y="24"/>
                  </a:cubicBezTo>
                  <a:cubicBezTo>
                    <a:pt x="110" y="18"/>
                    <a:pt x="109" y="12"/>
                    <a:pt x="109" y="5"/>
                  </a:cubicBezTo>
                  <a:lnTo>
                    <a:pt x="110" y="5"/>
                  </a:lnTo>
                  <a:close/>
                  <a:moveTo>
                    <a:pt x="102" y="23"/>
                  </a:moveTo>
                  <a:cubicBezTo>
                    <a:pt x="100" y="28"/>
                    <a:pt x="98" y="34"/>
                    <a:pt x="96" y="41"/>
                  </a:cubicBezTo>
                  <a:cubicBezTo>
                    <a:pt x="94" y="46"/>
                    <a:pt x="92" y="52"/>
                    <a:pt x="89" y="58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4"/>
                    <a:pt x="86" y="66"/>
                    <a:pt x="85" y="68"/>
                  </a:cubicBezTo>
                  <a:cubicBezTo>
                    <a:pt x="84" y="67"/>
                    <a:pt x="84" y="66"/>
                    <a:pt x="83" y="65"/>
                  </a:cubicBezTo>
                  <a:cubicBezTo>
                    <a:pt x="81" y="62"/>
                    <a:pt x="78" y="59"/>
                    <a:pt x="74" y="56"/>
                  </a:cubicBezTo>
                  <a:cubicBezTo>
                    <a:pt x="72" y="55"/>
                    <a:pt x="71" y="54"/>
                    <a:pt x="69" y="53"/>
                  </a:cubicBezTo>
                  <a:cubicBezTo>
                    <a:pt x="67" y="52"/>
                    <a:pt x="66" y="51"/>
                    <a:pt x="64" y="50"/>
                  </a:cubicBezTo>
                  <a:cubicBezTo>
                    <a:pt x="64" y="50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4" y="48"/>
                    <a:pt x="65" y="46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3" y="39"/>
                    <a:pt x="78" y="34"/>
                    <a:pt x="83" y="28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4" y="16"/>
                    <a:pt x="100" y="12"/>
                  </a:cubicBezTo>
                  <a:cubicBezTo>
                    <a:pt x="101" y="10"/>
                    <a:pt x="103" y="9"/>
                    <a:pt x="105" y="8"/>
                  </a:cubicBezTo>
                  <a:cubicBezTo>
                    <a:pt x="104" y="13"/>
                    <a:pt x="103" y="18"/>
                    <a:pt x="102" y="23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078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3082" name="MH_Other_9"/>
            <p:cNvSpPr/>
            <p:nvPr>
              <p:custDataLst>
                <p:tags r:id="rId21"/>
              </p:custDataLst>
            </p:nvPr>
          </p:nvSpPr>
          <p:spPr bwMode="auto">
            <a:xfrm>
              <a:off x="7610475" y="3330575"/>
              <a:ext cx="2311400" cy="17351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>
              <a:normAutofit/>
            </a:bodyPr>
            <a:lstStyle/>
            <a:p>
              <a:pPr defTabSz="1219078">
                <a:defRPr/>
              </a:pPr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8" name="MH_SubTitle_3"/>
            <p:cNvSpPr/>
            <p:nvPr>
              <p:custDataLst>
                <p:tags r:id="rId22"/>
              </p:custDataLst>
            </p:nvPr>
          </p:nvSpPr>
          <p:spPr bwMode="auto">
            <a:xfrm>
              <a:off x="7716839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7986" rIns="10798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219078">
                <a:lnSpc>
                  <a:spcPct val="120000"/>
                </a:lnSpc>
                <a:defRPr/>
              </a:pPr>
              <a:endParaRPr lang="zh-CN" altLang="en-US" sz="2400" dirty="0">
                <a:solidFill>
                  <a:srgbClr val="333333"/>
                </a:solidFill>
                <a:latin typeface="Arial"/>
                <a:ea typeface="+mn-ea"/>
              </a:endParaRPr>
            </a:p>
          </p:txBody>
        </p:sp>
        <p:pic>
          <p:nvPicPr>
            <p:cNvPr id="2070" name="MH_Other_17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5139" y="2460625"/>
              <a:ext cx="1330325" cy="106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4097614" y="1851926"/>
            <a:ext cx="3457385" cy="3835200"/>
            <a:chOff x="5010151" y="2503489"/>
            <a:chExt cx="2309813" cy="2562224"/>
          </a:xfrm>
        </p:grpSpPr>
        <p:sp>
          <p:nvSpPr>
            <p:cNvPr id="2050" name="MH_Other_1"/>
            <p:cNvSpPr/>
            <p:nvPr>
              <p:custDataLst>
                <p:tags r:id="rId11"/>
              </p:custDataLst>
            </p:nvPr>
          </p:nvSpPr>
          <p:spPr bwMode="auto">
            <a:xfrm>
              <a:off x="5024439" y="3446463"/>
              <a:ext cx="2281237" cy="14287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078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1" name="MH_Other_2"/>
            <p:cNvSpPr/>
            <p:nvPr>
              <p:custDataLst>
                <p:tags r:id="rId12"/>
              </p:custDataLst>
            </p:nvPr>
          </p:nvSpPr>
          <p:spPr bwMode="auto">
            <a:xfrm>
              <a:off x="5010151" y="3332163"/>
              <a:ext cx="2309813" cy="17335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078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7" name="MH_SubTitle_2"/>
            <p:cNvSpPr/>
            <p:nvPr>
              <p:custDataLst>
                <p:tags r:id="rId13"/>
              </p:custDataLst>
            </p:nvPr>
          </p:nvSpPr>
          <p:spPr bwMode="auto">
            <a:xfrm>
              <a:off x="5116514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7986" rIns="10798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219078">
                <a:lnSpc>
                  <a:spcPct val="120000"/>
                </a:lnSpc>
                <a:defRPr/>
              </a:pPr>
              <a:endParaRPr lang="zh-CN" altLang="en-US" sz="2400" dirty="0">
                <a:solidFill>
                  <a:srgbClr val="333333"/>
                </a:solidFill>
                <a:latin typeface="Arial"/>
                <a:ea typeface="+mn-ea"/>
              </a:endParaRPr>
            </a:p>
          </p:txBody>
        </p:sp>
        <p:pic>
          <p:nvPicPr>
            <p:cNvPr id="2071" name="MH_Other_18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676" y="2503489"/>
              <a:ext cx="1427163" cy="104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800467" y="2307397"/>
            <a:ext cx="3043491" cy="3476482"/>
            <a:chOff x="2409826" y="2427288"/>
            <a:chExt cx="2309813" cy="2638425"/>
          </a:xfrm>
        </p:grpSpPr>
        <p:sp>
          <p:nvSpPr>
            <p:cNvPr id="2059" name="MH_Other_10"/>
            <p:cNvSpPr/>
            <p:nvPr>
              <p:custDataLst>
                <p:tags r:id="rId2"/>
              </p:custDataLst>
            </p:nvPr>
          </p:nvSpPr>
          <p:spPr bwMode="auto">
            <a:xfrm>
              <a:off x="3252789" y="3268664"/>
              <a:ext cx="473075" cy="371475"/>
            </a:xfrm>
            <a:custGeom>
              <a:avLst/>
              <a:gdLst>
                <a:gd name="T0" fmla="*/ 2147483646 w 235"/>
                <a:gd name="T1" fmla="*/ 2147483646 h 184"/>
                <a:gd name="T2" fmla="*/ 2147483646 w 235"/>
                <a:gd name="T3" fmla="*/ 2147483646 h 184"/>
                <a:gd name="T4" fmla="*/ 2147483646 w 235"/>
                <a:gd name="T5" fmla="*/ 2147483646 h 184"/>
                <a:gd name="T6" fmla="*/ 2147483646 w 235"/>
                <a:gd name="T7" fmla="*/ 2147483646 h 184"/>
                <a:gd name="T8" fmla="*/ 0 w 235"/>
                <a:gd name="T9" fmla="*/ 2147483646 h 184"/>
                <a:gd name="T10" fmla="*/ 2147483646 w 235"/>
                <a:gd name="T11" fmla="*/ 2147483646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" h="184">
                  <a:moveTo>
                    <a:pt x="235" y="184"/>
                  </a:moveTo>
                  <a:cubicBezTo>
                    <a:pt x="223" y="134"/>
                    <a:pt x="219" y="87"/>
                    <a:pt x="219" y="36"/>
                  </a:cubicBezTo>
                  <a:cubicBezTo>
                    <a:pt x="219" y="20"/>
                    <a:pt x="147" y="32"/>
                    <a:pt x="128" y="16"/>
                  </a:cubicBezTo>
                  <a:cubicBezTo>
                    <a:pt x="109" y="0"/>
                    <a:pt x="70" y="0"/>
                    <a:pt x="65" y="12"/>
                  </a:cubicBezTo>
                  <a:cubicBezTo>
                    <a:pt x="65" y="12"/>
                    <a:pt x="54" y="82"/>
                    <a:pt x="0" y="184"/>
                  </a:cubicBezTo>
                  <a:lnTo>
                    <a:pt x="235" y="184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078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0" name="MH_Other_1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3230564" y="3260725"/>
              <a:ext cx="511175" cy="382588"/>
            </a:xfrm>
            <a:custGeom>
              <a:avLst/>
              <a:gdLst>
                <a:gd name="T0" fmla="*/ 2147483646 w 254"/>
                <a:gd name="T1" fmla="*/ 2147483646 h 189"/>
                <a:gd name="T2" fmla="*/ 2147483646 w 254"/>
                <a:gd name="T3" fmla="*/ 2147483646 h 189"/>
                <a:gd name="T4" fmla="*/ 2147483646 w 254"/>
                <a:gd name="T5" fmla="*/ 2147483646 h 189"/>
                <a:gd name="T6" fmla="*/ 2147483646 w 254"/>
                <a:gd name="T7" fmla="*/ 2147483646 h 189"/>
                <a:gd name="T8" fmla="*/ 2147483646 w 254"/>
                <a:gd name="T9" fmla="*/ 2147483646 h 189"/>
                <a:gd name="T10" fmla="*/ 0 w 254"/>
                <a:gd name="T11" fmla="*/ 2147483646 h 189"/>
                <a:gd name="T12" fmla="*/ 2147483646 w 254"/>
                <a:gd name="T13" fmla="*/ 2147483646 h 189"/>
                <a:gd name="T14" fmla="*/ 2147483646 w 254"/>
                <a:gd name="T15" fmla="*/ 2147483646 h 189"/>
                <a:gd name="T16" fmla="*/ 2147483646 w 254"/>
                <a:gd name="T17" fmla="*/ 2147483646 h 189"/>
                <a:gd name="T18" fmla="*/ 2147483646 w 254"/>
                <a:gd name="T19" fmla="*/ 2147483646 h 189"/>
                <a:gd name="T20" fmla="*/ 2147483646 w 254"/>
                <a:gd name="T21" fmla="*/ 2147483646 h 189"/>
                <a:gd name="T22" fmla="*/ 2147483646 w 254"/>
                <a:gd name="T23" fmla="*/ 2147483646 h 189"/>
                <a:gd name="T24" fmla="*/ 2147483646 w 254"/>
                <a:gd name="T25" fmla="*/ 2147483646 h 189"/>
                <a:gd name="T26" fmla="*/ 2147483646 w 254"/>
                <a:gd name="T27" fmla="*/ 0 h 189"/>
                <a:gd name="T28" fmla="*/ 2147483646 w 254"/>
                <a:gd name="T29" fmla="*/ 0 h 189"/>
                <a:gd name="T30" fmla="*/ 2147483646 w 254"/>
                <a:gd name="T31" fmla="*/ 2147483646 h 189"/>
                <a:gd name="T32" fmla="*/ 2147483646 w 254"/>
                <a:gd name="T33" fmla="*/ 2147483646 h 189"/>
                <a:gd name="T34" fmla="*/ 2147483646 w 254"/>
                <a:gd name="T35" fmla="*/ 2147483646 h 189"/>
                <a:gd name="T36" fmla="*/ 2147483646 w 254"/>
                <a:gd name="T37" fmla="*/ 2147483646 h 189"/>
                <a:gd name="T38" fmla="*/ 2147483646 w 254"/>
                <a:gd name="T39" fmla="*/ 2147483646 h 189"/>
                <a:gd name="T40" fmla="*/ 2147483646 w 254"/>
                <a:gd name="T41" fmla="*/ 2147483646 h 189"/>
                <a:gd name="T42" fmla="*/ 2147483646 w 254"/>
                <a:gd name="T43" fmla="*/ 2147483646 h 189"/>
                <a:gd name="T44" fmla="*/ 2147483646 w 254"/>
                <a:gd name="T45" fmla="*/ 2147483646 h 189"/>
                <a:gd name="T46" fmla="*/ 2147483646 w 254"/>
                <a:gd name="T47" fmla="*/ 2147483646 h 189"/>
                <a:gd name="T48" fmla="*/ 2147483646 w 254"/>
                <a:gd name="T49" fmla="*/ 2147483646 h 189"/>
                <a:gd name="T50" fmla="*/ 2147483646 w 254"/>
                <a:gd name="T51" fmla="*/ 2147483646 h 189"/>
                <a:gd name="T52" fmla="*/ 2147483646 w 254"/>
                <a:gd name="T53" fmla="*/ 2147483646 h 1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4" h="189">
                  <a:moveTo>
                    <a:pt x="77" y="1"/>
                  </a:moveTo>
                  <a:cubicBezTo>
                    <a:pt x="73" y="21"/>
                    <a:pt x="66" y="40"/>
                    <a:pt x="60" y="59"/>
                  </a:cubicBezTo>
                  <a:cubicBezTo>
                    <a:pt x="54" y="76"/>
                    <a:pt x="47" y="93"/>
                    <a:pt x="38" y="115"/>
                  </a:cubicBezTo>
                  <a:cubicBezTo>
                    <a:pt x="30" y="133"/>
                    <a:pt x="21" y="151"/>
                    <a:pt x="11" y="169"/>
                  </a:cubicBezTo>
                  <a:cubicBezTo>
                    <a:pt x="8" y="175"/>
                    <a:pt x="5" y="181"/>
                    <a:pt x="1" y="18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13" y="182"/>
                    <a:pt x="16" y="177"/>
                    <a:pt x="18" y="173"/>
                  </a:cubicBezTo>
                  <a:cubicBezTo>
                    <a:pt x="28" y="154"/>
                    <a:pt x="36" y="136"/>
                    <a:pt x="44" y="117"/>
                  </a:cubicBezTo>
                  <a:cubicBezTo>
                    <a:pt x="52" y="99"/>
                    <a:pt x="59" y="80"/>
                    <a:pt x="65" y="60"/>
                  </a:cubicBezTo>
                  <a:cubicBezTo>
                    <a:pt x="68" y="51"/>
                    <a:pt x="71" y="41"/>
                    <a:pt x="74" y="31"/>
                  </a:cubicBezTo>
                  <a:cubicBezTo>
                    <a:pt x="77" y="19"/>
                    <a:pt x="79" y="10"/>
                    <a:pt x="80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77" y="1"/>
                  </a:lnTo>
                  <a:close/>
                  <a:moveTo>
                    <a:pt x="254" y="187"/>
                  </a:moveTo>
                  <a:cubicBezTo>
                    <a:pt x="251" y="175"/>
                    <a:pt x="248" y="164"/>
                    <a:pt x="246" y="153"/>
                  </a:cubicBezTo>
                  <a:cubicBezTo>
                    <a:pt x="239" y="116"/>
                    <a:pt x="234" y="77"/>
                    <a:pt x="233" y="33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0" y="32"/>
                    <a:pt x="230" y="32"/>
                    <a:pt x="230" y="32"/>
                  </a:cubicBezTo>
                  <a:cubicBezTo>
                    <a:pt x="230" y="33"/>
                    <a:pt x="230" y="33"/>
                    <a:pt x="230" y="33"/>
                  </a:cubicBezTo>
                  <a:cubicBezTo>
                    <a:pt x="229" y="75"/>
                    <a:pt x="232" y="115"/>
                    <a:pt x="239" y="154"/>
                  </a:cubicBezTo>
                  <a:cubicBezTo>
                    <a:pt x="241" y="165"/>
                    <a:pt x="244" y="176"/>
                    <a:pt x="247" y="188"/>
                  </a:cubicBezTo>
                  <a:cubicBezTo>
                    <a:pt x="247" y="189"/>
                    <a:pt x="247" y="189"/>
                    <a:pt x="247" y="189"/>
                  </a:cubicBezTo>
                  <a:cubicBezTo>
                    <a:pt x="254" y="189"/>
                    <a:pt x="254" y="189"/>
                    <a:pt x="254" y="189"/>
                  </a:cubicBezTo>
                  <a:lnTo>
                    <a:pt x="254" y="187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078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1" name="MH_Other_12"/>
            <p:cNvSpPr/>
            <p:nvPr>
              <p:custDataLst>
                <p:tags r:id="rId4"/>
              </p:custDataLst>
            </p:nvPr>
          </p:nvSpPr>
          <p:spPr bwMode="auto">
            <a:xfrm>
              <a:off x="3448050" y="3295651"/>
              <a:ext cx="179388" cy="182563"/>
            </a:xfrm>
            <a:custGeom>
              <a:avLst/>
              <a:gdLst>
                <a:gd name="T0" fmla="*/ 2147483646 w 89"/>
                <a:gd name="T1" fmla="*/ 2147483646 h 91"/>
                <a:gd name="T2" fmla="*/ 2147483646 w 89"/>
                <a:gd name="T3" fmla="*/ 2147483646 h 91"/>
                <a:gd name="T4" fmla="*/ 2147483646 w 89"/>
                <a:gd name="T5" fmla="*/ 2147483646 h 91"/>
                <a:gd name="T6" fmla="*/ 2147483646 w 89"/>
                <a:gd name="T7" fmla="*/ 2147483646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1">
                  <a:moveTo>
                    <a:pt x="89" y="16"/>
                  </a:moveTo>
                  <a:cubicBezTo>
                    <a:pt x="35" y="91"/>
                    <a:pt x="1" y="3"/>
                    <a:pt x="1" y="3"/>
                  </a:cubicBezTo>
                  <a:cubicBezTo>
                    <a:pt x="0" y="0"/>
                    <a:pt x="44" y="16"/>
                    <a:pt x="63" y="16"/>
                  </a:cubicBezTo>
                  <a:cubicBezTo>
                    <a:pt x="82" y="16"/>
                    <a:pt x="89" y="16"/>
                    <a:pt x="89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078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2" name="MH_Other_13"/>
            <p:cNvSpPr/>
            <p:nvPr>
              <p:custDataLst>
                <p:tags r:id="rId5"/>
              </p:custDataLst>
            </p:nvPr>
          </p:nvSpPr>
          <p:spPr bwMode="auto">
            <a:xfrm>
              <a:off x="3533776" y="3313113"/>
              <a:ext cx="117475" cy="139700"/>
            </a:xfrm>
            <a:custGeom>
              <a:avLst/>
              <a:gdLst>
                <a:gd name="T0" fmla="*/ 2147483646 w 58"/>
                <a:gd name="T1" fmla="*/ 2147483646 h 69"/>
                <a:gd name="T2" fmla="*/ 2147483646 w 58"/>
                <a:gd name="T3" fmla="*/ 2147483646 h 69"/>
                <a:gd name="T4" fmla="*/ 2147483646 w 58"/>
                <a:gd name="T5" fmla="*/ 2147483646 h 69"/>
                <a:gd name="T6" fmla="*/ 2147483646 w 58"/>
                <a:gd name="T7" fmla="*/ 0 h 69"/>
                <a:gd name="T8" fmla="*/ 2147483646 w 58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9">
                  <a:moveTo>
                    <a:pt x="48" y="5"/>
                  </a:moveTo>
                  <a:cubicBezTo>
                    <a:pt x="48" y="5"/>
                    <a:pt x="7" y="30"/>
                    <a:pt x="4" y="36"/>
                  </a:cubicBezTo>
                  <a:cubicBezTo>
                    <a:pt x="0" y="43"/>
                    <a:pt x="29" y="46"/>
                    <a:pt x="26" y="69"/>
                  </a:cubicBezTo>
                  <a:cubicBezTo>
                    <a:pt x="26" y="69"/>
                    <a:pt x="55" y="31"/>
                    <a:pt x="58" y="0"/>
                  </a:cubicBezTo>
                  <a:lnTo>
                    <a:pt x="48" y="5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078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3" name="MH_Other_14"/>
            <p:cNvSpPr/>
            <p:nvPr>
              <p:custDataLst>
                <p:tags r:id="rId6"/>
              </p:custDataLst>
            </p:nvPr>
          </p:nvSpPr>
          <p:spPr bwMode="auto">
            <a:xfrm>
              <a:off x="3425826" y="3286125"/>
              <a:ext cx="106363" cy="153988"/>
            </a:xfrm>
            <a:custGeom>
              <a:avLst/>
              <a:gdLst>
                <a:gd name="T0" fmla="*/ 2147483646 w 53"/>
                <a:gd name="T1" fmla="*/ 2147483646 h 76"/>
                <a:gd name="T2" fmla="*/ 2147483646 w 53"/>
                <a:gd name="T3" fmla="*/ 2147483646 h 76"/>
                <a:gd name="T4" fmla="*/ 2147483646 w 53"/>
                <a:gd name="T5" fmla="*/ 2147483646 h 76"/>
                <a:gd name="T6" fmla="*/ 2147483646 w 53"/>
                <a:gd name="T7" fmla="*/ 0 h 76"/>
                <a:gd name="T8" fmla="*/ 2147483646 w 53"/>
                <a:gd name="T9" fmla="*/ 2147483646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76">
                  <a:moveTo>
                    <a:pt x="11" y="6"/>
                  </a:moveTo>
                  <a:cubicBezTo>
                    <a:pt x="11" y="6"/>
                    <a:pt x="49" y="39"/>
                    <a:pt x="51" y="46"/>
                  </a:cubicBezTo>
                  <a:cubicBezTo>
                    <a:pt x="53" y="53"/>
                    <a:pt x="27" y="53"/>
                    <a:pt x="26" y="76"/>
                  </a:cubicBezTo>
                  <a:cubicBezTo>
                    <a:pt x="26" y="76"/>
                    <a:pt x="0" y="31"/>
                    <a:pt x="2" y="0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078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4" name="MH_Other_1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424238" y="3278188"/>
              <a:ext cx="233362" cy="196850"/>
            </a:xfrm>
            <a:custGeom>
              <a:avLst/>
              <a:gdLst>
                <a:gd name="T0" fmla="*/ 2147483646 w 116"/>
                <a:gd name="T1" fmla="*/ 2147483646 h 97"/>
                <a:gd name="T2" fmla="*/ 2147483646 w 116"/>
                <a:gd name="T3" fmla="*/ 2147483646 h 97"/>
                <a:gd name="T4" fmla="*/ 2147483646 w 116"/>
                <a:gd name="T5" fmla="*/ 2147483646 h 97"/>
                <a:gd name="T6" fmla="*/ 2147483646 w 116"/>
                <a:gd name="T7" fmla="*/ 2147483646 h 97"/>
                <a:gd name="T8" fmla="*/ 2147483646 w 116"/>
                <a:gd name="T9" fmla="*/ 2147483646 h 97"/>
                <a:gd name="T10" fmla="*/ 2147483646 w 116"/>
                <a:gd name="T11" fmla="*/ 2147483646 h 97"/>
                <a:gd name="T12" fmla="*/ 2147483646 w 116"/>
                <a:gd name="T13" fmla="*/ 2147483646 h 97"/>
                <a:gd name="T14" fmla="*/ 2147483646 w 116"/>
                <a:gd name="T15" fmla="*/ 2147483646 h 97"/>
                <a:gd name="T16" fmla="*/ 2147483646 w 116"/>
                <a:gd name="T17" fmla="*/ 2147483646 h 97"/>
                <a:gd name="T18" fmla="*/ 2147483646 w 116"/>
                <a:gd name="T19" fmla="*/ 2147483646 h 97"/>
                <a:gd name="T20" fmla="*/ 2147483646 w 116"/>
                <a:gd name="T21" fmla="*/ 2147483646 h 97"/>
                <a:gd name="T22" fmla="*/ 2147483646 w 116"/>
                <a:gd name="T23" fmla="*/ 2147483646 h 97"/>
                <a:gd name="T24" fmla="*/ 2147483646 w 116"/>
                <a:gd name="T25" fmla="*/ 2147483646 h 97"/>
                <a:gd name="T26" fmla="*/ 2147483646 w 116"/>
                <a:gd name="T27" fmla="*/ 2147483646 h 97"/>
                <a:gd name="T28" fmla="*/ 2147483646 w 116"/>
                <a:gd name="T29" fmla="*/ 2147483646 h 97"/>
                <a:gd name="T30" fmla="*/ 2147483646 w 116"/>
                <a:gd name="T31" fmla="*/ 2147483646 h 97"/>
                <a:gd name="T32" fmla="*/ 2147483646 w 116"/>
                <a:gd name="T33" fmla="*/ 2147483646 h 97"/>
                <a:gd name="T34" fmla="*/ 2147483646 w 116"/>
                <a:gd name="T35" fmla="*/ 2147483646 h 97"/>
                <a:gd name="T36" fmla="*/ 2147483646 w 116"/>
                <a:gd name="T37" fmla="*/ 2147483646 h 97"/>
                <a:gd name="T38" fmla="*/ 2147483646 w 116"/>
                <a:gd name="T39" fmla="*/ 2147483646 h 97"/>
                <a:gd name="T40" fmla="*/ 2147483646 w 116"/>
                <a:gd name="T41" fmla="*/ 2147483646 h 97"/>
                <a:gd name="T42" fmla="*/ 2147483646 w 116"/>
                <a:gd name="T43" fmla="*/ 2147483646 h 97"/>
                <a:gd name="T44" fmla="*/ 2147483646 w 116"/>
                <a:gd name="T45" fmla="*/ 2147483646 h 97"/>
                <a:gd name="T46" fmla="*/ 2147483646 w 116"/>
                <a:gd name="T47" fmla="*/ 2147483646 h 97"/>
                <a:gd name="T48" fmla="*/ 2147483646 w 116"/>
                <a:gd name="T49" fmla="*/ 2147483646 h 97"/>
                <a:gd name="T50" fmla="*/ 2147483646 w 116"/>
                <a:gd name="T51" fmla="*/ 2147483646 h 97"/>
                <a:gd name="T52" fmla="*/ 2147483646 w 116"/>
                <a:gd name="T53" fmla="*/ 2147483646 h 97"/>
                <a:gd name="T54" fmla="*/ 2147483646 w 116"/>
                <a:gd name="T55" fmla="*/ 0 h 97"/>
                <a:gd name="T56" fmla="*/ 2147483646 w 116"/>
                <a:gd name="T57" fmla="*/ 2147483646 h 97"/>
                <a:gd name="T58" fmla="*/ 2147483646 w 116"/>
                <a:gd name="T59" fmla="*/ 2147483646 h 97"/>
                <a:gd name="T60" fmla="*/ 2147483646 w 116"/>
                <a:gd name="T61" fmla="*/ 2147483646 h 97"/>
                <a:gd name="T62" fmla="*/ 2147483646 w 116"/>
                <a:gd name="T63" fmla="*/ 2147483646 h 97"/>
                <a:gd name="T64" fmla="*/ 2147483646 w 116"/>
                <a:gd name="T65" fmla="*/ 2147483646 h 97"/>
                <a:gd name="T66" fmla="*/ 2147483646 w 116"/>
                <a:gd name="T67" fmla="*/ 2147483646 h 97"/>
                <a:gd name="T68" fmla="*/ 2147483646 w 116"/>
                <a:gd name="T69" fmla="*/ 2147483646 h 97"/>
                <a:gd name="T70" fmla="*/ 2147483646 w 116"/>
                <a:gd name="T71" fmla="*/ 2147483646 h 97"/>
                <a:gd name="T72" fmla="*/ 2147483646 w 116"/>
                <a:gd name="T73" fmla="*/ 2147483646 h 97"/>
                <a:gd name="T74" fmla="*/ 2147483646 w 116"/>
                <a:gd name="T75" fmla="*/ 2147483646 h 97"/>
                <a:gd name="T76" fmla="*/ 2147483646 w 116"/>
                <a:gd name="T77" fmla="*/ 2147483646 h 97"/>
                <a:gd name="T78" fmla="*/ 2147483646 w 116"/>
                <a:gd name="T79" fmla="*/ 2147483646 h 97"/>
                <a:gd name="T80" fmla="*/ 2147483646 w 116"/>
                <a:gd name="T81" fmla="*/ 2147483646 h 97"/>
                <a:gd name="T82" fmla="*/ 2147483646 w 116"/>
                <a:gd name="T83" fmla="*/ 2147483646 h 97"/>
                <a:gd name="T84" fmla="*/ 2147483646 w 116"/>
                <a:gd name="T85" fmla="*/ 2147483646 h 97"/>
                <a:gd name="T86" fmla="*/ 2147483646 w 116"/>
                <a:gd name="T87" fmla="*/ 2147483646 h 97"/>
                <a:gd name="T88" fmla="*/ 2147483646 w 116"/>
                <a:gd name="T89" fmla="*/ 2147483646 h 97"/>
                <a:gd name="T90" fmla="*/ 2147483646 w 116"/>
                <a:gd name="T91" fmla="*/ 2147483646 h 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6" h="97"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8" y="17"/>
                    <a:pt x="105" y="19"/>
                    <a:pt x="103" y="20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7" y="24"/>
                    <a:pt x="92" y="27"/>
                    <a:pt x="86" y="29"/>
                  </a:cubicBezTo>
                  <a:cubicBezTo>
                    <a:pt x="85" y="30"/>
                    <a:pt x="83" y="31"/>
                    <a:pt x="81" y="32"/>
                  </a:cubicBezTo>
                  <a:cubicBezTo>
                    <a:pt x="73" y="37"/>
                    <a:pt x="66" y="41"/>
                    <a:pt x="61" y="46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8" y="48"/>
                    <a:pt x="57" y="50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4"/>
                    <a:pt x="55" y="55"/>
                    <a:pt x="55" y="55"/>
                  </a:cubicBezTo>
                  <a:cubicBezTo>
                    <a:pt x="56" y="56"/>
                    <a:pt x="56" y="57"/>
                    <a:pt x="57" y="58"/>
                  </a:cubicBezTo>
                  <a:cubicBezTo>
                    <a:pt x="58" y="59"/>
                    <a:pt x="59" y="60"/>
                    <a:pt x="60" y="60"/>
                  </a:cubicBezTo>
                  <a:cubicBezTo>
                    <a:pt x="61" y="61"/>
                    <a:pt x="62" y="61"/>
                    <a:pt x="63" y="62"/>
                  </a:cubicBezTo>
                  <a:cubicBezTo>
                    <a:pt x="65" y="63"/>
                    <a:pt x="68" y="65"/>
                    <a:pt x="70" y="67"/>
                  </a:cubicBezTo>
                  <a:cubicBezTo>
                    <a:pt x="73" y="69"/>
                    <a:pt x="76" y="72"/>
                    <a:pt x="77" y="75"/>
                  </a:cubicBezTo>
                  <a:cubicBezTo>
                    <a:pt x="78" y="78"/>
                    <a:pt x="79" y="82"/>
                    <a:pt x="78" y="85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7" y="83"/>
                    <a:pt x="91" y="78"/>
                    <a:pt x="95" y="72"/>
                  </a:cubicBezTo>
                  <a:cubicBezTo>
                    <a:pt x="99" y="66"/>
                    <a:pt x="102" y="60"/>
                    <a:pt x="105" y="55"/>
                  </a:cubicBezTo>
                  <a:cubicBezTo>
                    <a:pt x="108" y="48"/>
                    <a:pt x="111" y="42"/>
                    <a:pt x="112" y="37"/>
                  </a:cubicBezTo>
                  <a:cubicBezTo>
                    <a:pt x="114" y="31"/>
                    <a:pt x="114" y="25"/>
                    <a:pt x="115" y="18"/>
                  </a:cubicBezTo>
                  <a:cubicBezTo>
                    <a:pt x="116" y="18"/>
                    <a:pt x="116" y="18"/>
                    <a:pt x="116" y="18"/>
                  </a:cubicBezTo>
                  <a:lnTo>
                    <a:pt x="115" y="17"/>
                  </a:lnTo>
                  <a:close/>
                  <a:moveTo>
                    <a:pt x="105" y="34"/>
                  </a:moveTo>
                  <a:cubicBezTo>
                    <a:pt x="103" y="39"/>
                    <a:pt x="100" y="45"/>
                    <a:pt x="97" y="51"/>
                  </a:cubicBezTo>
                  <a:cubicBezTo>
                    <a:pt x="95" y="56"/>
                    <a:pt x="92" y="62"/>
                    <a:pt x="88" y="68"/>
                  </a:cubicBezTo>
                  <a:cubicBezTo>
                    <a:pt x="86" y="71"/>
                    <a:pt x="85" y="74"/>
                    <a:pt x="83" y="77"/>
                  </a:cubicBezTo>
                  <a:cubicBezTo>
                    <a:pt x="83" y="76"/>
                    <a:pt x="82" y="74"/>
                    <a:pt x="81" y="73"/>
                  </a:cubicBezTo>
                  <a:cubicBezTo>
                    <a:pt x="79" y="69"/>
                    <a:pt x="77" y="66"/>
                    <a:pt x="73" y="63"/>
                  </a:cubicBezTo>
                  <a:cubicBezTo>
                    <a:pt x="71" y="62"/>
                    <a:pt x="70" y="61"/>
                    <a:pt x="68" y="60"/>
                  </a:cubicBezTo>
                  <a:cubicBezTo>
                    <a:pt x="66" y="59"/>
                    <a:pt x="64" y="57"/>
                    <a:pt x="63" y="56"/>
                  </a:cubicBezTo>
                  <a:cubicBezTo>
                    <a:pt x="62" y="56"/>
                    <a:pt x="62" y="55"/>
                    <a:pt x="61" y="55"/>
                  </a:cubicBezTo>
                  <a:cubicBezTo>
                    <a:pt x="62" y="54"/>
                    <a:pt x="64" y="53"/>
                    <a:pt x="65" y="52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73" y="46"/>
                    <a:pt x="79" y="42"/>
                    <a:pt x="85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92" y="32"/>
                    <a:pt x="98" y="27"/>
                    <a:pt x="104" y="23"/>
                  </a:cubicBezTo>
                  <a:cubicBezTo>
                    <a:pt x="106" y="22"/>
                    <a:pt x="108" y="21"/>
                    <a:pt x="110" y="20"/>
                  </a:cubicBezTo>
                  <a:cubicBezTo>
                    <a:pt x="109" y="25"/>
                    <a:pt x="107" y="30"/>
                    <a:pt x="105" y="34"/>
                  </a:cubicBezTo>
                  <a:close/>
                  <a:moveTo>
                    <a:pt x="54" y="47"/>
                  </a:moveTo>
                  <a:cubicBezTo>
                    <a:pt x="53" y="45"/>
                    <a:pt x="52" y="43"/>
                    <a:pt x="50" y="42"/>
                  </a:cubicBezTo>
                  <a:cubicBezTo>
                    <a:pt x="46" y="36"/>
                    <a:pt x="40" y="30"/>
                    <a:pt x="32" y="24"/>
                  </a:cubicBezTo>
                  <a:cubicBezTo>
                    <a:pt x="30" y="23"/>
                    <a:pt x="28" y="21"/>
                    <a:pt x="26" y="20"/>
                  </a:cubicBezTo>
                  <a:cubicBezTo>
                    <a:pt x="22" y="16"/>
                    <a:pt x="17" y="13"/>
                    <a:pt x="13" y="9"/>
                  </a:cubicBezTo>
                  <a:cubicBezTo>
                    <a:pt x="10" y="7"/>
                    <a:pt x="7" y="5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11"/>
                    <a:pt x="0" y="18"/>
                    <a:pt x="1" y="24"/>
                  </a:cubicBezTo>
                  <a:cubicBezTo>
                    <a:pt x="2" y="31"/>
                    <a:pt x="4" y="37"/>
                    <a:pt x="6" y="45"/>
                  </a:cubicBezTo>
                  <a:cubicBezTo>
                    <a:pt x="8" y="51"/>
                    <a:pt x="11" y="58"/>
                    <a:pt x="14" y="64"/>
                  </a:cubicBezTo>
                  <a:cubicBezTo>
                    <a:pt x="17" y="70"/>
                    <a:pt x="21" y="76"/>
                    <a:pt x="24" y="82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77"/>
                    <a:pt x="31" y="73"/>
                    <a:pt x="32" y="70"/>
                  </a:cubicBezTo>
                  <a:cubicBezTo>
                    <a:pt x="34" y="67"/>
                    <a:pt x="37" y="64"/>
                    <a:pt x="40" y="62"/>
                  </a:cubicBezTo>
                  <a:cubicBezTo>
                    <a:pt x="42" y="61"/>
                    <a:pt x="45" y="60"/>
                    <a:pt x="47" y="59"/>
                  </a:cubicBezTo>
                  <a:cubicBezTo>
                    <a:pt x="48" y="58"/>
                    <a:pt x="50" y="57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5"/>
                    <a:pt x="54" y="55"/>
                    <a:pt x="55" y="53"/>
                  </a:cubicBezTo>
                  <a:cubicBezTo>
                    <a:pt x="55" y="52"/>
                    <a:pt x="55" y="51"/>
                    <a:pt x="55" y="50"/>
                  </a:cubicBezTo>
                  <a:cubicBezTo>
                    <a:pt x="55" y="49"/>
                    <a:pt x="55" y="48"/>
                    <a:pt x="54" y="47"/>
                  </a:cubicBezTo>
                  <a:close/>
                  <a:moveTo>
                    <a:pt x="48" y="52"/>
                  </a:moveTo>
                  <a:cubicBezTo>
                    <a:pt x="47" y="53"/>
                    <a:pt x="45" y="54"/>
                    <a:pt x="43" y="55"/>
                  </a:cubicBezTo>
                  <a:cubicBezTo>
                    <a:pt x="41" y="56"/>
                    <a:pt x="40" y="57"/>
                    <a:pt x="38" y="58"/>
                  </a:cubicBezTo>
                  <a:cubicBezTo>
                    <a:pt x="34" y="61"/>
                    <a:pt x="31" y="64"/>
                    <a:pt x="29" y="67"/>
                  </a:cubicBezTo>
                  <a:cubicBezTo>
                    <a:pt x="28" y="69"/>
                    <a:pt x="27" y="70"/>
                    <a:pt x="26" y="72"/>
                  </a:cubicBezTo>
                  <a:cubicBezTo>
                    <a:pt x="25" y="69"/>
                    <a:pt x="24" y="67"/>
                    <a:pt x="23" y="65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9" y="54"/>
                    <a:pt x="16" y="48"/>
                    <a:pt x="14" y="42"/>
                  </a:cubicBezTo>
                  <a:cubicBezTo>
                    <a:pt x="12" y="35"/>
                    <a:pt x="10" y="29"/>
                    <a:pt x="9" y="23"/>
                  </a:cubicBezTo>
                  <a:cubicBezTo>
                    <a:pt x="7" y="18"/>
                    <a:pt x="6" y="13"/>
                    <a:pt x="5" y="7"/>
                  </a:cubicBezTo>
                  <a:cubicBezTo>
                    <a:pt x="7" y="9"/>
                    <a:pt x="9" y="10"/>
                    <a:pt x="11" y="11"/>
                  </a:cubicBezTo>
                  <a:cubicBezTo>
                    <a:pt x="16" y="16"/>
                    <a:pt x="21" y="22"/>
                    <a:pt x="26" y="27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3" y="35"/>
                    <a:pt x="39" y="41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7" y="48"/>
                    <a:pt x="48" y="49"/>
                    <a:pt x="49" y="50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8" y="52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078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5" name="MH_Other_16"/>
            <p:cNvSpPr/>
            <p:nvPr>
              <p:custDataLst>
                <p:tags r:id="rId8"/>
              </p:custDataLst>
            </p:nvPr>
          </p:nvSpPr>
          <p:spPr bwMode="auto">
            <a:xfrm>
              <a:off x="2409826" y="3332163"/>
              <a:ext cx="2309813" cy="17335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078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6" name="MH_SubTitle_1"/>
            <p:cNvSpPr/>
            <p:nvPr>
              <p:custDataLst>
                <p:tags r:id="rId9"/>
              </p:custDataLst>
            </p:nvPr>
          </p:nvSpPr>
          <p:spPr bwMode="auto">
            <a:xfrm>
              <a:off x="2516189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7986" rIns="10798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219078">
                <a:lnSpc>
                  <a:spcPct val="120000"/>
                </a:lnSpc>
                <a:defRPr/>
              </a:pPr>
              <a:endParaRPr lang="zh-CN" altLang="en-US" sz="2400">
                <a:solidFill>
                  <a:srgbClr val="333333"/>
                </a:solidFill>
                <a:latin typeface="Arial"/>
                <a:ea typeface="+mn-ea"/>
              </a:endParaRPr>
            </a:p>
          </p:txBody>
        </p:sp>
        <p:pic>
          <p:nvPicPr>
            <p:cNvPr id="2072" name="MH_Other_1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875" y="2427288"/>
              <a:ext cx="1474788" cy="1109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Box 15">
            <a:extLst>
              <a:ext uri="{FF2B5EF4-FFF2-40B4-BE49-F238E27FC236}">
                <a16:creationId xmlns:a16="http://schemas.microsoft.com/office/drawing/2014/main" id="{0198A9B4-41A7-4361-90CB-72572DE86BCA}"/>
              </a:ext>
            </a:extLst>
          </p:cNvPr>
          <p:cNvSpPr txBox="1"/>
          <p:nvPr/>
        </p:nvSpPr>
        <p:spPr>
          <a:xfrm>
            <a:off x="3071683" y="495239"/>
            <a:ext cx="5990913" cy="487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219078">
              <a:lnSpc>
                <a:spcPts val="3750"/>
              </a:lnSpc>
              <a:spcBef>
                <a:spcPct val="0"/>
              </a:spcBef>
            </a:pPr>
            <a:r>
              <a:rPr lang="en-US" sz="4000" b="1">
                <a:solidFill>
                  <a:srgbClr val="FF0000"/>
                </a:solidFill>
                <a:cs typeface="Arial" panose="020B0604020202020204" pitchFamily="34" charset="0"/>
              </a:rPr>
              <a:t>HƯỚNG DẪN VỀ NHÀ</a:t>
            </a:r>
            <a:endParaRPr 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C31AD0-385F-46AC-9F99-D01480EC2DD8}"/>
              </a:ext>
            </a:extLst>
          </p:cNvPr>
          <p:cNvSpPr txBox="1"/>
          <p:nvPr/>
        </p:nvSpPr>
        <p:spPr>
          <a:xfrm>
            <a:off x="781450" y="3482414"/>
            <a:ext cx="2637166" cy="1938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77" lvl="1" algn="ctr" defTabSz="1219078">
              <a:lnSpc>
                <a:spcPct val="200000"/>
              </a:lnSpc>
            </a:pPr>
            <a:r>
              <a:rPr lang="vi-VN" sz="3000" b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Ôn tập lại</a:t>
            </a:r>
            <a:r>
              <a:rPr lang="en-US" sz="3000" b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bài đã học</a:t>
            </a:r>
            <a:endParaRPr lang="vi-VN" sz="3000" b="1" dirty="0">
              <a:solidFill>
                <a:srgbClr val="00B0F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56F9C0-A68A-4BA9-9C89-C46502A9A159}"/>
              </a:ext>
            </a:extLst>
          </p:cNvPr>
          <p:cNvSpPr txBox="1"/>
          <p:nvPr/>
        </p:nvSpPr>
        <p:spPr>
          <a:xfrm>
            <a:off x="4438575" y="3361895"/>
            <a:ext cx="3015417" cy="1938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77" lvl="1" defTabSz="1219078">
              <a:lnSpc>
                <a:spcPct val="200000"/>
              </a:lnSpc>
            </a:pPr>
            <a:r>
              <a:rPr lang="en-US" sz="3000" b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Làm bài tập trong SBT</a:t>
            </a:r>
            <a:endParaRPr lang="vi-VN" sz="3000" b="1" dirty="0">
              <a:solidFill>
                <a:srgbClr val="00B0F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3E55C2-2D1A-4158-8FED-2BAE592A90F6}"/>
              </a:ext>
            </a:extLst>
          </p:cNvPr>
          <p:cNvSpPr txBox="1"/>
          <p:nvPr/>
        </p:nvSpPr>
        <p:spPr>
          <a:xfrm>
            <a:off x="7736753" y="3609518"/>
            <a:ext cx="4708683" cy="101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77" lvl="1" defTabSz="1219078">
              <a:lnSpc>
                <a:spcPct val="200000"/>
              </a:lnSpc>
            </a:pPr>
            <a:r>
              <a:rPr lang="en-US" sz="3000" b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Chuẩn bị bài mới</a:t>
            </a:r>
            <a:endParaRPr lang="vi-VN" sz="3000" b="1" dirty="0">
              <a:solidFill>
                <a:srgbClr val="00B0F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478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7"/>
            <a:ext cx="12190413" cy="68571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6865807-3986-406B-A21F-9F8C1BACA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" y="-10596"/>
            <a:ext cx="3460300" cy="11744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B583D85-E5DF-4D3A-9052-9AD27C391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51" y="-883"/>
            <a:ext cx="1833272" cy="7791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F8719C-ED20-4F40-A679-D500D7A4B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411" y="448"/>
            <a:ext cx="2452001" cy="1449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EBF36D-5627-4B05-9C0D-8871941D8D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97" y="-882"/>
            <a:ext cx="2211383" cy="7734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CE47903-968D-4437-B43D-F30DC9024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" y="5606390"/>
            <a:ext cx="2529674" cy="126220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A026609-0990-47D2-AEB1-3576F7E1D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71" y="5871966"/>
            <a:ext cx="2652515" cy="9911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DA686BA-C240-473B-A8DC-6261098EC0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854" y="5812507"/>
            <a:ext cx="1711105" cy="99764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4503931-EBB4-4F82-9624-91C066D85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5" y="-1213427"/>
            <a:ext cx="8359420" cy="835942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8ABCCD60-0A94-47E4-B22A-87CB895306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4337" y="5858044"/>
            <a:ext cx="2394689" cy="1143732"/>
          </a:xfrm>
          <a:prstGeom prst="rect">
            <a:avLst/>
          </a:prstGeom>
        </p:spPr>
      </p:pic>
      <p:sp>
        <p:nvSpPr>
          <p:cNvPr id="15" name="文本框 34">
            <a:extLst>
              <a:ext uri="{FF2B5EF4-FFF2-40B4-BE49-F238E27FC236}">
                <a16:creationId xmlns:a16="http://schemas.microsoft.com/office/drawing/2014/main" id="{D053AFB6-669D-4FD0-A91F-62C12C8FB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366" y="2709993"/>
            <a:ext cx="5401030" cy="17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1" tIns="60951" rIns="121901" bIns="60951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defTabSz="914263"/>
            <a:r>
              <a:rPr lang="en-US" altLang="zh-CN" sz="5332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Tạm</a:t>
            </a:r>
            <a:r>
              <a:rPr lang="en-US" altLang="zh-CN" sz="5332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2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biệt</a:t>
            </a:r>
            <a:r>
              <a:rPr lang="en-US" altLang="zh-CN" sz="5332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2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và</a:t>
            </a:r>
            <a:r>
              <a:rPr lang="en-US" altLang="zh-CN" sz="5332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2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hẹn</a:t>
            </a:r>
            <a:r>
              <a:rPr lang="en-US" altLang="zh-CN" sz="5332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2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gặp</a:t>
            </a:r>
            <a:r>
              <a:rPr lang="en-US" altLang="zh-CN" sz="5332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2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lại</a:t>
            </a:r>
            <a:r>
              <a:rPr lang="en-US" altLang="zh-CN" sz="5332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2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các</a:t>
            </a:r>
            <a:r>
              <a:rPr lang="en-US" altLang="zh-CN" sz="5332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con</a:t>
            </a:r>
            <a:endParaRPr lang="zh-CN" altLang="en-US" sz="5332" b="1" dirty="0">
              <a:solidFill>
                <a:srgbClr val="00B0F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Century Gothic" panose="020B0502020202020204" pitchFamily="34" charset="0"/>
            </a:endParaRPr>
          </a:p>
        </p:txBody>
      </p:sp>
      <p:pic>
        <p:nvPicPr>
          <p:cNvPr id="17" name="图片 25">
            <a:extLst>
              <a:ext uri="{FF2B5EF4-FFF2-40B4-BE49-F238E27FC236}">
                <a16:creationId xmlns:a16="http://schemas.microsoft.com/office/drawing/2014/main" id="{3DA38F78-0101-43FB-8BB5-EEEFF41E67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6" y="4209530"/>
            <a:ext cx="1879103" cy="2635328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id="{1035B2C3-2D68-4284-BF94-696AFFFCCC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1" y="4943665"/>
            <a:ext cx="2251486" cy="1924934"/>
          </a:xfrm>
          <a:prstGeom prst="rect">
            <a:avLst/>
          </a:prstGeom>
        </p:spPr>
      </p:pic>
      <p:pic>
        <p:nvPicPr>
          <p:cNvPr id="19" name="图片 53">
            <a:extLst>
              <a:ext uri="{FF2B5EF4-FFF2-40B4-BE49-F238E27FC236}">
                <a16:creationId xmlns:a16="http://schemas.microsoft.com/office/drawing/2014/main" id="{42D33409-AC00-4D4D-8AE4-B154A445E2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64" y="2366676"/>
            <a:ext cx="1141580" cy="694641"/>
          </a:xfrm>
          <a:prstGeom prst="rect">
            <a:avLst/>
          </a:prstGeom>
        </p:spPr>
      </p:pic>
      <p:pic>
        <p:nvPicPr>
          <p:cNvPr id="20" name="图片 34">
            <a:extLst>
              <a:ext uri="{FF2B5EF4-FFF2-40B4-BE49-F238E27FC236}">
                <a16:creationId xmlns:a16="http://schemas.microsoft.com/office/drawing/2014/main" id="{3766AC4E-1B3C-4A17-8762-8BAF39A551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8719">
            <a:off x="9678849" y="769776"/>
            <a:ext cx="2456719" cy="348935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DF17DF4-A44E-4C96-9E99-049C9B452BC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75" y="1699304"/>
            <a:ext cx="5561473" cy="530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0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">
                                          <p:stCondLst>
                                            <p:cond delay="3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10DBB62F-A38C-C596-9B7E-0F78C1F78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9" y="446"/>
            <a:ext cx="12165016" cy="670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8">
            <a:extLst>
              <a:ext uri="{FF2B5EF4-FFF2-40B4-BE49-F238E27FC236}">
                <a16:creationId xmlns:a16="http://schemas.microsoft.com/office/drawing/2014/main" id="{36A33E08-3088-2B73-E787-ADC84E20D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38" y="1176632"/>
            <a:ext cx="7033297" cy="124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2EC976-E8E9-44BA-B814-08D15FA9FD16}"/>
              </a:ext>
            </a:extLst>
          </p:cNvPr>
          <p:cNvSpPr txBox="1"/>
          <p:nvPr/>
        </p:nvSpPr>
        <p:spPr>
          <a:xfrm>
            <a:off x="3676171" y="1422662"/>
            <a:ext cx="4861880" cy="377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538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5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185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5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185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5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185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5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1859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FA669DF-7234-4DDC-B219-32D8A42CD5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031884"/>
              </p:ext>
            </p:extLst>
          </p:nvPr>
        </p:nvGraphicFramePr>
        <p:xfrm>
          <a:off x="1408186" y="914862"/>
          <a:ext cx="8159367" cy="520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839B2D-36FD-0579-8FF8-58A5C79B8CE8}"/>
              </a:ext>
            </a:extLst>
          </p:cNvPr>
          <p:cNvCxnSpPr/>
          <p:nvPr/>
        </p:nvCxnSpPr>
        <p:spPr>
          <a:xfrm>
            <a:off x="4012677" y="3194081"/>
            <a:ext cx="0" cy="52381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E42D0AF-A53D-45B1-A310-1073C5D43CC8}"/>
              </a:ext>
            </a:extLst>
          </p:cNvPr>
          <p:cNvSpPr txBox="1"/>
          <p:nvPr/>
        </p:nvSpPr>
        <p:spPr>
          <a:xfrm>
            <a:off x="4190454" y="229016"/>
            <a:ext cx="2590463" cy="579363"/>
          </a:xfrm>
          <a:prstGeom prst="flowChartAlternateProcess">
            <a:avLst/>
          </a:prstGeom>
          <a:solidFill>
            <a:srgbClr val="9FFFCA"/>
          </a:solidFill>
        </p:spPr>
        <p:txBody>
          <a:bodyPr>
            <a:spAutoFit/>
          </a:bodyPr>
          <a:lstStyle/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EDF4C2-46B8-4ED1-95F5-42F5F6E2A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45" y="1330455"/>
            <a:ext cx="8095581" cy="420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9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39666" y="155434"/>
            <a:ext cx="798886" cy="750416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vi-VN" sz="3200" b="1" dirty="0">
              <a:solidFill>
                <a:prstClr val="white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886299" y="1644629"/>
            <a:ext cx="7848871" cy="1664371"/>
            <a:chOff x="1473693" y="945341"/>
            <a:chExt cx="5450891" cy="1105401"/>
          </a:xfrm>
        </p:grpSpPr>
        <p:sp>
          <p:nvSpPr>
            <p:cNvPr id="5" name="Rounded Rectangle 4"/>
            <p:cNvSpPr/>
            <p:nvPr/>
          </p:nvSpPr>
          <p:spPr>
            <a:xfrm>
              <a:off x="1473693" y="1278384"/>
              <a:ext cx="905523" cy="77235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3600" dirty="0">
                  <a:solidFill>
                    <a:srgbClr val="002060"/>
                  </a:solidFill>
                </a:rPr>
                <a:t>14</a:t>
              </a:r>
              <a:endParaRPr lang="en-US" sz="3600" dirty="0">
                <a:solidFill>
                  <a:srgbClr val="00206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379216" y="1664563"/>
              <a:ext cx="1367161" cy="88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746377" y="1278384"/>
              <a:ext cx="905523" cy="77235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5B9BD5">
                      <a:lumMod val="50000"/>
                    </a:srgbClr>
                  </a:solidFill>
                </a:rPr>
                <a:t>?</a:t>
              </a:r>
              <a:endParaRPr lang="en-US" sz="2800" dirty="0">
                <a:solidFill>
                  <a:srgbClr val="5B9BD5">
                    <a:lumMod val="50000"/>
                  </a:srgbClr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651900" y="1664563"/>
              <a:ext cx="1367161" cy="88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6019061" y="1278384"/>
              <a:ext cx="905523" cy="77235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5B9BD5">
                      <a:lumMod val="50000"/>
                    </a:srgbClr>
                  </a:solidFill>
                </a:rPr>
                <a:t>?</a:t>
              </a:r>
              <a:endParaRPr lang="en-US" sz="2800" dirty="0">
                <a:solidFill>
                  <a:srgbClr val="5B9BD5">
                    <a:lumMod val="50000"/>
                  </a:srgb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04973" y="961183"/>
              <a:ext cx="1189608" cy="715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err="1">
                  <a:solidFill>
                    <a:prstClr val="black"/>
                  </a:solidFill>
                </a:rPr>
                <a:t>Gấp</a:t>
              </a:r>
              <a:endParaRPr lang="en-GB" sz="3200" dirty="0">
                <a:solidFill>
                  <a:prstClr val="black"/>
                </a:solidFill>
              </a:endParaRPr>
            </a:p>
            <a:p>
              <a:pPr algn="ctr"/>
              <a:r>
                <a:rPr lang="en-GB" sz="3200" dirty="0">
                  <a:solidFill>
                    <a:prstClr val="black"/>
                  </a:solidFill>
                </a:rPr>
                <a:t> 7 </a:t>
              </a:r>
              <a:r>
                <a:rPr lang="en-GB" sz="3200" dirty="0" err="1">
                  <a:solidFill>
                    <a:prstClr val="black"/>
                  </a:solidFill>
                </a:rPr>
                <a:t>lần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80229" y="945341"/>
              <a:ext cx="1189608" cy="715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err="1">
                  <a:solidFill>
                    <a:prstClr val="black"/>
                  </a:solidFill>
                </a:rPr>
                <a:t>Giảm</a:t>
              </a:r>
              <a:endParaRPr lang="en-GB" sz="3200" dirty="0">
                <a:solidFill>
                  <a:prstClr val="black"/>
                </a:solidFill>
              </a:endParaRPr>
            </a:p>
            <a:p>
              <a:pPr algn="ctr"/>
              <a:r>
                <a:rPr lang="en-GB" sz="3200" dirty="0">
                  <a:solidFill>
                    <a:prstClr val="black"/>
                  </a:solidFill>
                </a:rPr>
                <a:t> 2 </a:t>
              </a:r>
              <a:r>
                <a:rPr lang="en-GB" sz="3200" dirty="0" err="1">
                  <a:solidFill>
                    <a:prstClr val="black"/>
                  </a:solidFill>
                </a:rPr>
                <a:t>lần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18742" y="3617399"/>
            <a:ext cx="7848871" cy="1683809"/>
            <a:chOff x="1473693" y="949122"/>
            <a:chExt cx="5450891" cy="1118311"/>
          </a:xfrm>
        </p:grpSpPr>
        <p:sp>
          <p:nvSpPr>
            <p:cNvPr id="18" name="Rounded Rectangle 17"/>
            <p:cNvSpPr/>
            <p:nvPr/>
          </p:nvSpPr>
          <p:spPr>
            <a:xfrm>
              <a:off x="1473693" y="1278384"/>
              <a:ext cx="905523" cy="77235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3600" dirty="0">
                  <a:solidFill>
                    <a:srgbClr val="002060"/>
                  </a:solidFill>
                </a:rPr>
                <a:t>52</a:t>
              </a:r>
              <a:endParaRPr lang="en-US" sz="3600" dirty="0">
                <a:solidFill>
                  <a:srgbClr val="00206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2379216" y="1664563"/>
              <a:ext cx="1367161" cy="88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3746377" y="1278384"/>
              <a:ext cx="905523" cy="77235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5B9BD5">
                      <a:lumMod val="50000"/>
                    </a:srgbClr>
                  </a:solidFill>
                </a:rPr>
                <a:t>?</a:t>
              </a:r>
              <a:endParaRPr lang="en-US" sz="2800" dirty="0">
                <a:solidFill>
                  <a:srgbClr val="5B9BD5">
                    <a:lumMod val="50000"/>
                  </a:srgbClr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4651900" y="1664563"/>
              <a:ext cx="1367161" cy="88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6019061" y="1295075"/>
              <a:ext cx="905523" cy="77235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5B9BD5">
                      <a:lumMod val="50000"/>
                    </a:srgbClr>
                  </a:solidFill>
                </a:rPr>
                <a:t>?</a:t>
              </a:r>
              <a:endParaRPr lang="en-US" sz="2800" dirty="0">
                <a:solidFill>
                  <a:srgbClr val="5B9BD5">
                    <a:lumMod val="50000"/>
                  </a:srgb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14726" y="949122"/>
              <a:ext cx="1189608" cy="715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err="1">
                  <a:solidFill>
                    <a:prstClr val="black"/>
                  </a:solidFill>
                </a:rPr>
                <a:t>Giảm</a:t>
              </a:r>
              <a:endParaRPr lang="en-GB" sz="3200" dirty="0">
                <a:solidFill>
                  <a:prstClr val="black"/>
                </a:solidFill>
              </a:endParaRPr>
            </a:p>
            <a:p>
              <a:pPr algn="ctr"/>
              <a:r>
                <a:rPr lang="en-GB" sz="3200" dirty="0">
                  <a:solidFill>
                    <a:prstClr val="black"/>
                  </a:solidFill>
                </a:rPr>
                <a:t> 4 </a:t>
              </a:r>
              <a:r>
                <a:rPr lang="en-GB" sz="3200" dirty="0" err="1">
                  <a:solidFill>
                    <a:prstClr val="black"/>
                  </a:solidFill>
                </a:rPr>
                <a:t>lần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39063" y="951175"/>
              <a:ext cx="1189608" cy="715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err="1">
                  <a:solidFill>
                    <a:prstClr val="black"/>
                  </a:solidFill>
                </a:rPr>
                <a:t>Gấp</a:t>
              </a:r>
              <a:endParaRPr lang="en-GB" sz="3200" dirty="0">
                <a:solidFill>
                  <a:prstClr val="black"/>
                </a:solidFill>
              </a:endParaRPr>
            </a:p>
            <a:p>
              <a:pPr algn="ctr"/>
              <a:r>
                <a:rPr lang="en-GB" sz="3200" dirty="0">
                  <a:solidFill>
                    <a:prstClr val="black"/>
                  </a:solidFill>
                </a:rPr>
                <a:t> 3 </a:t>
              </a:r>
              <a:r>
                <a:rPr lang="en-GB" sz="3200" dirty="0" err="1">
                  <a:solidFill>
                    <a:prstClr val="black"/>
                  </a:solidFill>
                </a:rPr>
                <a:t>lần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1038552" y="195378"/>
            <a:ext cx="1136194" cy="670528"/>
          </a:xfrm>
          <a:prstGeom prst="roundRect">
            <a:avLst/>
          </a:prstGeom>
          <a:solidFill>
            <a:srgbClr val="FFC00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200" dirty="0" err="1">
                <a:solidFill>
                  <a:srgbClr val="002060"/>
                </a:solidFill>
              </a:rPr>
              <a:t>Số</a:t>
            </a:r>
            <a:r>
              <a:rPr lang="en-GB" sz="3200" dirty="0">
                <a:solidFill>
                  <a:srgbClr val="002060"/>
                </a:solidFill>
              </a:rPr>
              <a:t> 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155089" y="2146083"/>
            <a:ext cx="1340031" cy="11908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98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439634" y="2146083"/>
            <a:ext cx="1299240" cy="11629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49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195880" y="4085934"/>
            <a:ext cx="1303885" cy="11908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13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468373" y="4150512"/>
            <a:ext cx="1303885" cy="1150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39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4453C3-03F1-FF6D-A6F1-63BC0BBA4172}"/>
              </a:ext>
            </a:extLst>
          </p:cNvPr>
          <p:cNvGrpSpPr/>
          <p:nvPr/>
        </p:nvGrpSpPr>
        <p:grpSpPr>
          <a:xfrm>
            <a:off x="9952346" y="3789040"/>
            <a:ext cx="2358390" cy="2633980"/>
            <a:chOff x="70" y="5049"/>
            <a:chExt cx="3714" cy="4148"/>
          </a:xfrm>
        </p:grpSpPr>
        <p:pic>
          <p:nvPicPr>
            <p:cNvPr id="4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EDA9E053-08F8-DE0B-B778-4122FD683A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1934" l="0" r="100000">
                          <a14:foregroundMark x1="27000" y1="13994" x2="31600" y2="16132"/>
                          <a14:foregroundMark x1="83800" y1="23712" x2="66000" y2="25462"/>
                          <a14:foregroundMark x1="60800" y1="32847" x2="59600" y2="44121"/>
                          <a14:foregroundMark x1="38600" y1="32653" x2="54400" y2="42177"/>
                          <a14:foregroundMark x1="50600" y1="29932" x2="36000" y2="42760"/>
                          <a14:foregroundMark x1="57400" y1="33625" x2="63400" y2="39650"/>
                          <a14:foregroundMark x1="62000" y1="37123" x2="52200" y2="40039"/>
                          <a14:foregroundMark x1="23400" y1="12828" x2="34400" y2="23518"/>
                          <a14:foregroundMark x1="19800" y1="86200" x2="54600" y2="86395"/>
                          <a14:foregroundMark x1="66600" y1="87561" x2="52600" y2="88338"/>
                          <a14:foregroundMark x1="63400" y1="86589" x2="55800" y2="85423"/>
                          <a14:foregroundMark x1="68600" y1="86395" x2="65000" y2="87366"/>
                          <a14:foregroundMark x1="68400" y1="85811" x2="68400" y2="85811"/>
                          <a14:foregroundMark x1="45400" y1="89116" x2="70000" y2="89796"/>
                          <a14:foregroundMark x1="69300" y1="85714" x2="69300" y2="85714"/>
                          <a14:foregroundMark x1="13600" y1="84451" x2="24300" y2="84645"/>
                          <a14:foregroundMark x1="13700" y1="88727" x2="45900" y2="89504"/>
                          <a14:foregroundMark x1="27600" y1="12731" x2="31300" y2="15743"/>
                          <a14:foregroundMark x1="25000" y1="15743" x2="25000" y2="15743"/>
                          <a14:foregroundMark x1="80700" y1="26142" x2="76400" y2="262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61"/>
            <a:stretch>
              <a:fillRect/>
            </a:stretch>
          </p:blipFill>
          <p:spPr bwMode="auto">
            <a:xfrm>
              <a:off x="490" y="5049"/>
              <a:ext cx="2651" cy="2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30">
              <a:extLst>
                <a:ext uri="{FF2B5EF4-FFF2-40B4-BE49-F238E27FC236}">
                  <a16:creationId xmlns:a16="http://schemas.microsoft.com/office/drawing/2014/main" id="{71903188-8092-5606-1D52-A07E565E156A}"/>
                </a:ext>
              </a:extLst>
            </p:cNvPr>
            <p:cNvSpPr/>
            <p:nvPr/>
          </p:nvSpPr>
          <p:spPr>
            <a:xfrm>
              <a:off x="70" y="7685"/>
              <a:ext cx="3714" cy="1512"/>
            </a:xfrm>
            <a:prstGeom prst="roundRect">
              <a:avLst/>
            </a:prstGeom>
            <a:gradFill flip="none" rotWithShape="1">
              <a:gsLst>
                <a:gs pos="0">
                  <a:srgbClr val="DDF86B">
                    <a:tint val="66000"/>
                    <a:satMod val="160000"/>
                  </a:srgbClr>
                </a:gs>
                <a:gs pos="50000">
                  <a:srgbClr val="DDF86B">
                    <a:tint val="44500"/>
                    <a:satMod val="160000"/>
                  </a:srgbClr>
                </a:gs>
                <a:gs pos="100000">
                  <a:srgbClr val="DDF86B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 w="25400" cap="flat" cmpd="sng" algn="ctr">
              <a:noFill/>
              <a:prstDash val="solid"/>
            </a:ln>
            <a:effectLst>
              <a:glow rad="228600">
                <a:srgbClr val="77448C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800" kern="0" dirty="0" err="1">
                  <a:solidFill>
                    <a:srgbClr val="000000"/>
                  </a:solidFill>
                  <a:latin typeface="Calibri" panose="020F0502020204030204"/>
                </a:rPr>
                <a:t>Các</a:t>
              </a:r>
              <a:r>
                <a:rPr lang="en-US" sz="2800" kern="0" dirty="0">
                  <a:solidFill>
                    <a:srgbClr val="000000"/>
                  </a:solidFill>
                  <a:latin typeface="Calibri" panose="020F0502020204030204"/>
                </a:rPr>
                <a:t> con </a:t>
              </a:r>
              <a:r>
                <a:rPr lang="en-US" sz="2800" kern="0" dirty="0" err="1">
                  <a:solidFill>
                    <a:srgbClr val="000000"/>
                  </a:solidFill>
                  <a:latin typeface="Calibri" panose="020F0502020204030204"/>
                </a:rPr>
                <a:t>làm</a:t>
              </a:r>
              <a:r>
                <a:rPr lang="en-US" sz="2800" kern="0" dirty="0">
                  <a:solidFill>
                    <a:srgbClr val="000000"/>
                  </a:solidFill>
                  <a:latin typeface="Calibri" panose="020F0502020204030204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Calibri" panose="020F0502020204030204"/>
                </a:rPr>
                <a:t>vào</a:t>
              </a:r>
              <a:r>
                <a:rPr lang="en-US" sz="2800" kern="0" dirty="0">
                  <a:solidFill>
                    <a:srgbClr val="000000"/>
                  </a:solidFill>
                  <a:latin typeface="Calibri" panose="020F0502020204030204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Calibri" panose="020F0502020204030204"/>
                </a:rPr>
                <a:t>SGK</a:t>
              </a:r>
              <a:r>
                <a:rPr lang="en-US" sz="2800" kern="0" dirty="0">
                  <a:solidFill>
                    <a:srgbClr val="000000"/>
                  </a:solidFill>
                  <a:latin typeface="Calibri" panose="020F0502020204030204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Calibri" panose="020F0502020204030204"/>
                </a:rPr>
                <a:t>nhé</a:t>
              </a:r>
              <a:endParaRPr lang="en-US" sz="2800" kern="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589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76657" y="155434"/>
            <a:ext cx="520632" cy="495236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vi-VN" sz="2800" b="1" dirty="0">
              <a:solidFill>
                <a:prstClr val="white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973" y="155435"/>
            <a:ext cx="11193123" cy="1384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    </a:t>
            </a:r>
            <a:r>
              <a:rPr lang="vi-VN" sz="2800" dirty="0">
                <a:solidFill>
                  <a:prstClr val="black"/>
                </a:solidFill>
              </a:rPr>
              <a:t>Rô-bốt có 30 đồng vàng. Khi đi qua mỗi ngã rẽ (như hình vẽ), số đồng vàng của Rô-bốt sẽ thay đổi theo phép tính ghi ở con đường Rô-bốt sẽ đi qua. Tìm đường đi để Rô-bốt có 40 đồng vàng?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0CF3E8-968D-AB46-0E83-AB755363F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50" y="1700808"/>
            <a:ext cx="859284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F0ED76-6BE2-F2D1-0734-831552D54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558" y="4290729"/>
            <a:ext cx="3161728" cy="25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8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76657" y="155434"/>
            <a:ext cx="520632" cy="495236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973" y="155435"/>
            <a:ext cx="11193123" cy="1384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/>
                <a:cs typeface="+mn-cs"/>
              </a:rPr>
              <a:t>Rô-bốt có 30 đồng vàng. Khi đi qua mỗi ngã rẽ (như hình vẽ), số đồng vàng của Rô-bốt sẽ thay đổi theo phép tính ghi ở con đường Rô-bốt sẽ đi qua. Tìm đường đi để Rô-bốt có 40 đồng vàng?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微软雅黑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0CF3E8-968D-AB46-0E83-AB755363F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16" y="2165991"/>
            <a:ext cx="1052623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7">
            <a:extLst>
              <a:ext uri="{FF2B5EF4-FFF2-40B4-BE49-F238E27FC236}">
                <a16:creationId xmlns:a16="http://schemas.microsoft.com/office/drawing/2014/main" id="{ABBFECBF-2655-B150-0F59-6D55B7997184}"/>
              </a:ext>
            </a:extLst>
          </p:cNvPr>
          <p:cNvSpPr/>
          <p:nvPr/>
        </p:nvSpPr>
        <p:spPr>
          <a:xfrm>
            <a:off x="1824616" y="1567736"/>
            <a:ext cx="3972382" cy="820738"/>
          </a:xfrm>
          <a:prstGeom prst="wedgeRoundRectCallout">
            <a:avLst>
              <a:gd name="adj1" fmla="val 57153"/>
              <a:gd name="adj2" fmla="val 49842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微软雅黑"/>
                <a:cs typeface="+mn-cs"/>
              </a:rPr>
              <a:t>Đường đi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1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微软雅黑"/>
                <a:cs typeface="+mn-cs"/>
              </a:rPr>
              <a:t>: gấp 2 lần -&gt; gấp 4 lần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微软雅黑"/>
                <a:cs typeface="+mn-cs"/>
              </a:rPr>
              <a:t>30 -&gt; 60 -&gt; 240. Rô-bốt có 240 đồng vàng</a:t>
            </a:r>
          </a:p>
        </p:txBody>
      </p:sp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7159F826-6F9A-A894-C2CF-8040B0DC4F49}"/>
              </a:ext>
            </a:extLst>
          </p:cNvPr>
          <p:cNvSpPr/>
          <p:nvPr/>
        </p:nvSpPr>
        <p:spPr>
          <a:xfrm>
            <a:off x="642937" y="5290939"/>
            <a:ext cx="3282550" cy="1216244"/>
          </a:xfrm>
          <a:prstGeom prst="wedgeRoundRectCallout">
            <a:avLst>
              <a:gd name="adj1" fmla="val 82435"/>
              <a:gd name="adj2" fmla="val -168643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ea typeface="微软雅黑"/>
                <a:cs typeface="+mn-cs"/>
              </a:rPr>
              <a:t>Đường đi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 2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ea typeface="微软雅黑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giảm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 3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lần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 -&gt;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gấp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 4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lần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-Rounded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30 -&gt; 10 -&gt; 40.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Rô-bốt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có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 40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đồng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vàng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-Rounded"/>
              <a:ea typeface="微软雅黑"/>
              <a:cs typeface="+mn-cs"/>
            </a:endParaRPr>
          </a:p>
        </p:txBody>
      </p:sp>
      <p:sp>
        <p:nvSpPr>
          <p:cNvPr id="6" name="Rounded Rectangular Callout 12">
            <a:extLst>
              <a:ext uri="{FF2B5EF4-FFF2-40B4-BE49-F238E27FC236}">
                <a16:creationId xmlns:a16="http://schemas.microsoft.com/office/drawing/2014/main" id="{A7E73B17-F745-4535-399D-C7C202E70EEB}"/>
              </a:ext>
            </a:extLst>
          </p:cNvPr>
          <p:cNvSpPr/>
          <p:nvPr/>
        </p:nvSpPr>
        <p:spPr>
          <a:xfrm>
            <a:off x="7143947" y="5922258"/>
            <a:ext cx="4025275" cy="754002"/>
          </a:xfrm>
          <a:prstGeom prst="wedgeRoundRectCallout">
            <a:avLst>
              <a:gd name="adj1" fmla="val -74890"/>
              <a:gd name="adj2" fmla="val -189268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微软雅黑"/>
                <a:cs typeface="+mn-cs"/>
              </a:rPr>
              <a:t>Đường đi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3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微软雅黑"/>
                <a:cs typeface="+mn-cs"/>
              </a:rPr>
              <a:t>: giảm 5 lần -&gt; gấp 4 lần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微软雅黑"/>
                <a:cs typeface="+mn-cs"/>
              </a:rPr>
              <a:t>30 -&gt; 6 -&gt; 24. Rô-bốt có 24 đồng vàng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.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65AB7AD-83A5-9417-C96D-CA608784F11B}"/>
              </a:ext>
            </a:extLst>
          </p:cNvPr>
          <p:cNvCxnSpPr/>
          <p:nvPr/>
        </p:nvCxnSpPr>
        <p:spPr>
          <a:xfrm>
            <a:off x="4953729" y="3597174"/>
            <a:ext cx="843269" cy="798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E1826C-229D-8A4F-79A8-98D11C804D71}"/>
              </a:ext>
            </a:extLst>
          </p:cNvPr>
          <p:cNvCxnSpPr/>
          <p:nvPr/>
        </p:nvCxnSpPr>
        <p:spPr>
          <a:xfrm flipV="1">
            <a:off x="6621712" y="2418449"/>
            <a:ext cx="522235" cy="6317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5682D3-D1E3-E242-EF38-D26F5EBF5EB5}"/>
              </a:ext>
            </a:extLst>
          </p:cNvPr>
          <p:cNvCxnSpPr/>
          <p:nvPr/>
        </p:nvCxnSpPr>
        <p:spPr>
          <a:xfrm>
            <a:off x="7193444" y="2519151"/>
            <a:ext cx="843269" cy="798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6A06B9-FBCA-C6C6-AF70-B9F8F9CD74C7}"/>
              </a:ext>
            </a:extLst>
          </p:cNvPr>
          <p:cNvCxnSpPr/>
          <p:nvPr/>
        </p:nvCxnSpPr>
        <p:spPr>
          <a:xfrm>
            <a:off x="9767614" y="2962238"/>
            <a:ext cx="843269" cy="798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48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6657" y="155434"/>
            <a:ext cx="520632" cy="495236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vi-VN" sz="2800" b="1" dirty="0">
              <a:solidFill>
                <a:prstClr val="white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973" y="155435"/>
            <a:ext cx="10953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     Mai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28 </a:t>
            </a:r>
            <a:r>
              <a:rPr lang="en-US" sz="2800" dirty="0" err="1">
                <a:solidFill>
                  <a:prstClr val="black"/>
                </a:solidFill>
              </a:rPr>
              <a:t>chiếc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bút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màu</a:t>
            </a:r>
            <a:r>
              <a:rPr lang="en-US" sz="2800" dirty="0">
                <a:solidFill>
                  <a:prstClr val="black"/>
                </a:solidFill>
              </a:rPr>
              <a:t>. Sau </a:t>
            </a:r>
            <a:r>
              <a:rPr lang="en-US" sz="2800" dirty="0" err="1">
                <a:solidFill>
                  <a:prstClr val="black"/>
                </a:solidFill>
              </a:rPr>
              <a:t>khóa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học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vẽ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chiếc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bút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màu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còn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Mai so </a:t>
            </a:r>
            <a:r>
              <a:rPr lang="en-US" sz="2800" dirty="0" err="1">
                <a:solidFill>
                  <a:prstClr val="black"/>
                </a:solidFill>
              </a:rPr>
              <a:t>với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lúc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đầu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giảm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đi</a:t>
            </a:r>
            <a:r>
              <a:rPr lang="en-US" sz="2800" dirty="0">
                <a:solidFill>
                  <a:prstClr val="black"/>
                </a:solidFill>
              </a:rPr>
              <a:t> 4 </a:t>
            </a:r>
            <a:r>
              <a:rPr lang="en-US" sz="2800" dirty="0" err="1">
                <a:solidFill>
                  <a:prstClr val="black"/>
                </a:solidFill>
              </a:rPr>
              <a:t>lần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còn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bao </a:t>
            </a:r>
            <a:r>
              <a:rPr lang="en-US" sz="2800" dirty="0" err="1">
                <a:solidFill>
                  <a:prstClr val="black"/>
                </a:solidFill>
              </a:rPr>
              <a:t>nhiêu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chiếc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bút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màu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16059" y="2204864"/>
            <a:ext cx="7795223" cy="172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rgbClr val="000000"/>
                </a:solidFill>
                <a:latin typeface="Arial-Rounded"/>
              </a:rPr>
              <a:t>  </a:t>
            </a:r>
            <a:r>
              <a:rPr lang="en-US" sz="2800" u="sng" dirty="0">
                <a:solidFill>
                  <a:srgbClr val="000000"/>
                </a:solidFill>
                <a:latin typeface="Arial-Rounded"/>
              </a:rPr>
              <a:t>Bài </a:t>
            </a:r>
            <a:r>
              <a:rPr lang="en-US" sz="2800" u="sng" dirty="0" err="1">
                <a:solidFill>
                  <a:srgbClr val="000000"/>
                </a:solidFill>
                <a:latin typeface="Arial-Rounded"/>
              </a:rPr>
              <a:t>giải</a:t>
            </a:r>
            <a:endParaRPr lang="en-US" sz="2800" u="sng" dirty="0">
              <a:solidFill>
                <a:prstClr val="black"/>
              </a:solidFill>
              <a:latin typeface="Arial-Rounded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rial-Rounded"/>
              </a:rPr>
              <a:t>Mai </a:t>
            </a:r>
            <a:r>
              <a:rPr lang="en-US" sz="2800" dirty="0" err="1">
                <a:solidFill>
                  <a:srgbClr val="000000"/>
                </a:solidFill>
                <a:latin typeface="Arial-Rounded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Arial-Rounde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-Rounde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-Rounde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/>
              </a:rPr>
              <a:t>chiếc</a:t>
            </a:r>
            <a:r>
              <a:rPr lang="en-US" sz="2800" dirty="0">
                <a:solidFill>
                  <a:srgbClr val="000000"/>
                </a:solidFill>
                <a:latin typeface="Arial-Rounde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/>
              </a:rPr>
              <a:t>bút</a:t>
            </a:r>
            <a:r>
              <a:rPr lang="en-US" sz="2800" dirty="0">
                <a:solidFill>
                  <a:srgbClr val="000000"/>
                </a:solidFill>
                <a:latin typeface="Arial-Rounde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Arial-Rounde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Arial-Rounded"/>
              </a:rPr>
              <a:t>:</a:t>
            </a:r>
            <a:endParaRPr lang="en-US" sz="2800" dirty="0">
              <a:solidFill>
                <a:prstClr val="black"/>
              </a:solidFill>
              <a:latin typeface="Arial-Rounded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rial-Rounded"/>
              </a:rPr>
              <a:t>28 : 4 = 7 (</a:t>
            </a:r>
            <a:r>
              <a:rPr lang="en-US" sz="2800" dirty="0" err="1">
                <a:solidFill>
                  <a:srgbClr val="000000"/>
                </a:solidFill>
                <a:latin typeface="Arial-Rounded"/>
              </a:rPr>
              <a:t>chiếc</a:t>
            </a:r>
            <a:r>
              <a:rPr lang="en-US" sz="2800" dirty="0">
                <a:solidFill>
                  <a:srgbClr val="000000"/>
                </a:solidFill>
                <a:latin typeface="Arial-Rounded"/>
              </a:rPr>
              <a:t>)</a:t>
            </a:r>
            <a:endParaRPr lang="en-US" sz="2800" dirty="0">
              <a:solidFill>
                <a:prstClr val="black"/>
              </a:solidFill>
              <a:latin typeface="Arial-Rounded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rial-Rounded"/>
              </a:rPr>
              <a:t>                               </a:t>
            </a:r>
            <a:r>
              <a:rPr lang="en-US" sz="2800" dirty="0" err="1">
                <a:solidFill>
                  <a:srgbClr val="000000"/>
                </a:solidFill>
                <a:latin typeface="Arial-Rounded"/>
              </a:rPr>
              <a:t>Đáp</a:t>
            </a:r>
            <a:r>
              <a:rPr lang="en-US" sz="2800" dirty="0">
                <a:solidFill>
                  <a:srgbClr val="000000"/>
                </a:solidFill>
                <a:latin typeface="Arial-Rounde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-Rounded"/>
              </a:rPr>
              <a:t>: 7 </a:t>
            </a:r>
            <a:r>
              <a:rPr lang="en-US" sz="2800" dirty="0" err="1">
                <a:solidFill>
                  <a:srgbClr val="000000"/>
                </a:solidFill>
                <a:latin typeface="Arial-Rounded"/>
              </a:rPr>
              <a:t>chiếc</a:t>
            </a:r>
            <a:r>
              <a:rPr lang="en-US" sz="2800" dirty="0">
                <a:solidFill>
                  <a:srgbClr val="000000"/>
                </a:solidFill>
                <a:latin typeface="Arial-Rounde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/>
              </a:rPr>
              <a:t>bút</a:t>
            </a:r>
            <a:r>
              <a:rPr lang="en-US" sz="2800" dirty="0">
                <a:solidFill>
                  <a:srgbClr val="000000"/>
                </a:solidFill>
                <a:latin typeface="Arial-Rounde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/>
              </a:rPr>
              <a:t>màu</a:t>
            </a:r>
            <a:endParaRPr lang="en-US" sz="2800" dirty="0">
              <a:solidFill>
                <a:srgbClr val="000000"/>
              </a:solidFill>
              <a:latin typeface="Arial-Rounded"/>
            </a:endParaRP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7922681" y="1013886"/>
            <a:ext cx="31410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558702" y="620688"/>
            <a:ext cx="320632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566756" y="1001635"/>
            <a:ext cx="4396549" cy="2450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4FCD0CC-D461-FEE9-B23B-70DF0C0FB1D1}"/>
              </a:ext>
            </a:extLst>
          </p:cNvPr>
          <p:cNvGrpSpPr/>
          <p:nvPr/>
        </p:nvGrpSpPr>
        <p:grpSpPr>
          <a:xfrm>
            <a:off x="9832023" y="4224020"/>
            <a:ext cx="2358390" cy="2633980"/>
            <a:chOff x="70" y="5049"/>
            <a:chExt cx="3714" cy="4148"/>
          </a:xfrm>
        </p:grpSpPr>
        <p:pic>
          <p:nvPicPr>
            <p:cNvPr id="36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A80A54C2-A21C-4284-E7B7-060CD63E7D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1934" l="0" r="100000">
                          <a14:foregroundMark x1="27000" y1="13994" x2="31600" y2="16132"/>
                          <a14:foregroundMark x1="83800" y1="23712" x2="66000" y2="25462"/>
                          <a14:foregroundMark x1="60800" y1="32847" x2="59600" y2="44121"/>
                          <a14:foregroundMark x1="38600" y1="32653" x2="54400" y2="42177"/>
                          <a14:foregroundMark x1="50600" y1="29932" x2="36000" y2="42760"/>
                          <a14:foregroundMark x1="57400" y1="33625" x2="63400" y2="39650"/>
                          <a14:foregroundMark x1="62000" y1="37123" x2="52200" y2="40039"/>
                          <a14:foregroundMark x1="23400" y1="12828" x2="34400" y2="23518"/>
                          <a14:foregroundMark x1="19800" y1="86200" x2="54600" y2="86395"/>
                          <a14:foregroundMark x1="66600" y1="87561" x2="52600" y2="88338"/>
                          <a14:foregroundMark x1="63400" y1="86589" x2="55800" y2="85423"/>
                          <a14:foregroundMark x1="68600" y1="86395" x2="65000" y2="87366"/>
                          <a14:foregroundMark x1="68400" y1="85811" x2="68400" y2="85811"/>
                          <a14:foregroundMark x1="45400" y1="89116" x2="70000" y2="89796"/>
                          <a14:foregroundMark x1="69300" y1="85714" x2="69300" y2="85714"/>
                          <a14:foregroundMark x1="13600" y1="84451" x2="24300" y2="84645"/>
                          <a14:foregroundMark x1="13700" y1="88727" x2="45900" y2="89504"/>
                          <a14:foregroundMark x1="27600" y1="12731" x2="31300" y2="15743"/>
                          <a14:foregroundMark x1="25000" y1="15743" x2="25000" y2="15743"/>
                          <a14:foregroundMark x1="80700" y1="26142" x2="76400" y2="262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61"/>
            <a:stretch>
              <a:fillRect/>
            </a:stretch>
          </p:blipFill>
          <p:spPr bwMode="auto">
            <a:xfrm>
              <a:off x="490" y="5049"/>
              <a:ext cx="2651" cy="2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ounded Rectangle 30">
              <a:extLst>
                <a:ext uri="{FF2B5EF4-FFF2-40B4-BE49-F238E27FC236}">
                  <a16:creationId xmlns:a16="http://schemas.microsoft.com/office/drawing/2014/main" id="{E0BCCB67-AAD1-A8FA-3052-7639B553FB19}"/>
                </a:ext>
              </a:extLst>
            </p:cNvPr>
            <p:cNvSpPr/>
            <p:nvPr/>
          </p:nvSpPr>
          <p:spPr>
            <a:xfrm>
              <a:off x="70" y="7685"/>
              <a:ext cx="3714" cy="1512"/>
            </a:xfrm>
            <a:prstGeom prst="roundRect">
              <a:avLst/>
            </a:prstGeom>
            <a:gradFill flip="none" rotWithShape="1">
              <a:gsLst>
                <a:gs pos="0">
                  <a:srgbClr val="DDF86B">
                    <a:tint val="66000"/>
                    <a:satMod val="160000"/>
                  </a:srgbClr>
                </a:gs>
                <a:gs pos="50000">
                  <a:srgbClr val="DDF86B">
                    <a:tint val="44500"/>
                    <a:satMod val="160000"/>
                  </a:srgbClr>
                </a:gs>
                <a:gs pos="100000">
                  <a:srgbClr val="DDF86B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 w="25400" cap="flat" cmpd="sng" algn="ctr">
              <a:noFill/>
              <a:prstDash val="solid"/>
            </a:ln>
            <a:effectLst>
              <a:glow rad="228600">
                <a:srgbClr val="77448C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800" kern="0" dirty="0" err="1">
                  <a:solidFill>
                    <a:srgbClr val="000000"/>
                  </a:solidFill>
                  <a:latin typeface="Calibri" panose="020F0502020204030204"/>
                </a:rPr>
                <a:t>Các</a:t>
              </a:r>
              <a:r>
                <a:rPr lang="en-US" sz="2800" kern="0" dirty="0">
                  <a:solidFill>
                    <a:srgbClr val="000000"/>
                  </a:solidFill>
                  <a:latin typeface="Calibri" panose="020F0502020204030204"/>
                </a:rPr>
                <a:t> con </a:t>
              </a:r>
              <a:r>
                <a:rPr lang="en-US" sz="2800" kern="0" dirty="0" err="1">
                  <a:solidFill>
                    <a:srgbClr val="000000"/>
                  </a:solidFill>
                  <a:latin typeface="Calibri" panose="020F0502020204030204"/>
                </a:rPr>
                <a:t>làm</a:t>
              </a:r>
              <a:r>
                <a:rPr lang="en-US" sz="2800" kern="0" dirty="0">
                  <a:solidFill>
                    <a:srgbClr val="000000"/>
                  </a:solidFill>
                  <a:latin typeface="Calibri" panose="020F0502020204030204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Calibri" panose="020F0502020204030204"/>
                </a:rPr>
                <a:t>vào</a:t>
              </a:r>
              <a:r>
                <a:rPr lang="en-US" sz="2800" kern="0" dirty="0">
                  <a:solidFill>
                    <a:srgbClr val="000000"/>
                  </a:solidFill>
                  <a:latin typeface="Calibri" panose="020F0502020204030204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Calibri" panose="020F0502020204030204"/>
                </a:rPr>
                <a:t>vở</a:t>
              </a:r>
              <a:r>
                <a:rPr lang="en-US" sz="2800" kern="0" dirty="0">
                  <a:solidFill>
                    <a:srgbClr val="000000"/>
                  </a:solidFill>
                  <a:latin typeface="Calibri" panose="020F0502020204030204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Calibri" panose="020F0502020204030204"/>
                </a:rPr>
                <a:t>nhé</a:t>
              </a:r>
              <a:endParaRPr lang="en-US" sz="2800" kern="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643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76657" y="155434"/>
            <a:ext cx="520632" cy="495236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5071" y="218410"/>
            <a:ext cx="2494300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微软雅黑"/>
                <a:cs typeface="+mn-cs"/>
              </a:rPr>
              <a:t> chia.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1DCC1-8B6E-2AB7-6065-47032F1CF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63" t="7892" r="874"/>
          <a:stretch/>
        </p:blipFill>
        <p:spPr>
          <a:xfrm>
            <a:off x="2026754" y="1124744"/>
            <a:ext cx="8136904" cy="5042317"/>
          </a:xfrm>
          <a:prstGeom prst="rect">
            <a:avLst/>
          </a:prstGeom>
        </p:spPr>
      </p:pic>
      <p:sp>
        <p:nvSpPr>
          <p:cNvPr id="7" name="6-Point Star 5">
            <a:extLst>
              <a:ext uri="{FF2B5EF4-FFF2-40B4-BE49-F238E27FC236}">
                <a16:creationId xmlns:a16="http://schemas.microsoft.com/office/drawing/2014/main" id="{5187FA13-D281-812D-A703-CAB2960F42B4}"/>
              </a:ext>
            </a:extLst>
          </p:cNvPr>
          <p:cNvSpPr/>
          <p:nvPr/>
        </p:nvSpPr>
        <p:spPr>
          <a:xfrm>
            <a:off x="3276536" y="1899862"/>
            <a:ext cx="612479" cy="785645"/>
          </a:xfrm>
          <a:prstGeom prst="star6">
            <a:avLst/>
          </a:prstGeom>
          <a:solidFill>
            <a:srgbClr val="F4A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9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6-Point Star 7">
            <a:extLst>
              <a:ext uri="{FF2B5EF4-FFF2-40B4-BE49-F238E27FC236}">
                <a16:creationId xmlns:a16="http://schemas.microsoft.com/office/drawing/2014/main" id="{97F719D2-3474-7490-95AE-DE22D8E5D8F6}"/>
              </a:ext>
            </a:extLst>
          </p:cNvPr>
          <p:cNvSpPr/>
          <p:nvPr/>
        </p:nvSpPr>
        <p:spPr>
          <a:xfrm>
            <a:off x="4295006" y="3234473"/>
            <a:ext cx="612479" cy="785645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8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6-Point Star 8">
            <a:extLst>
              <a:ext uri="{FF2B5EF4-FFF2-40B4-BE49-F238E27FC236}">
                <a16:creationId xmlns:a16="http://schemas.microsoft.com/office/drawing/2014/main" id="{C4D14B7A-9EE2-68C1-9D1A-004A7C5E91E3}"/>
              </a:ext>
            </a:extLst>
          </p:cNvPr>
          <p:cNvSpPr/>
          <p:nvPr/>
        </p:nvSpPr>
        <p:spPr>
          <a:xfrm>
            <a:off x="6976689" y="3036177"/>
            <a:ext cx="612479" cy="785645"/>
          </a:xfrm>
          <a:prstGeom prst="star6">
            <a:avLst/>
          </a:prstGeom>
          <a:solidFill>
            <a:srgbClr val="F4A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4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7"/>
            <a:ext cx="12190413" cy="6857107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95E03B5E-7D28-4E4F-929A-61EEF5E3FDF7}"/>
              </a:ext>
            </a:extLst>
          </p:cNvPr>
          <p:cNvGrpSpPr/>
          <p:nvPr/>
        </p:nvGrpSpPr>
        <p:grpSpPr>
          <a:xfrm>
            <a:off x="7785252" y="4893810"/>
            <a:ext cx="4753462" cy="2414563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280" y="-320824"/>
            <a:ext cx="1093909" cy="155371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D903C63-E6ED-4CC8-A7B7-17ED3C7F1C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30" y="307977"/>
            <a:ext cx="9973936" cy="58695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B47D99D-3811-4226-BDB9-EC857FAF2C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8" y="3252739"/>
            <a:ext cx="5840946" cy="3013273"/>
          </a:xfrm>
          <a:prstGeom prst="rect">
            <a:avLst/>
          </a:prstGeom>
        </p:spPr>
      </p:pic>
      <p:sp>
        <p:nvSpPr>
          <p:cNvPr id="16" name="矩形 19">
            <a:extLst>
              <a:ext uri="{FF2B5EF4-FFF2-40B4-BE49-F238E27FC236}">
                <a16:creationId xmlns:a16="http://schemas.microsoft.com/office/drawing/2014/main" id="{314AFFA4-218F-4C26-8F4F-F7707DC6E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2802" y="1890319"/>
            <a:ext cx="4729695" cy="278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1" tIns="60951" rIns="121901" bIns="60951">
            <a:spAutoFit/>
          </a:bodyPr>
          <a:lstStyle>
            <a:lvl1pPr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7199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Củng</a:t>
            </a:r>
            <a:r>
              <a:rPr lang="en-US" altLang="zh-CN" sz="7199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7199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cố</a:t>
            </a:r>
            <a:r>
              <a:rPr lang="en-US" altLang="zh-CN" sz="7199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7199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và</a:t>
            </a:r>
            <a:r>
              <a:rPr lang="en-US" altLang="zh-CN" sz="7199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7199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dặn</a:t>
            </a:r>
            <a:r>
              <a:rPr lang="en-US" altLang="zh-CN" sz="7199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7199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dò</a:t>
            </a:r>
            <a:endParaRPr lang="en-US" altLang="zh-CN" sz="7199" b="1" dirty="0">
              <a:solidFill>
                <a:srgbClr val="00B0F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446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1009192814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SubTitle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SubTitle"/>
  <p:tag name="MH_ORDER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000120140530A99PPBG">
  <a:themeElements>
    <a:clrScheme name="自定义 743">
      <a:dk1>
        <a:srgbClr val="6D6F71"/>
      </a:dk1>
      <a:lt1>
        <a:srgbClr val="FFFFFF"/>
      </a:lt1>
      <a:dk2>
        <a:srgbClr val="6D6F71"/>
      </a:dk2>
      <a:lt2>
        <a:srgbClr val="FFFFFF"/>
      </a:lt2>
      <a:accent1>
        <a:srgbClr val="6EC437"/>
      </a:accent1>
      <a:accent2>
        <a:srgbClr val="BFC242"/>
      </a:accent2>
      <a:accent3>
        <a:srgbClr val="DCAB48"/>
      </a:accent3>
      <a:accent4>
        <a:srgbClr val="F9903F"/>
      </a:accent4>
      <a:accent5>
        <a:srgbClr val="D53155"/>
      </a:accent5>
      <a:accent6>
        <a:srgbClr val="409BA2"/>
      </a:accent6>
      <a:hlink>
        <a:srgbClr val="00B0F0"/>
      </a:hlink>
      <a:folHlink>
        <a:srgbClr val="AFB2B4"/>
      </a:folHlink>
    </a:clrScheme>
    <a:fontScheme name="kfgaur1c">
      <a:majorFont>
        <a:latin typeface="Arial"/>
        <a:ea typeface="幼圆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413</Words>
  <Application>Microsoft Office PowerPoint</Application>
  <PresentationFormat>Custom</PresentationFormat>
  <Paragraphs>65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等线</vt:lpstr>
      <vt:lpstr>等线 Light</vt:lpstr>
      <vt:lpstr>微软雅黑</vt:lpstr>
      <vt:lpstr>Arial</vt:lpstr>
      <vt:lpstr>Arial-Rounded</vt:lpstr>
      <vt:lpstr>Calibri</vt:lpstr>
      <vt:lpstr>Calibri Light</vt:lpstr>
      <vt:lpstr>Times New Roman</vt:lpstr>
      <vt:lpstr>Wingdings</vt:lpstr>
      <vt:lpstr>幼圆</vt:lpstr>
      <vt:lpstr>2_Office 主题​​</vt:lpstr>
      <vt:lpstr>4_Office Theme</vt:lpstr>
      <vt:lpstr>14_Office Theme</vt:lpstr>
      <vt:lpstr>27_Office Theme</vt:lpstr>
      <vt:lpstr>15_Office Theme</vt:lpstr>
      <vt:lpstr>A000120140530A99PPBG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 VŨ HỒNG</dc:creator>
  <cp:lastModifiedBy>Admin</cp:lastModifiedBy>
  <cp:revision>152</cp:revision>
  <dcterms:created xsi:type="dcterms:W3CDTF">2021-08-09T09:02:42Z</dcterms:created>
  <dcterms:modified xsi:type="dcterms:W3CDTF">2024-11-20T05:26:49Z</dcterms:modified>
</cp:coreProperties>
</file>