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6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05" r:id="rId1"/>
    <p:sldMasterId id="2147483843" r:id="rId2"/>
    <p:sldMasterId id="2147483807" r:id="rId3"/>
    <p:sldMasterId id="2147483861" r:id="rId4"/>
    <p:sldMasterId id="2147483987" r:id="rId5"/>
    <p:sldMasterId id="2147483879" r:id="rId6"/>
    <p:sldMasterId id="2147484040" r:id="rId7"/>
    <p:sldMasterId id="2147484043" r:id="rId8"/>
    <p:sldMasterId id="2147484086" r:id="rId9"/>
    <p:sldMasterId id="2147484114" r:id="rId10"/>
  </p:sldMasterIdLst>
  <p:notesMasterIdLst>
    <p:notesMasterId r:id="rId23"/>
  </p:notesMasterIdLst>
  <p:sldIdLst>
    <p:sldId id="316" r:id="rId11"/>
    <p:sldId id="355" r:id="rId12"/>
    <p:sldId id="353" r:id="rId13"/>
    <p:sldId id="351" r:id="rId14"/>
    <p:sldId id="354" r:id="rId15"/>
    <p:sldId id="411" r:id="rId16"/>
    <p:sldId id="332" r:id="rId17"/>
    <p:sldId id="339" r:id="rId18"/>
    <p:sldId id="336" r:id="rId19"/>
    <p:sldId id="340" r:id="rId20"/>
    <p:sldId id="364" r:id="rId21"/>
    <p:sldId id="34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B6"/>
    <a:srgbClr val="F4A2F2"/>
    <a:srgbClr val="EB54E9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1B377-DF56-40AF-A111-5053247C7CD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AF9327-966F-42B7-B5D8-41AA7C24CE48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C60AD74C-0C80-4DF9-BE78-B9DB774F6BC6}" type="parTrans" cxnId="{0F4CF404-803F-4C97-B6D0-F78AC556E228}">
      <dgm:prSet/>
      <dgm:spPr/>
      <dgm:t>
        <a:bodyPr/>
        <a:lstStyle/>
        <a:p>
          <a:endParaRPr lang="en-US"/>
        </a:p>
      </dgm:t>
    </dgm:pt>
    <dgm:pt modelId="{13CE494B-A5EF-404B-BEBA-47E3203E1648}" type="sibTrans" cxnId="{0F4CF404-803F-4C97-B6D0-F78AC556E228}">
      <dgm:prSet/>
      <dgm:spPr/>
      <dgm:t>
        <a:bodyPr/>
        <a:lstStyle/>
        <a:p>
          <a:endParaRPr lang="en-US"/>
        </a:p>
      </dgm:t>
    </dgm:pt>
    <dgm:pt modelId="{51BAD5B3-8C31-42A1-BC38-9854F0A36007}">
      <dgm:prSet phldrT="[Text]"/>
      <dgm:spPr/>
      <dgm:t>
        <a:bodyPr/>
        <a:lstStyle/>
        <a:p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Biết</a:t>
          </a:r>
          <a:r>
            <a:rPr lang="en-US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thực</a:t>
          </a:r>
          <a:r>
            <a:rPr lang="en-US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hiện</a:t>
          </a:r>
          <a:r>
            <a:rPr lang="en-US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vi-VN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giảm một số đi nhiều </a:t>
          </a:r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lần</a:t>
          </a:r>
          <a:r>
            <a:rPr lang="en-US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.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giảm một số đi nhiều </a:t>
          </a:r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lần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7F388-9F21-4B1A-85D6-7FA3C0B4A1C8}" type="parTrans" cxnId="{3F005DAB-32E6-478D-BE61-D54FD2D2043B}">
      <dgm:prSet/>
      <dgm:spPr/>
      <dgm:t>
        <a:bodyPr/>
        <a:lstStyle/>
        <a:p>
          <a:endParaRPr lang="en-US"/>
        </a:p>
      </dgm:t>
    </dgm:pt>
    <dgm:pt modelId="{013F3E77-5028-4115-B979-88E91190BE1D}" type="sibTrans" cxnId="{3F005DAB-32E6-478D-BE61-D54FD2D2043B}">
      <dgm:prSet/>
      <dgm:spPr/>
      <dgm:t>
        <a:bodyPr/>
        <a:lstStyle/>
        <a:p>
          <a:endParaRPr lang="en-US"/>
        </a:p>
      </dgm:t>
    </dgm:pt>
    <dgm:pt modelId="{C742761E-AB1A-495E-9FDA-FA244C0B38F3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BF0E3C03-3968-4D3C-A6FA-0718F731D0B5}" type="parTrans" cxnId="{99771652-A6F9-45D7-8D45-7F53B6786E73}">
      <dgm:prSet/>
      <dgm:spPr/>
      <dgm:t>
        <a:bodyPr/>
        <a:lstStyle/>
        <a:p>
          <a:endParaRPr lang="en-US"/>
        </a:p>
      </dgm:t>
    </dgm:pt>
    <dgm:pt modelId="{503B3210-203D-4DD9-BADD-87258538C0BD}" type="sibTrans" cxnId="{99771652-A6F9-45D7-8D45-7F53B6786E73}">
      <dgm:prSet/>
      <dgm:spPr/>
      <dgm:t>
        <a:bodyPr/>
        <a:lstStyle/>
        <a:p>
          <a:endParaRPr lang="en-US"/>
        </a:p>
      </dgm:t>
    </dgm:pt>
    <dgm:pt modelId="{F3B36456-84C6-477E-B8EA-423791D1F115}">
      <dgm:prSet phldrT="[Text]"/>
      <dgm:spPr/>
      <dgm:t>
        <a:bodyPr/>
        <a:lstStyle/>
        <a:p>
          <a:r>
            <a:rPr lang="en-US" dirty="0" err="1"/>
            <a:t>Biết</a:t>
          </a:r>
          <a:r>
            <a:rPr lang="en-US" dirty="0"/>
            <a:t> </a:t>
          </a:r>
          <a:r>
            <a:rPr lang="en-US" dirty="0" err="1"/>
            <a:t>vận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giải</a:t>
          </a:r>
          <a:r>
            <a:rPr lang="en-US" dirty="0"/>
            <a:t> </a:t>
          </a:r>
          <a:r>
            <a:rPr lang="en-US" dirty="0" err="1"/>
            <a:t>toán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toán</a:t>
          </a:r>
          <a:r>
            <a:rPr lang="en-US" dirty="0"/>
            <a:t>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cuộc</a:t>
          </a:r>
          <a:r>
            <a:rPr lang="en-US" dirty="0"/>
            <a:t> </a:t>
          </a:r>
          <a:r>
            <a:rPr lang="en-US" dirty="0" err="1"/>
            <a:t>sống</a:t>
          </a:r>
          <a:r>
            <a:rPr lang="en-US" dirty="0"/>
            <a:t>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1AFD2-54E5-4CD8-A841-10E75DAB0C0E}" type="parTrans" cxnId="{A1D04F7F-A80D-4452-90A9-F9C47AC589C5}">
      <dgm:prSet/>
      <dgm:spPr/>
      <dgm:t>
        <a:bodyPr/>
        <a:lstStyle/>
        <a:p>
          <a:endParaRPr lang="en-US"/>
        </a:p>
      </dgm:t>
    </dgm:pt>
    <dgm:pt modelId="{5A053E42-3B1F-4A63-A910-59474A7C6BAB}" type="sibTrans" cxnId="{A1D04F7F-A80D-4452-90A9-F9C47AC589C5}">
      <dgm:prSet/>
      <dgm:spPr/>
      <dgm:t>
        <a:bodyPr/>
        <a:lstStyle/>
        <a:p>
          <a:endParaRPr lang="en-US"/>
        </a:p>
      </dgm:t>
    </dgm:pt>
    <dgm:pt modelId="{2AAAA6B7-DA83-4CD0-8EF0-CD0E270963B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5F98B45-CDF0-4041-8260-13A901330FA4}" type="parTrans" cxnId="{5B772067-DEDB-439A-A1BD-7AF5A130B2C6}">
      <dgm:prSet/>
      <dgm:spPr/>
      <dgm:t>
        <a:bodyPr/>
        <a:lstStyle/>
        <a:p>
          <a:endParaRPr lang="en-US"/>
        </a:p>
      </dgm:t>
    </dgm:pt>
    <dgm:pt modelId="{831F6969-EB41-4C74-8D9A-A671C63DD89B}" type="sibTrans" cxnId="{5B772067-DEDB-439A-A1BD-7AF5A130B2C6}">
      <dgm:prSet/>
      <dgm:spPr/>
      <dgm:t>
        <a:bodyPr/>
        <a:lstStyle/>
        <a:p>
          <a:endParaRPr lang="en-US"/>
        </a:p>
      </dgm:t>
    </dgm:pt>
    <dgm:pt modelId="{9506600A-9DF0-466B-9213-DF47450AE98A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Rèn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cẩn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sạch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2D57CA50-AF77-4676-B9B3-D2725165DC6E}" type="parTrans" cxnId="{1DB54C76-AE27-403C-AC89-C0B039E48333}">
      <dgm:prSet/>
      <dgm:spPr/>
      <dgm:t>
        <a:bodyPr/>
        <a:lstStyle/>
        <a:p>
          <a:endParaRPr lang="en-US"/>
        </a:p>
      </dgm:t>
    </dgm:pt>
    <dgm:pt modelId="{ED1CD214-A4AA-497C-9DC5-8D216AF28C4F}" type="sibTrans" cxnId="{1DB54C76-AE27-403C-AC89-C0B039E48333}">
      <dgm:prSet/>
      <dgm:spPr/>
      <dgm:t>
        <a:bodyPr/>
        <a:lstStyle/>
        <a:p>
          <a:endParaRPr lang="en-US"/>
        </a:p>
      </dgm:t>
    </dgm:pt>
    <dgm:pt modelId="{E35388FA-24AF-4F7D-AE80-E9B1CA6BE6C1}" type="pres">
      <dgm:prSet presAssocID="{F621B377-DF56-40AF-A111-5053247C7CD0}" presName="linearFlow" presStyleCnt="0">
        <dgm:presLayoutVars>
          <dgm:dir/>
          <dgm:animLvl val="lvl"/>
          <dgm:resizeHandles val="exact"/>
        </dgm:presLayoutVars>
      </dgm:prSet>
      <dgm:spPr/>
    </dgm:pt>
    <dgm:pt modelId="{4A70D069-F15F-4210-B8F3-42CDB9D8D37A}" type="pres">
      <dgm:prSet presAssocID="{D1AF9327-966F-42B7-B5D8-41AA7C24CE48}" presName="composite" presStyleCnt="0"/>
      <dgm:spPr/>
    </dgm:pt>
    <dgm:pt modelId="{23A088EB-2728-4F37-A291-DA4F05043724}" type="pres">
      <dgm:prSet presAssocID="{D1AF9327-966F-42B7-B5D8-41AA7C24CE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CEE9739-7C42-410B-9FCB-1DB16A6332FE}" type="pres">
      <dgm:prSet presAssocID="{D1AF9327-966F-42B7-B5D8-41AA7C24CE48}" presName="descendantText" presStyleLbl="alignAcc1" presStyleIdx="0" presStyleCnt="3">
        <dgm:presLayoutVars>
          <dgm:bulletEnabled val="1"/>
        </dgm:presLayoutVars>
      </dgm:prSet>
      <dgm:spPr/>
    </dgm:pt>
    <dgm:pt modelId="{4E1C1761-CC08-49D3-B2E8-36EBCB904B1B}" type="pres">
      <dgm:prSet presAssocID="{13CE494B-A5EF-404B-BEBA-47E3203E1648}" presName="sp" presStyleCnt="0"/>
      <dgm:spPr/>
    </dgm:pt>
    <dgm:pt modelId="{F06EEE71-57C1-49A2-87E3-89A0168F9D5E}" type="pres">
      <dgm:prSet presAssocID="{C742761E-AB1A-495E-9FDA-FA244C0B38F3}" presName="composite" presStyleCnt="0"/>
      <dgm:spPr/>
    </dgm:pt>
    <dgm:pt modelId="{1D00AE61-E7A9-4FA3-8E3B-4F428EDA355B}" type="pres">
      <dgm:prSet presAssocID="{C742761E-AB1A-495E-9FDA-FA244C0B38F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F086112-9BF2-4A3F-A4A5-FB0000AFC1EE}" type="pres">
      <dgm:prSet presAssocID="{C742761E-AB1A-495E-9FDA-FA244C0B38F3}" presName="descendantText" presStyleLbl="alignAcc1" presStyleIdx="1" presStyleCnt="3">
        <dgm:presLayoutVars>
          <dgm:bulletEnabled val="1"/>
        </dgm:presLayoutVars>
      </dgm:prSet>
      <dgm:spPr/>
    </dgm:pt>
    <dgm:pt modelId="{32F5095F-A75E-4FBB-B4BA-B3220DC8E4DF}" type="pres">
      <dgm:prSet presAssocID="{503B3210-203D-4DD9-BADD-87258538C0BD}" presName="sp" presStyleCnt="0"/>
      <dgm:spPr/>
    </dgm:pt>
    <dgm:pt modelId="{D36D6252-0A99-415C-BE1A-E61089C3CE78}" type="pres">
      <dgm:prSet presAssocID="{2AAAA6B7-DA83-4CD0-8EF0-CD0E270963B7}" presName="composite" presStyleCnt="0"/>
      <dgm:spPr/>
    </dgm:pt>
    <dgm:pt modelId="{666888F2-7875-4966-9CEB-D83946E2B003}" type="pres">
      <dgm:prSet presAssocID="{2AAAA6B7-DA83-4CD0-8EF0-CD0E270963B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266E3C1-ED2F-4418-82BC-649648E5E0B5}" type="pres">
      <dgm:prSet presAssocID="{2AAAA6B7-DA83-4CD0-8EF0-CD0E270963B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F4CF404-803F-4C97-B6D0-F78AC556E228}" srcId="{F621B377-DF56-40AF-A111-5053247C7CD0}" destId="{D1AF9327-966F-42B7-B5D8-41AA7C24CE48}" srcOrd="0" destOrd="0" parTransId="{C60AD74C-0C80-4DF9-BE78-B9DB774F6BC6}" sibTransId="{13CE494B-A5EF-404B-BEBA-47E3203E1648}"/>
    <dgm:cxn modelId="{FCA7F008-BBCE-4764-A32D-FC4F75A4CB21}" type="presOf" srcId="{F621B377-DF56-40AF-A111-5053247C7CD0}" destId="{E35388FA-24AF-4F7D-AE80-E9B1CA6BE6C1}" srcOrd="0" destOrd="0" presId="urn:microsoft.com/office/officeart/2005/8/layout/chevron2"/>
    <dgm:cxn modelId="{C6DD991E-FAAB-4F58-A520-9B9400CBA1C9}" type="presOf" srcId="{D1AF9327-966F-42B7-B5D8-41AA7C24CE48}" destId="{23A088EB-2728-4F37-A291-DA4F05043724}" srcOrd="0" destOrd="0" presId="urn:microsoft.com/office/officeart/2005/8/layout/chevron2"/>
    <dgm:cxn modelId="{5B772067-DEDB-439A-A1BD-7AF5A130B2C6}" srcId="{F621B377-DF56-40AF-A111-5053247C7CD0}" destId="{2AAAA6B7-DA83-4CD0-8EF0-CD0E270963B7}" srcOrd="2" destOrd="0" parTransId="{35F98B45-CDF0-4041-8260-13A901330FA4}" sibTransId="{831F6969-EB41-4C74-8D9A-A671C63DD89B}"/>
    <dgm:cxn modelId="{99771652-A6F9-45D7-8D45-7F53B6786E73}" srcId="{F621B377-DF56-40AF-A111-5053247C7CD0}" destId="{C742761E-AB1A-495E-9FDA-FA244C0B38F3}" srcOrd="1" destOrd="0" parTransId="{BF0E3C03-3968-4D3C-A6FA-0718F731D0B5}" sibTransId="{503B3210-203D-4DD9-BADD-87258538C0BD}"/>
    <dgm:cxn modelId="{1DB54C76-AE27-403C-AC89-C0B039E48333}" srcId="{2AAAA6B7-DA83-4CD0-8EF0-CD0E270963B7}" destId="{9506600A-9DF0-466B-9213-DF47450AE98A}" srcOrd="0" destOrd="0" parTransId="{2D57CA50-AF77-4676-B9B3-D2725165DC6E}" sibTransId="{ED1CD214-A4AA-497C-9DC5-8D216AF28C4F}"/>
    <dgm:cxn modelId="{A1D04F7F-A80D-4452-90A9-F9C47AC589C5}" srcId="{C742761E-AB1A-495E-9FDA-FA244C0B38F3}" destId="{F3B36456-84C6-477E-B8EA-423791D1F115}" srcOrd="0" destOrd="0" parTransId="{0CD1AFD2-54E5-4CD8-A841-10E75DAB0C0E}" sibTransId="{5A053E42-3B1F-4A63-A910-59474A7C6BAB}"/>
    <dgm:cxn modelId="{647EA48F-54C6-4D5C-AB7E-FE2747AAFA13}" type="presOf" srcId="{9506600A-9DF0-466B-9213-DF47450AE98A}" destId="{D266E3C1-ED2F-4418-82BC-649648E5E0B5}" srcOrd="0" destOrd="0" presId="urn:microsoft.com/office/officeart/2005/8/layout/chevron2"/>
    <dgm:cxn modelId="{185D7CAA-4594-413C-ACC9-AD53BD9B76DE}" type="presOf" srcId="{2AAAA6B7-DA83-4CD0-8EF0-CD0E270963B7}" destId="{666888F2-7875-4966-9CEB-D83946E2B003}" srcOrd="0" destOrd="0" presId="urn:microsoft.com/office/officeart/2005/8/layout/chevron2"/>
    <dgm:cxn modelId="{3F005DAB-32E6-478D-BE61-D54FD2D2043B}" srcId="{D1AF9327-966F-42B7-B5D8-41AA7C24CE48}" destId="{51BAD5B3-8C31-42A1-BC38-9854F0A36007}" srcOrd="0" destOrd="0" parTransId="{D1C7F388-9F21-4B1A-85D6-7FA3C0B4A1C8}" sibTransId="{013F3E77-5028-4115-B979-88E91190BE1D}"/>
    <dgm:cxn modelId="{4B9ECFBF-6ECD-4BD2-B5F1-311A99AEF6CC}" type="presOf" srcId="{C742761E-AB1A-495E-9FDA-FA244C0B38F3}" destId="{1D00AE61-E7A9-4FA3-8E3B-4F428EDA355B}" srcOrd="0" destOrd="0" presId="urn:microsoft.com/office/officeart/2005/8/layout/chevron2"/>
    <dgm:cxn modelId="{CBA459DF-49A0-4E1E-BDB7-9E93A315F89D}" type="presOf" srcId="{51BAD5B3-8C31-42A1-BC38-9854F0A36007}" destId="{9CEE9739-7C42-410B-9FCB-1DB16A6332FE}" srcOrd="0" destOrd="0" presId="urn:microsoft.com/office/officeart/2005/8/layout/chevron2"/>
    <dgm:cxn modelId="{7EABD1E4-B991-494C-A35E-B18A438943A2}" type="presOf" srcId="{F3B36456-84C6-477E-B8EA-423791D1F115}" destId="{BF086112-9BF2-4A3F-A4A5-FB0000AFC1EE}" srcOrd="0" destOrd="0" presId="urn:microsoft.com/office/officeart/2005/8/layout/chevron2"/>
    <dgm:cxn modelId="{8D9D1177-0086-429A-82BD-D14CD0E986C4}" type="presParOf" srcId="{E35388FA-24AF-4F7D-AE80-E9B1CA6BE6C1}" destId="{4A70D069-F15F-4210-B8F3-42CDB9D8D37A}" srcOrd="0" destOrd="0" presId="urn:microsoft.com/office/officeart/2005/8/layout/chevron2"/>
    <dgm:cxn modelId="{D873C7D9-425A-4FE9-97A3-945F54A31193}" type="presParOf" srcId="{4A70D069-F15F-4210-B8F3-42CDB9D8D37A}" destId="{23A088EB-2728-4F37-A291-DA4F05043724}" srcOrd="0" destOrd="0" presId="urn:microsoft.com/office/officeart/2005/8/layout/chevron2"/>
    <dgm:cxn modelId="{5DC4587E-6C87-43F3-89B1-9575571BF5A2}" type="presParOf" srcId="{4A70D069-F15F-4210-B8F3-42CDB9D8D37A}" destId="{9CEE9739-7C42-410B-9FCB-1DB16A6332FE}" srcOrd="1" destOrd="0" presId="urn:microsoft.com/office/officeart/2005/8/layout/chevron2"/>
    <dgm:cxn modelId="{54690E6D-A2A9-444B-BDF0-A70AE0192BFF}" type="presParOf" srcId="{E35388FA-24AF-4F7D-AE80-E9B1CA6BE6C1}" destId="{4E1C1761-CC08-49D3-B2E8-36EBCB904B1B}" srcOrd="1" destOrd="0" presId="urn:microsoft.com/office/officeart/2005/8/layout/chevron2"/>
    <dgm:cxn modelId="{9CD5CA64-8EFD-4B27-8AB1-389F6553E289}" type="presParOf" srcId="{E35388FA-24AF-4F7D-AE80-E9B1CA6BE6C1}" destId="{F06EEE71-57C1-49A2-87E3-89A0168F9D5E}" srcOrd="2" destOrd="0" presId="urn:microsoft.com/office/officeart/2005/8/layout/chevron2"/>
    <dgm:cxn modelId="{2BE0BE8D-3E91-42C1-B81D-8F5102D3A54A}" type="presParOf" srcId="{F06EEE71-57C1-49A2-87E3-89A0168F9D5E}" destId="{1D00AE61-E7A9-4FA3-8E3B-4F428EDA355B}" srcOrd="0" destOrd="0" presId="urn:microsoft.com/office/officeart/2005/8/layout/chevron2"/>
    <dgm:cxn modelId="{988E36DA-3ADF-4E37-9AA3-0B750621A37E}" type="presParOf" srcId="{F06EEE71-57C1-49A2-87E3-89A0168F9D5E}" destId="{BF086112-9BF2-4A3F-A4A5-FB0000AFC1EE}" srcOrd="1" destOrd="0" presId="urn:microsoft.com/office/officeart/2005/8/layout/chevron2"/>
    <dgm:cxn modelId="{27EDC471-897A-4C62-9873-E24631D370BB}" type="presParOf" srcId="{E35388FA-24AF-4F7D-AE80-E9B1CA6BE6C1}" destId="{32F5095F-A75E-4FBB-B4BA-B3220DC8E4DF}" srcOrd="3" destOrd="0" presId="urn:microsoft.com/office/officeart/2005/8/layout/chevron2"/>
    <dgm:cxn modelId="{F7953AF9-AAEB-4887-A81C-08091FBFBE67}" type="presParOf" srcId="{E35388FA-24AF-4F7D-AE80-E9B1CA6BE6C1}" destId="{D36D6252-0A99-415C-BE1A-E61089C3CE78}" srcOrd="4" destOrd="0" presId="urn:microsoft.com/office/officeart/2005/8/layout/chevron2"/>
    <dgm:cxn modelId="{80D26766-2BBE-4513-8DF7-D19B9C81DD82}" type="presParOf" srcId="{D36D6252-0A99-415C-BE1A-E61089C3CE78}" destId="{666888F2-7875-4966-9CEB-D83946E2B003}" srcOrd="0" destOrd="0" presId="urn:microsoft.com/office/officeart/2005/8/layout/chevron2"/>
    <dgm:cxn modelId="{38FBA960-D833-402E-8BC2-46B003C79369}" type="presParOf" srcId="{D36D6252-0A99-415C-BE1A-E61089C3CE78}" destId="{D266E3C1-ED2F-4418-82BC-649648E5E0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088EB-2728-4F37-A291-DA4F05043724}">
      <dsp:nvSpPr>
        <dsp:cNvPr id="0" name=""/>
        <dsp:cNvSpPr/>
      </dsp:nvSpPr>
      <dsp:spPr>
        <a:xfrm rot="5400000">
          <a:off x="-279268" y="282518"/>
          <a:ext cx="1861789" cy="130325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</a:t>
          </a:r>
        </a:p>
      </dsp:txBody>
      <dsp:txXfrm rot="-5400000">
        <a:off x="1" y="654875"/>
        <a:ext cx="1303252" cy="558537"/>
      </dsp:txXfrm>
    </dsp:sp>
    <dsp:sp modelId="{9CEE9739-7C42-410B-9FCB-1DB16A6332FE}">
      <dsp:nvSpPr>
        <dsp:cNvPr id="0" name=""/>
        <dsp:cNvSpPr/>
      </dsp:nvSpPr>
      <dsp:spPr>
        <a:xfrm rot="5400000">
          <a:off x="4126759" y="-2820257"/>
          <a:ext cx="1210163" cy="6857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Biết</a:t>
          </a:r>
          <a:r>
            <a:rPr lang="en-US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thực</a:t>
          </a:r>
          <a:r>
            <a:rPr lang="en-US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hiện</a:t>
          </a:r>
          <a:r>
            <a:rPr lang="en-US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vi-VN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giảm một số đi nhiều </a:t>
          </a:r>
          <a:r>
            <a:rPr lang="en-US" altLang="zh-CN" sz="28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lần</a:t>
          </a:r>
          <a:r>
            <a:rPr lang="en-US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.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giảm một số đi nhiều </a:t>
          </a:r>
          <a:r>
            <a:rPr lang="en-US" altLang="zh-CN" sz="28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lần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3253" y="62324"/>
        <a:ext cx="6798102" cy="1092013"/>
      </dsp:txXfrm>
    </dsp:sp>
    <dsp:sp modelId="{1D00AE61-E7A9-4FA3-8E3B-4F428EDA355B}">
      <dsp:nvSpPr>
        <dsp:cNvPr id="0" name=""/>
        <dsp:cNvSpPr/>
      </dsp:nvSpPr>
      <dsp:spPr>
        <a:xfrm rot="5400000">
          <a:off x="-279268" y="1952844"/>
          <a:ext cx="1861789" cy="1303252"/>
        </a:xfrm>
        <a:prstGeom prst="chevron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</a:t>
          </a:r>
        </a:p>
      </dsp:txBody>
      <dsp:txXfrm rot="-5400000">
        <a:off x="1" y="2325201"/>
        <a:ext cx="1303252" cy="558537"/>
      </dsp:txXfrm>
    </dsp:sp>
    <dsp:sp modelId="{BF086112-9BF2-4A3F-A4A5-FB0000AFC1EE}">
      <dsp:nvSpPr>
        <dsp:cNvPr id="0" name=""/>
        <dsp:cNvSpPr/>
      </dsp:nvSpPr>
      <dsp:spPr>
        <a:xfrm rot="5400000">
          <a:off x="4126759" y="-1149931"/>
          <a:ext cx="1210163" cy="6857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Biết</a:t>
          </a:r>
          <a:r>
            <a:rPr lang="en-US" sz="2800" kern="1200" dirty="0"/>
            <a:t> </a:t>
          </a:r>
          <a:r>
            <a:rPr lang="en-US" sz="2800" kern="1200" dirty="0" err="1"/>
            <a:t>vận</a:t>
          </a:r>
          <a:r>
            <a:rPr lang="en-US" sz="2800" kern="1200" dirty="0"/>
            <a:t> </a:t>
          </a:r>
          <a:r>
            <a:rPr lang="en-US" sz="2800" kern="1200" dirty="0" err="1"/>
            <a:t>dụng</a:t>
          </a:r>
          <a:r>
            <a:rPr lang="en-US" sz="2800" kern="1200" dirty="0"/>
            <a:t> </a:t>
          </a:r>
          <a:r>
            <a:rPr lang="en-US" sz="2800" kern="1200" dirty="0" err="1"/>
            <a:t>vào</a:t>
          </a:r>
          <a:r>
            <a:rPr lang="en-US" sz="2800" kern="1200" dirty="0"/>
            <a:t> </a:t>
          </a:r>
          <a:r>
            <a:rPr lang="en-US" sz="2800" kern="1200" dirty="0" err="1"/>
            <a:t>giải</a:t>
          </a:r>
          <a:r>
            <a:rPr lang="en-US" sz="2800" kern="1200" dirty="0"/>
            <a:t> </a:t>
          </a:r>
          <a:r>
            <a:rPr lang="en-US" sz="2800" kern="1200" dirty="0" err="1"/>
            <a:t>toán</a:t>
          </a:r>
          <a:r>
            <a:rPr lang="en-US" sz="2800" kern="1200" dirty="0"/>
            <a:t> </a:t>
          </a:r>
          <a:r>
            <a:rPr lang="en-US" sz="2800" kern="1200" dirty="0" err="1"/>
            <a:t>và</a:t>
          </a:r>
          <a:r>
            <a:rPr lang="en-US" sz="2800" kern="1200" dirty="0"/>
            <a:t> </a:t>
          </a:r>
          <a:r>
            <a:rPr lang="en-US" sz="2800" kern="1200" dirty="0" err="1"/>
            <a:t>tính</a:t>
          </a:r>
          <a:r>
            <a:rPr lang="en-US" sz="2800" kern="1200" dirty="0"/>
            <a:t> </a:t>
          </a:r>
          <a:r>
            <a:rPr lang="en-US" sz="2800" kern="1200" dirty="0" err="1"/>
            <a:t>toán</a:t>
          </a:r>
          <a:r>
            <a:rPr lang="en-US" sz="2800" kern="1200" dirty="0"/>
            <a:t> </a:t>
          </a:r>
          <a:r>
            <a:rPr lang="en-US" sz="2800" kern="1200" dirty="0" err="1"/>
            <a:t>trong</a:t>
          </a:r>
          <a:r>
            <a:rPr lang="en-US" sz="2800" kern="1200" dirty="0"/>
            <a:t> </a:t>
          </a:r>
          <a:r>
            <a:rPr lang="en-US" sz="2800" kern="1200" dirty="0" err="1"/>
            <a:t>cuộc</a:t>
          </a:r>
          <a:r>
            <a:rPr lang="en-US" sz="2800" kern="1200" dirty="0"/>
            <a:t> </a:t>
          </a:r>
          <a:r>
            <a:rPr lang="en-US" sz="2800" kern="1200" dirty="0" err="1"/>
            <a:t>sống</a:t>
          </a:r>
          <a:r>
            <a:rPr lang="en-US" sz="2800" kern="1200" dirty="0"/>
            <a:t>. 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3253" y="1732650"/>
        <a:ext cx="6798102" cy="1092013"/>
      </dsp:txXfrm>
    </dsp:sp>
    <dsp:sp modelId="{666888F2-7875-4966-9CEB-D83946E2B003}">
      <dsp:nvSpPr>
        <dsp:cNvPr id="0" name=""/>
        <dsp:cNvSpPr/>
      </dsp:nvSpPr>
      <dsp:spPr>
        <a:xfrm rot="5400000">
          <a:off x="-279268" y="3623169"/>
          <a:ext cx="1861789" cy="1303252"/>
        </a:xfrm>
        <a:prstGeom prst="chevron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</a:t>
          </a:r>
        </a:p>
      </dsp:txBody>
      <dsp:txXfrm rot="-5400000">
        <a:off x="1" y="3995526"/>
        <a:ext cx="1303252" cy="558537"/>
      </dsp:txXfrm>
    </dsp:sp>
    <dsp:sp modelId="{D266E3C1-ED2F-4418-82BC-649648E5E0B5}">
      <dsp:nvSpPr>
        <dsp:cNvPr id="0" name=""/>
        <dsp:cNvSpPr/>
      </dsp:nvSpPr>
      <dsp:spPr>
        <a:xfrm rot="5400000">
          <a:off x="4126759" y="520394"/>
          <a:ext cx="1210163" cy="6857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Rèn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cẩn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sạch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303253" y="3402976"/>
        <a:ext cx="6798102" cy="1092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LH: https://www.facebook.com/vuhong1972/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82">
              <a:defRPr/>
            </a:pPr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 defTabSz="457082"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1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8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LH: https://www.facebook.com/vuhong1972/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0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379D-F14D-4C4F-A472-B2AE9234513C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9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LH: https://www.facebook.com/vuhong1972/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82">
              <a:defRPr/>
            </a:pPr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 defTabSz="457082">
                <a:defRPr/>
              </a:p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5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278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232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76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11/20/2024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392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28272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726643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969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7132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7997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54A232-E3A6-49F1-8394-84778C592AD1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66C6A4-9830-4DAC-9ACA-E539836C2A0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981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4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21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20/11/2024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265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55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998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794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705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389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823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625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276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44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36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037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719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6" y="500131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024638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3986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785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3907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5" y="6021320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69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5" y="6021320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622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36547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A39E4E-8D13-A25F-4AC9-D50F30D3E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83B185-95AA-9C59-2550-CFF1CC9AC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05B088-AE76-29DF-39ED-27FDCCCF8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5A83B-C0CD-4838-BECC-22FB99E0298F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21677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11/20/2024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644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7EB438-386F-B63B-A4A6-48187AE1B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3CEAB2-9878-7A7C-4368-9CDBF6E59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2DFCE1-D824-5202-8B73-9ED95DD3B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D968E-6CF8-46DF-A989-FCFDC3F94223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2261747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37F4C1-141B-BEF0-2D15-0F1CF0B46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18A7A8-056F-77B5-957D-E09F2BF1D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B1EE46-E2B1-92F6-978B-BE754EFE2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42EC7-A505-461D-9BFF-F4F5D6D9A19F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2839342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BD5862-983F-3D86-FE1D-70D46617B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99DEBC-6BE9-C520-AD39-D3B2B81328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3AB021-B70A-A6A6-1BF0-077F04A9B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94C0F-0194-4168-B7CF-6E64B8BDDC87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9085367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B5B80C-F358-A05B-F2FC-7D13428C5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96B8C0-591B-2F74-B89F-2667EAFF4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EA0348-585C-9932-C4DD-BABEB506DA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347BD-D4BD-42A5-9B5F-7F5A167C9DA4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6291351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4398AE-6B55-4B38-D7AE-331A41DE8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DCA554-A44C-BD0C-E456-714EFB7D8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EC14DB-F754-F4F4-DCC6-4AF370FC7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658CB-3165-467B-A4C7-B29CC39E2901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8846123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2A3CF9-0D9A-46AD-1DC4-B3860128C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5A6876-40EF-E631-2AAF-EA774B92D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382079-2B85-739B-009C-5B2B58646E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1206D-9A28-4CDC-8B23-2AC2621B9EF7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8407472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6077BF-19F1-D7AC-E35F-15128643E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570E02-0855-C1AA-CDF6-0545FD06A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62019A-7DC6-F6F2-1589-1DAEEB9CC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39494-2F18-46E6-A397-665F61868034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6439924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50FCD-073D-5873-8473-ADF0814A7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EE8DC-83C6-E1B7-E75B-7BC890790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5F2004-25AA-B621-5741-2DB04C291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43101-3EB9-4BE2-854F-E54751343496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48374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A66EC-ABC2-5A00-9C42-FB3E449E27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0311E-A6B7-D202-9CEF-0F4218C33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A6E0E-8EE2-F8E1-4FB5-55E7B4ECF5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EF6F4-86D7-4E93-83B1-DFA744933E45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1473558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540C08-5226-D824-C02E-1EA4BFD43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8144C9-208B-7592-E2D3-3272472F0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44E8FF-22D0-5EFF-09E0-5B8850DCE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AB504-D142-4E53-B13E-41158199CFA3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8327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8188"/>
      </p:ext>
    </p:extLst>
  </p:cSld>
  <p:clrMapOvr>
    <a:masterClrMapping/>
  </p:clrMapOvr>
  <p:hf sldNum="0"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153621-CCFF-0E9F-9847-08014DA888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45B9CE-FDBC-779F-1672-DE546960E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5EF10C-6475-FEC5-EA1E-DD0A7BDA2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00B63-BFA5-4858-A7ED-25249213C613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3135208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6446C7-6543-FB3C-C006-15BB11892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9A3786-BB54-27E3-0452-B09774F2D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A90DA7-7A57-6C93-F3EA-858F9AA1B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DF329-E86B-4457-BBDB-60FC7BC20486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9722910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86ACFF4-421E-BD20-CD27-0E81E3A9D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166AB6-4BD2-F4F6-5BFE-9F2465E51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15AC5B-EEA2-27D3-2943-0E2DC2837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3B882-0CAD-4782-AEF2-2CC2FA95663B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1431506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D4502C-6B88-9EF7-2DDE-D0CD64917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09DC61-2326-0CB4-3345-710ABC6D6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1A4842-1BF6-D090-A4A3-35C168FEA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33501-010F-445B-9161-5BDC957E3990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5180665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C8319F-D7EC-188B-645A-39E80853D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A227C-39E5-67F3-C0D2-0D6010A41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D14412-06D4-0798-97C2-C3D55839F5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BA12F-A005-4DFF-99D1-7596B45D5FEE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467839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B975D5-9FC3-2890-4C19-3B2938104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22339E-DCD5-2AFC-36A8-EC5969CAF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C271A2-0BC5-D75F-75CE-43B2FEBA3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0C644-72D0-40D7-AC72-54C707D51D4A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7906356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4ED0B-6570-95F0-09B0-C845FB21A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1F15C-EB45-9DF6-E469-52281AC3A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89422D-5FCD-30D5-DB69-78F0B9ACA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ACA68-0B58-4EBF-9765-AC72E6725C5F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41544133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9F099F-BC4C-8039-6EFB-CF73B66C3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DA033F-A18D-10AA-264F-240422602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CBAC2B-E51C-4469-0DA9-2D7EE059B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691A7-2A7B-484E-91D7-D91D2EBF9112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7318780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7E5447-0E8E-549B-D0C9-079AD3E01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D1EE36-855D-398A-C5BD-8DB62117C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71DD82-0946-09C1-1562-A0585911A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1D741-1734-451C-8BB7-E9D419738C8F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8775222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8A475A-7C3D-3620-7694-E2975F796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473EE-C482-AA10-415F-233A0038A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BF07B-0D05-F367-AAB9-A3EE4D8A3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B78E7-4815-4CDC-93DC-70E7392749AD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4171267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8875335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7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4B965E-66CA-7582-6CDD-C34866D60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4CC1B6-7FE9-91B0-A07E-BCBBF8890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FF6AC-6A11-97FF-70A1-E86C5FEF2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C0A8F-FC9B-41DF-8643-16D8AB87C6C3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41755420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6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8E447-B798-5183-22AE-F80680CB0E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D3499E-856C-F15A-1E8F-AFD555DB2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FFE0D-0181-FB97-E5A5-C7350EC2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6790-8CF9-45C6-827A-EAFEA9E302DC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9407664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5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123E30-103A-BE18-3C9A-0145A9A92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044EE-ED39-904A-57E7-4E90B96D5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7E5EC-6243-278D-BB32-D4A626E5E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42C2D-A900-42BF-8A84-13ECCC596AE0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485638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4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61722-B63B-3D87-4DFE-E9293CAAF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96F52-184B-BE0F-AD55-971D43CA7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48BD6E-4414-9356-D005-F7B807C98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A1B7A-022B-4F20-B5E2-BB1A6328440A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4809633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3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3BBD5-E2F4-C515-A69D-56CD9B283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3A2D1D-0192-F5FA-D034-3134802F6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98F7E-9798-EEF1-A644-D705EC354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4D910-2F51-42FD-87C0-DB23D284DC0B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3966632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2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BE9A15-D138-17F2-BBD7-B85CEC0E6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4A851-100E-263D-A4EC-1FBB5D09B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BDDBE-B078-62F8-96B5-263D98332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910A1-37E4-4951-86AD-D09620ED220E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0423436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1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4F4C1-0EEE-F65A-4B28-AAD2D9B89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1F22E-E918-50D5-60E7-A964AED98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5D370F-983C-3521-EF26-F2D6A2229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412DF-54E6-4FBE-BD39-CF63373B59B7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58609311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0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F4FE8D-83E0-EDA0-C80B-B446ACD82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959A2D-AA0F-5F7F-AC6E-8984149C7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83B00-E0E0-DE38-6634-9A263C3015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C45EF-FBF8-4BB4-B4A0-9F7A59E2630B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060584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9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F66977-A0FB-B260-C6AA-BB00E0A5F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4F33F-3FF4-D373-882F-1092AB31D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EEEDCD-B9FE-9389-B75A-836E27CA5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72F3C-A0C9-480A-B177-EF275F59D248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412725259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8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8B825-6671-63EF-BDA6-F94008453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E2D8B9-7B9E-4AA8-B61C-1F635F91C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870000-2083-A33A-B4AA-77F197241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78655-0784-4581-A4C8-CAB429363DC8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634167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985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7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6ED2CA-9AD2-E652-26CB-6A2DBB387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AF907D-6865-0453-450A-F8A1864E59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DD60-777E-A95A-1375-4697782E2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2894-79CA-4CA5-85D8-33F0D217532E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4335902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6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BAF94-62BC-0984-25E2-0C95F022E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883A01-117F-666D-5C53-935608129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42CAC-CA59-C0BF-7D70-F6B41B203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90CA7-0116-480D-B422-2DB23DD0633F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6375456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5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41511-6234-7439-0E6D-2AF18348F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AB27C8-4B59-44F3-7069-5A15ECC13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0790DD-65FC-0828-8AFD-92DBCDD01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5A4F0-AE50-466E-BD37-95D142FC288E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2834201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4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10B1E-CBC0-809B-9AE5-76F636E4D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9E8EF-A706-F949-E2D6-E0FD664ED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0DF004-78DC-66CF-AC56-90B862884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BEED6-A147-451D-8541-267173D4B525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40091379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3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82013-4184-CF7D-2371-425B36448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569DC1-3CB9-24CF-79AB-F7385842B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C4790F-F945-5584-E269-B1BF869CC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69319-47F1-4F9D-920F-FD1B9C2EDC8E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018809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2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36948-B39D-A156-2D3F-FC0729410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D04C42-4DF4-4302-D3BA-0FFF413AE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0D88D-9CE3-2B19-6027-E592D3681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6ED06-E9D7-433C-AD6C-6C4D05CA3096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275414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05EE13-F971-DDBE-AC63-E358A6E44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B6D2BC-DC6E-E060-C0B8-505B61DB9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12FA1C-1C89-6880-3D20-5F9153927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3C993-3BD1-4373-AB76-5B02E80E62B2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82939517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94C356-D835-01C2-2BD2-FEF91DD17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0B588D-3B27-03D1-41DE-69CE2369B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61ABD3-D1C2-C780-A3AF-6C23AEEFA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4F5C0-5A31-4B02-BEEE-3B48B01ED64E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5278158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D698B97-D6B6-1DD9-E716-F4182D010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7FFB19-9C32-2CD4-FB66-2C1524298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E755CC2-BD2E-8673-001F-B7F8B0E30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FE644-7C4A-403D-9301-68ECCA1C2245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8739330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6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73CE4F7-9315-73A3-0B71-34727FC8D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15653F7-D5B4-D05E-CB52-09FE33FD2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A6AFEAA-C8B4-7CBF-3ED9-249654CCB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8C5CA-BD4B-4F1C-805A-E0393A4B70F2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025749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11689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5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9AB7752-22A2-7DEA-AE7F-C5566B11B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2BE835-747D-077F-FCCF-D293623BE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1505E36-20D8-E4AA-0CA4-EE10B004C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D5334-FAC3-4352-ADDA-0CF25E982C9D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8786398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4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B881078-B270-6F7D-F7A3-C202BCCEB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258F64C-7F3A-C7B8-8076-92C4148B14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4D527F-C9CC-CEF6-3170-0393BCC40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46EF0-B002-4B46-B5EA-FFE29BF3F790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6977238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C0EBFBE-3CB6-49E8-FAB4-1DC136169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A95FE79-F9D9-C9C8-ACFC-4F7A193491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CA4BE05-4C4F-9F4A-68B8-CE3176DE7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431CF-542E-485C-AA15-38DC3AAE766F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5081723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F775DB5-B12E-04B2-0931-5061A711D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51CBFFA-4220-17FE-DF07-F6DC9C97B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BC93A3A-C437-87FF-C140-93C69A33D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C0780-AF41-4DA9-A7F8-C8E1450A19A5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0527877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B8D7C3-264D-28F3-6D61-19CABCB97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B2DCB0D-9A10-E0E9-E9E7-93C64EB47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482911-0EC2-4E8A-96D9-A99A88F6E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B66A2-E2DB-4175-BC4D-C6D28DB4D8A3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7933997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5BC388-F460-D848-C9E2-04568A190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DB3AC6-4E80-FF5B-9595-676774490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BEF2F1-6D33-3D50-860A-DCB41DF3E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70EDE-095E-41FE-B008-E7A5C484502C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4796572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A20468E-4143-EF55-6717-D2151FFBC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1A7F2C2-E742-0020-4DE5-462E67749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86EC2D9-2117-8376-F342-4AE501EA9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45790-5D81-4D52-8604-798AD6A1CDA4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09741154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>
            <a:extLst>
              <a:ext uri="{FF2B5EF4-FFF2-40B4-BE49-F238E27FC236}">
                <a16:creationId xmlns:a16="http://schemas.microsoft.com/office/drawing/2014/main" id="{D09AE03F-E3EF-CCFD-F90F-337294117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>
            <a:extLst>
              <a:ext uri="{FF2B5EF4-FFF2-40B4-BE49-F238E27FC236}">
                <a16:creationId xmlns:a16="http://schemas.microsoft.com/office/drawing/2014/main" id="{E9A68D21-B9C9-6B3C-3C13-79658F7CB0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260350"/>
            <a:ext cx="287178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>
            <a:extLst>
              <a:ext uri="{FF2B5EF4-FFF2-40B4-BE49-F238E27FC236}">
                <a16:creationId xmlns:a16="http://schemas.microsoft.com/office/drawing/2014/main" id="{0B6318AB-D23B-DC4F-40D5-E66DFA04AF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563" y="190500"/>
            <a:ext cx="49831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>
            <a:extLst>
              <a:ext uri="{FF2B5EF4-FFF2-40B4-BE49-F238E27FC236}">
                <a16:creationId xmlns:a16="http://schemas.microsoft.com/office/drawing/2014/main" id="{6F82D54F-896A-E43C-90C0-42B4C1662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019175"/>
            <a:ext cx="91773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>
            <a:extLst>
              <a:ext uri="{FF2B5EF4-FFF2-40B4-BE49-F238E27FC236}">
                <a16:creationId xmlns:a16="http://schemas.microsoft.com/office/drawing/2014/main" id="{AD7173CB-2E11-DF5E-D1C7-F89CA9F8F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id="{7E96FB1C-52B2-4C73-75E6-8839A053314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5313" y="4965700"/>
            <a:ext cx="1100137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>
              <a:extLst>
                <a:ext uri="{FF2B5EF4-FFF2-40B4-BE49-F238E27FC236}">
                  <a16:creationId xmlns:a16="http://schemas.microsoft.com/office/drawing/2014/main" id="{F6961E4A-90D1-7A54-546A-DEBA71BE1AD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>
              <a:extLst>
                <a:ext uri="{FF2B5EF4-FFF2-40B4-BE49-F238E27FC236}">
                  <a16:creationId xmlns:a16="http://schemas.microsoft.com/office/drawing/2014/main" id="{90F864B6-8A16-A6EE-8F00-02AD5583820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>
              <a:extLst>
                <a:ext uri="{FF2B5EF4-FFF2-40B4-BE49-F238E27FC236}">
                  <a16:creationId xmlns:a16="http://schemas.microsoft.com/office/drawing/2014/main" id="{C579A769-4776-57BC-B935-5B954E96A4B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>
              <a:extLst>
                <a:ext uri="{FF2B5EF4-FFF2-40B4-BE49-F238E27FC236}">
                  <a16:creationId xmlns:a16="http://schemas.microsoft.com/office/drawing/2014/main" id="{3FE652AE-D843-E518-7E46-5DAC713475C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>
              <a:extLst>
                <a:ext uri="{FF2B5EF4-FFF2-40B4-BE49-F238E27FC236}">
                  <a16:creationId xmlns:a16="http://schemas.microsoft.com/office/drawing/2014/main" id="{55B2EB88-ADE3-F939-DF00-7EEA244FF9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>
              <a:extLst>
                <a:ext uri="{FF2B5EF4-FFF2-40B4-BE49-F238E27FC236}">
                  <a16:creationId xmlns:a16="http://schemas.microsoft.com/office/drawing/2014/main" id="{875E057C-B0BD-A18A-C748-143A0970A2D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>
              <a:extLst>
                <a:ext uri="{FF2B5EF4-FFF2-40B4-BE49-F238E27FC236}">
                  <a16:creationId xmlns:a16="http://schemas.microsoft.com/office/drawing/2014/main" id="{CD36E0F3-1F70-E939-F6DB-0EB7AB93999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>
              <a:extLst>
                <a:ext uri="{FF2B5EF4-FFF2-40B4-BE49-F238E27FC236}">
                  <a16:creationId xmlns:a16="http://schemas.microsoft.com/office/drawing/2014/main" id="{259AB688-0862-7F9B-A2EF-E147E1919C0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480B191-4CD2-A087-10D9-FA4008967E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889375" y="7845425"/>
            <a:ext cx="1947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2600">
                <a:solidFill>
                  <a:schemeClr val="bg1"/>
                </a:solidFill>
              </a:rPr>
              <a:t>Contents_N</a:t>
            </a:r>
            <a:endParaRPr lang="zh-CN" altLang="en-US" sz="2600">
              <a:solidFill>
                <a:schemeClr val="bg1"/>
              </a:solidFill>
            </a:endParaRPr>
          </a:p>
        </p:txBody>
      </p:sp>
      <p:grpSp>
        <p:nvGrpSpPr>
          <p:cNvPr id="17" name="kite_group">
            <a:extLst>
              <a:ext uri="{FF2B5EF4-FFF2-40B4-BE49-F238E27FC236}">
                <a16:creationId xmlns:a16="http://schemas.microsoft.com/office/drawing/2014/main" id="{F624A3A2-959E-02B3-330B-6D90D15F0C0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41300" y="-1579563"/>
            <a:ext cx="5808663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>
              <a:extLst>
                <a:ext uri="{FF2B5EF4-FFF2-40B4-BE49-F238E27FC236}">
                  <a16:creationId xmlns:a16="http://schemas.microsoft.com/office/drawing/2014/main" id="{A7E21D5A-67C9-A040-C623-9DDBA11227A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>
              <a:extLst>
                <a:ext uri="{FF2B5EF4-FFF2-40B4-BE49-F238E27FC236}">
                  <a16:creationId xmlns:a16="http://schemas.microsoft.com/office/drawing/2014/main" id="{CD563319-A4E4-890C-445B-2A4180F6A450}"/>
                </a:ext>
              </a:extLst>
            </p:cNvPr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600"/>
            </a:p>
          </p:txBody>
        </p:sp>
      </p:grpSp>
    </p:spTree>
    <p:extLst>
      <p:ext uri="{BB962C8B-B14F-4D97-AF65-F5344CB8AC3E}">
        <p14:creationId xmlns:p14="http://schemas.microsoft.com/office/powerpoint/2010/main" val="2674796062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Cick</a:t>
            </a:r>
            <a:r>
              <a:rPr lang="en-US" dirty="0"/>
              <a:t>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4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5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5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08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14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05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57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12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65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20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44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29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2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56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32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11/20/2024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78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3019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10363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57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796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35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62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88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2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56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21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67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1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39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12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4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01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54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11/20/2024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56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759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744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4188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12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010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56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43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10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52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5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495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50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373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13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037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533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28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200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7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11/20/2024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673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810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27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64662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47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4615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698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195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28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58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209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608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3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903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181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622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77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23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816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11/20/2024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86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70041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1344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974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05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734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971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409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39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954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144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22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580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13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565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1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54.xml"/><Relationship Id="rId39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49.xml"/><Relationship Id="rId34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70.xml"/><Relationship Id="rId47" Type="http://schemas.openxmlformats.org/officeDocument/2006/relationships/slideLayout" Target="../slideLayouts/slideLayout175.xml"/><Relationship Id="rId50" Type="http://schemas.openxmlformats.org/officeDocument/2006/relationships/theme" Target="../theme/theme10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61.xml"/><Relationship Id="rId38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29" Type="http://schemas.openxmlformats.org/officeDocument/2006/relationships/slideLayout" Target="../slideLayouts/slideLayout157.xml"/><Relationship Id="rId41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60.xml"/><Relationship Id="rId37" Type="http://schemas.openxmlformats.org/officeDocument/2006/relationships/slideLayout" Target="../slideLayouts/slideLayout165.xml"/><Relationship Id="rId40" Type="http://schemas.openxmlformats.org/officeDocument/2006/relationships/slideLayout" Target="../slideLayouts/slideLayout168.xml"/><Relationship Id="rId45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28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64.xml"/><Relationship Id="rId49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31" Type="http://schemas.openxmlformats.org/officeDocument/2006/relationships/slideLayout" Target="../slideLayouts/slideLayout159.xml"/><Relationship Id="rId44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Relationship Id="rId27" Type="http://schemas.openxmlformats.org/officeDocument/2006/relationships/slideLayout" Target="../slideLayouts/slideLayout155.xml"/><Relationship Id="rId30" Type="http://schemas.openxmlformats.org/officeDocument/2006/relationships/slideLayout" Target="../slideLayouts/slideLayout158.xml"/><Relationship Id="rId35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71.xml"/><Relationship Id="rId48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334875" cy="697230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2047" t="17829"/>
          <a:stretch>
            <a:fillRect/>
          </a:stretch>
        </p:blipFill>
        <p:spPr>
          <a:xfrm>
            <a:off x="-729079" y="-683580"/>
            <a:ext cx="1458158" cy="26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  <p:sldLayoutId id="214748379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6BBE81-209F-DEA9-5192-00226F7F9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f-ZA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96C4E9-0DF9-F01C-16E3-0F1DBA0C6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f-ZA" altLang="en-US"/>
              <a:t>Click to edit Master text styles</a:t>
            </a:r>
          </a:p>
          <a:p>
            <a:pPr lvl="1"/>
            <a:r>
              <a:rPr lang="af-ZA" altLang="en-US"/>
              <a:t>Second level</a:t>
            </a:r>
          </a:p>
          <a:p>
            <a:pPr lvl="2"/>
            <a:r>
              <a:rPr lang="af-ZA" altLang="en-US"/>
              <a:t>Third level</a:t>
            </a:r>
          </a:p>
          <a:p>
            <a:pPr lvl="3"/>
            <a:r>
              <a:rPr lang="af-ZA" altLang="en-US"/>
              <a:t>Fourth level</a:t>
            </a:r>
          </a:p>
          <a:p>
            <a:pPr lvl="4"/>
            <a:r>
              <a:rPr lang="af-ZA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FF55EA-0FC3-C7FF-B77D-D06D01D492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386AA9-281D-15CC-D9AE-19493CF07D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8E01FD-E23E-8537-8E65-89CE45BF22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49F373C-9F1E-4789-82CD-098720CD3939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10705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  <p:sldLayoutId id="2147484131" r:id="rId17"/>
    <p:sldLayoutId id="2147484132" r:id="rId18"/>
    <p:sldLayoutId id="2147484133" r:id="rId19"/>
    <p:sldLayoutId id="2147484134" r:id="rId20"/>
    <p:sldLayoutId id="2147484135" r:id="rId21"/>
    <p:sldLayoutId id="2147484136" r:id="rId22"/>
    <p:sldLayoutId id="2147484137" r:id="rId23"/>
    <p:sldLayoutId id="2147484138" r:id="rId24"/>
    <p:sldLayoutId id="2147484139" r:id="rId25"/>
    <p:sldLayoutId id="2147484140" r:id="rId26"/>
    <p:sldLayoutId id="2147484141" r:id="rId27"/>
    <p:sldLayoutId id="2147484142" r:id="rId28"/>
    <p:sldLayoutId id="2147484143" r:id="rId29"/>
    <p:sldLayoutId id="2147484144" r:id="rId30"/>
    <p:sldLayoutId id="2147484145" r:id="rId31"/>
    <p:sldLayoutId id="2147484146" r:id="rId32"/>
    <p:sldLayoutId id="2147484147" r:id="rId33"/>
    <p:sldLayoutId id="2147484148" r:id="rId34"/>
    <p:sldLayoutId id="2147484149" r:id="rId35"/>
    <p:sldLayoutId id="2147484150" r:id="rId36"/>
    <p:sldLayoutId id="2147484151" r:id="rId37"/>
    <p:sldLayoutId id="2147484152" r:id="rId38"/>
    <p:sldLayoutId id="2147484153" r:id="rId39"/>
    <p:sldLayoutId id="2147484154" r:id="rId40"/>
    <p:sldLayoutId id="2147484155" r:id="rId41"/>
    <p:sldLayoutId id="2147484156" r:id="rId42"/>
    <p:sldLayoutId id="2147484157" r:id="rId43"/>
    <p:sldLayoutId id="2147484158" r:id="rId44"/>
    <p:sldLayoutId id="2147484159" r:id="rId45"/>
    <p:sldLayoutId id="2147484160" r:id="rId46"/>
    <p:sldLayoutId id="2147484161" r:id="rId47"/>
    <p:sldLayoutId id="2147484162" r:id="rId48"/>
    <p:sldLayoutId id="2147484163" r:id="rId4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7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4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4023" r:id="rId18"/>
    <p:sldLayoutId id="2147483668" r:id="rId19"/>
    <p:sldLayoutId id="214748367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3057" cy="6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2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3057" cy="6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3057" cy="6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5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" y="0"/>
            <a:ext cx="121880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1988800" y="6477000"/>
            <a:ext cx="304800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sz="667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96574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" y="0"/>
            <a:ext cx="121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113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  <p:sldLayoutId id="2147484103" r:id="rId17"/>
    <p:sldLayoutId id="214748410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50.png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52.png"/><Relationship Id="rId5" Type="http://schemas.openxmlformats.org/officeDocument/2006/relationships/image" Target="../media/image42.emf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62.png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5044" y="690474"/>
            <a:ext cx="5791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203" y="-499001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9" y="2858166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5519" y="1716554"/>
            <a:ext cx="108706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27:</a:t>
            </a:r>
            <a:r>
              <a:rPr kumimoji="0" lang="en-US" sz="48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kumimoji="0" lang="en-US" sz="4800" i="0" u="none" strike="noStrike" kern="1200" cap="none" spc="100" normalizeH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baseline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spc="100" baseline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-415" y="-19745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3" y="370656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1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7" y="5316477"/>
            <a:ext cx="1527724" cy="9586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5" y="154890"/>
            <a:ext cx="771575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1"/>
            <a:ext cx="1055547" cy="662387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9" y="1936949"/>
            <a:ext cx="654791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50" y="3865161"/>
            <a:ext cx="654791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9" y="4790873"/>
            <a:ext cx="654791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3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412B1599-1767-477D-88C2-0801F8458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1587" y="3253569"/>
            <a:ext cx="620495" cy="606019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6324A855-B3EC-42D6-B601-F0B8344B1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2319" y="3664168"/>
            <a:ext cx="656544" cy="782933"/>
          </a:xfrm>
          <a:prstGeom prst="rect">
            <a:avLst/>
          </a:prstGeom>
        </p:spPr>
      </p:pic>
      <p:sp>
        <p:nvSpPr>
          <p:cNvPr id="50" name="文本框 7">
            <a:extLst>
              <a:ext uri="{FF2B5EF4-FFF2-40B4-BE49-F238E27FC236}">
                <a16:creationId xmlns:a16="http://schemas.microsoft.com/office/drawing/2014/main" id="{CCF7CF21-3585-4A6A-BB34-BCA8D2B16489}"/>
              </a:ext>
            </a:extLst>
          </p:cNvPr>
          <p:cNvSpPr txBox="1"/>
          <p:nvPr/>
        </p:nvSpPr>
        <p:spPr>
          <a:xfrm>
            <a:off x="1621761" y="2307375"/>
            <a:ext cx="4474240" cy="2062101"/>
          </a:xfrm>
          <a:prstGeom prst="rect">
            <a:avLst/>
          </a:prstGeom>
          <a:noFill/>
        </p:spPr>
        <p:txBody>
          <a:bodyPr wrap="square" lIns="91420" tIns="45719" rIns="91420" bIns="45719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150">
              <a:lnSpc>
                <a:spcPct val="100000"/>
              </a:lnSpc>
              <a:defRPr/>
            </a:pPr>
            <a:r>
              <a:rPr lang="en-US" altLang="zh-CN" sz="6400" b="1" dirty="0" err="1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altLang="zh-CN" sz="6400" b="1" dirty="0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400" b="1" dirty="0" err="1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altLang="zh-CN" sz="6400" b="1" dirty="0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400" b="1" dirty="0" err="1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6400" b="1" dirty="0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400" b="1" dirty="0" err="1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altLang="zh-CN" sz="6400" b="1" dirty="0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400" b="1" dirty="0" err="1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zh-CN" altLang="en-US" sz="6400" b="1" dirty="0">
              <a:solidFill>
                <a:srgbClr val="3333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393757"/>
            <a:ext cx="83187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75E2B0-3B47-4ACD-957D-EC1947EF9D87}"/>
              </a:ext>
            </a:extLst>
          </p:cNvPr>
          <p:cNvSpPr txBox="1"/>
          <p:nvPr/>
        </p:nvSpPr>
        <p:spPr>
          <a:xfrm>
            <a:off x="2466434" y="374066"/>
            <a:ext cx="647243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HƯỚNG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DẪN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VỀ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NHÀ</a:t>
            </a:r>
            <a:endParaRPr lang="en-US" sz="3733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64B49B-80AB-408B-8490-9C58BA0E69DE}"/>
              </a:ext>
            </a:extLst>
          </p:cNvPr>
          <p:cNvSpPr txBox="1"/>
          <p:nvPr/>
        </p:nvSpPr>
        <p:spPr>
          <a:xfrm>
            <a:off x="2976721" y="2659221"/>
            <a:ext cx="3331592" cy="155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Dặn học sinh chuẩn </a:t>
            </a:r>
            <a:r>
              <a:rPr lang="en-US" sz="3333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bị</a:t>
            </a:r>
            <a:r>
              <a:rPr lang="en-US" sz="3333" b="1" dirty="0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bài</a:t>
            </a:r>
            <a:r>
              <a:rPr lang="en-US" sz="3333" b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 sau</a:t>
            </a:r>
            <a:endParaRPr lang="en-US" sz="3333" b="1" dirty="0">
              <a:solidFill>
                <a:prstClr val="white"/>
              </a:solidFill>
              <a:ea typeface="Nunito"/>
              <a:cs typeface="Arial" panose="020B0604020202020204" pitchFamily="34" charset="0"/>
              <a:sym typeface="Nunito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3F63BAC5-9EC2-4336-94A1-A4B9726E593C}"/>
              </a:ext>
            </a:extLst>
          </p:cNvPr>
          <p:cNvGrpSpPr/>
          <p:nvPr/>
        </p:nvGrpSpPr>
        <p:grpSpPr>
          <a:xfrm>
            <a:off x="2809239" y="1807948"/>
            <a:ext cx="817502" cy="833541"/>
            <a:chOff x="0" y="0"/>
            <a:chExt cx="1746277" cy="1746277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8B048150-3418-41D0-A947-A8ED6B353D65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A5D3EDB0-FF53-48FB-8604-6AFC76D7CF0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8339F5F9-0C6E-45DF-B7F0-F03D70A8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57760" y="455213"/>
              <a:ext cx="1030757" cy="835851"/>
            </a:xfrm>
            <a:prstGeom prst="rect">
              <a:avLst/>
            </a:prstGeom>
          </p:spPr>
        </p:pic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92B381D5-169F-404E-9E53-A3A7BA553633}"/>
              </a:ext>
            </a:extLst>
          </p:cNvPr>
          <p:cNvGrpSpPr/>
          <p:nvPr/>
        </p:nvGrpSpPr>
        <p:grpSpPr>
          <a:xfrm>
            <a:off x="5648406" y="1807947"/>
            <a:ext cx="821167" cy="833541"/>
            <a:chOff x="0" y="0"/>
            <a:chExt cx="1746277" cy="1746277"/>
          </a:xfrm>
        </p:grpSpPr>
        <p:grpSp>
          <p:nvGrpSpPr>
            <p:cNvPr id="22" name="Group 12">
              <a:extLst>
                <a:ext uri="{FF2B5EF4-FFF2-40B4-BE49-F238E27FC236}">
                  <a16:creationId xmlns:a16="http://schemas.microsoft.com/office/drawing/2014/main" id="{4DB3B659-8347-4EC4-BDAE-2D18BAA8CF77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650F7320-ABBA-45F3-AEB4-57B55B7AC6E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23" name="Picture 14">
              <a:extLst>
                <a:ext uri="{FF2B5EF4-FFF2-40B4-BE49-F238E27FC236}">
                  <a16:creationId xmlns:a16="http://schemas.microsoft.com/office/drawing/2014/main" id="{CB34024D-7C24-4F96-8558-10CB7911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02974" y="527930"/>
              <a:ext cx="1140328" cy="690417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5" b="97941" l="10000" r="767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6201" y="2488100"/>
            <a:ext cx="4845523" cy="39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43" y="408612"/>
            <a:ext cx="8206687" cy="61869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5" y="610664"/>
            <a:ext cx="1527724" cy="9586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647" y="1420988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55" y="2301884"/>
            <a:ext cx="918124" cy="57614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4E05A1B-035A-4F01-92BD-93A045DEBBBD}"/>
              </a:ext>
            </a:extLst>
          </p:cNvPr>
          <p:cNvGrpSpPr/>
          <p:nvPr/>
        </p:nvGrpSpPr>
        <p:grpSpPr>
          <a:xfrm>
            <a:off x="10096929" y="-527707"/>
            <a:ext cx="1665347" cy="2540757"/>
            <a:chOff x="8683894" y="705760"/>
            <a:chExt cx="1389852" cy="2120445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E4016596-ADFE-4027-9486-D6887D6AF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95"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1B15F4C2-3B16-4EDA-9C37-8016A653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95"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EDDA12B2-9732-4720-B5F1-C3B0629C3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95"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8D25A068-DE48-450F-A872-A22761B25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95"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CE3A78AE-606A-4678-A22F-8EB49F58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95"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1D00A5D6-3448-49CC-B9D3-BFF925F6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95"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4752BDAA-B3EC-45DC-AE18-1EA2F4D4D7D2}"/>
              </a:ext>
            </a:extLst>
          </p:cNvPr>
          <p:cNvSpPr txBox="1"/>
          <p:nvPr/>
        </p:nvSpPr>
        <p:spPr>
          <a:xfrm>
            <a:off x="4695131" y="2219836"/>
            <a:ext cx="6628519" cy="2349231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algn="ctr" defTabSz="914196">
              <a:defRPr/>
            </a:pP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7333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679" y="1632426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131" y="500588"/>
            <a:ext cx="771575" cy="4841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63" y="256230"/>
            <a:ext cx="3800236" cy="635579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8FC635B-1D69-44D9-AFDB-18B534A1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32" y="5709425"/>
            <a:ext cx="763392" cy="4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9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10DBB62F-A38C-C596-9B7E-0F78C1F78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12166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8">
            <a:extLst>
              <a:ext uri="{FF2B5EF4-FFF2-40B4-BE49-F238E27FC236}">
                <a16:creationId xmlns:a16="http://schemas.microsoft.com/office/drawing/2014/main" id="{36A33E08-3088-2B73-E787-ADC84E20D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176338"/>
            <a:ext cx="703421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EC976-E8E9-44BA-B814-08D15FA9FD16}"/>
              </a:ext>
            </a:extLst>
          </p:cNvPr>
          <p:cNvSpPr txBox="1"/>
          <p:nvPr/>
        </p:nvSpPr>
        <p:spPr>
          <a:xfrm>
            <a:off x="3676650" y="1422400"/>
            <a:ext cx="4862513" cy="37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5392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185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5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185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5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185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5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ĐẠT</a:t>
            </a:r>
            <a:endParaRPr kumimoji="0" lang="en-US" sz="185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A669DF-7234-4DDC-B219-32D8A42CD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59051"/>
              </p:ext>
            </p:extLst>
          </p:nvPr>
        </p:nvGraphicFramePr>
        <p:xfrm>
          <a:off x="1408369" y="914534"/>
          <a:ext cx="8160430" cy="5208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839B2D-36FD-0579-8FF8-58A5C79B8CE8}"/>
              </a:ext>
            </a:extLst>
          </p:cNvPr>
          <p:cNvCxnSpPr/>
          <p:nvPr/>
        </p:nvCxnSpPr>
        <p:spPr>
          <a:xfrm>
            <a:off x="4013200" y="3194050"/>
            <a:ext cx="0" cy="523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42D0AF-A53D-45B1-A310-1073C5D43CC8}"/>
              </a:ext>
            </a:extLst>
          </p:cNvPr>
          <p:cNvSpPr txBox="1"/>
          <p:nvPr/>
        </p:nvSpPr>
        <p:spPr>
          <a:xfrm>
            <a:off x="4191000" y="228600"/>
            <a:ext cx="2590800" cy="579438"/>
          </a:xfrm>
          <a:prstGeom prst="flowChartAlternateProcess">
            <a:avLst/>
          </a:prstGeom>
          <a:solidFill>
            <a:srgbClr val="D2ECB6"/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95" y="681135"/>
            <a:ext cx="9955762" cy="5346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2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2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o.remove.bg/downloads/2acb1aad-b75d-4584-956b-c073c3d8b441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19" y="3965562"/>
            <a:ext cx="2320281" cy="337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6867408" y="3201759"/>
            <a:ext cx="3195873" cy="1098994"/>
          </a:xfrm>
          <a:prstGeom prst="wedgeRoundRectCallout">
            <a:avLst>
              <a:gd name="adj1" fmla="val 56504"/>
              <a:gd name="adj2" fmla="val 51791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ta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0772" y="5316277"/>
            <a:ext cx="6572250" cy="954107"/>
          </a:xfrm>
          <a:prstGeom prst="rect">
            <a:avLst/>
          </a:prstGeom>
          <a:noFill/>
          <a:ln w="28575">
            <a:solidFill>
              <a:srgbClr val="EB54E9"/>
            </a:solidFill>
            <a:prstDash val="sys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6 : 3 = 2</a:t>
            </a:r>
          </a:p>
          <a:p>
            <a:pPr algn="ctr"/>
            <a:r>
              <a:rPr lang="en-GB" sz="2800" dirty="0"/>
              <a:t>6 con </a:t>
            </a:r>
            <a:r>
              <a:rPr lang="en-GB" sz="2800" dirty="0" err="1"/>
              <a:t>thỏ</a:t>
            </a:r>
            <a:r>
              <a:rPr lang="en-GB" sz="2800" dirty="0"/>
              <a:t> </a:t>
            </a:r>
            <a:r>
              <a:rPr lang="en-GB" sz="2800" dirty="0" err="1"/>
              <a:t>giảm</a:t>
            </a:r>
            <a:r>
              <a:rPr lang="en-GB" sz="2800" dirty="0"/>
              <a:t> </a:t>
            </a:r>
            <a:r>
              <a:rPr lang="en-GB" sz="2800" dirty="0" err="1"/>
              <a:t>đi</a:t>
            </a:r>
            <a:r>
              <a:rPr lang="en-GB" sz="2800" dirty="0"/>
              <a:t> 3 </a:t>
            </a:r>
            <a:r>
              <a:rPr lang="en-GB" sz="2800" dirty="0" err="1"/>
              <a:t>lần</a:t>
            </a:r>
            <a:r>
              <a:rPr lang="en-GB" sz="2800" dirty="0"/>
              <a:t> </a:t>
            </a:r>
            <a:r>
              <a:rPr lang="en-GB" sz="2800" dirty="0" err="1"/>
              <a:t>còn</a:t>
            </a:r>
            <a:r>
              <a:rPr lang="en-GB" sz="2800" dirty="0"/>
              <a:t> 2 con </a:t>
            </a:r>
            <a:r>
              <a:rPr lang="en-GB" sz="2800" dirty="0" err="1"/>
              <a:t>thỏ</a:t>
            </a:r>
            <a:r>
              <a:rPr lang="en-GB" sz="28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031" y="3117412"/>
            <a:ext cx="144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err="1"/>
              <a:t>Lúc</a:t>
            </a:r>
            <a:r>
              <a:rPr lang="en-GB" sz="2400"/>
              <a:t> đầu: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8039" y="4049501"/>
            <a:ext cx="1545352" cy="470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err="1"/>
              <a:t>Lúc</a:t>
            </a:r>
            <a:r>
              <a:rPr lang="en-GB" sz="2400"/>
              <a:t> sau:</a:t>
            </a:r>
            <a:endParaRPr lang="en-US" sz="2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867407" y="3201759"/>
            <a:ext cx="3195873" cy="1098994"/>
          </a:xfrm>
          <a:prstGeom prst="wedgeRoundRectCallout">
            <a:avLst>
              <a:gd name="adj1" fmla="val 56504"/>
              <a:gd name="adj2" fmla="val 51791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ta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ular Callout 18">
            <a:extLst>
              <a:ext uri="{FF2B5EF4-FFF2-40B4-BE49-F238E27FC236}">
                <a16:creationId xmlns:a16="http://schemas.microsoft.com/office/drawing/2014/main" id="{984FDE2F-59E3-EFB5-CD4E-3AC6F50488EC}"/>
              </a:ext>
            </a:extLst>
          </p:cNvPr>
          <p:cNvSpPr/>
          <p:nvPr/>
        </p:nvSpPr>
        <p:spPr>
          <a:xfrm>
            <a:off x="6867408" y="86134"/>
            <a:ext cx="3195873" cy="655605"/>
          </a:xfrm>
          <a:prstGeom prst="wedgeRoundRectCallout">
            <a:avLst>
              <a:gd name="adj1" fmla="val -49403"/>
              <a:gd name="adj2" fmla="val 80353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D50E3-49E2-2051-C81C-A901027988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0" t="26865" r="36430" b="45871"/>
          <a:stretch/>
        </p:blipFill>
        <p:spPr>
          <a:xfrm>
            <a:off x="4447693" y="723823"/>
            <a:ext cx="2510699" cy="2110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FE3E0A-9ED9-A98C-71E6-86584600E3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t="37811" r="61493" b="46468"/>
          <a:stretch/>
        </p:blipFill>
        <p:spPr>
          <a:xfrm>
            <a:off x="883721" y="1149363"/>
            <a:ext cx="3563972" cy="1497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B3F9A0-066C-6645-4B0E-8733B32FE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7" t="36368" r="9089" b="47662"/>
          <a:stretch/>
        </p:blipFill>
        <p:spPr>
          <a:xfrm>
            <a:off x="6958392" y="1093162"/>
            <a:ext cx="3583104" cy="1497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AD623-2195-BEAA-339E-8FF17CBE7B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t="55103" r="56767" b="32811"/>
          <a:stretch/>
        </p:blipFill>
        <p:spPr>
          <a:xfrm>
            <a:off x="1716588" y="2704017"/>
            <a:ext cx="2731105" cy="1123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044664-E4F5-FAD2-78EE-E808DA9FAA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8" t="68100" r="70843" b="19799"/>
          <a:stretch/>
        </p:blipFill>
        <p:spPr>
          <a:xfrm>
            <a:off x="1725478" y="3963029"/>
            <a:ext cx="954458" cy="11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  <p:bldP spid="1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4" y="1356571"/>
            <a:ext cx="10147177" cy="38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0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250AE7-BBF4-EB43-FCBD-4C6179BD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82" y="771098"/>
            <a:ext cx="12192000" cy="608690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2DA6EC8-3100-9DFF-4135-CE4DDECED7AD}"/>
              </a:ext>
            </a:extLst>
          </p:cNvPr>
          <p:cNvSpPr/>
          <p:nvPr/>
        </p:nvSpPr>
        <p:spPr>
          <a:xfrm>
            <a:off x="6914032" y="2967807"/>
            <a:ext cx="625152" cy="5669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1F3DDE-DC8B-194E-7593-1D4470485EBF}"/>
              </a:ext>
            </a:extLst>
          </p:cNvPr>
          <p:cNvSpPr/>
          <p:nvPr/>
        </p:nvSpPr>
        <p:spPr>
          <a:xfrm>
            <a:off x="10652433" y="2837574"/>
            <a:ext cx="943994" cy="697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28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BDA735-80BC-C9C6-D186-646AE136F8CE}"/>
              </a:ext>
            </a:extLst>
          </p:cNvPr>
          <p:cNvSpPr/>
          <p:nvPr/>
        </p:nvSpPr>
        <p:spPr>
          <a:xfrm>
            <a:off x="2790953" y="5240740"/>
            <a:ext cx="975829" cy="64474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68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3062FA-63B5-1AEC-F7D8-7AAC54C69C22}"/>
              </a:ext>
            </a:extLst>
          </p:cNvPr>
          <p:cNvSpPr/>
          <p:nvPr/>
        </p:nvSpPr>
        <p:spPr>
          <a:xfrm>
            <a:off x="6869863" y="5318521"/>
            <a:ext cx="778503" cy="5669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9705AC-E615-B507-F310-81A5877436FB}"/>
              </a:ext>
            </a:extLst>
          </p:cNvPr>
          <p:cNvSpPr/>
          <p:nvPr/>
        </p:nvSpPr>
        <p:spPr>
          <a:xfrm>
            <a:off x="10751447" y="5304661"/>
            <a:ext cx="638618" cy="5669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6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2681588" y="2207392"/>
            <a:ext cx="6828823" cy="2924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697" y="313351"/>
            <a:ext cx="11772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/>
              <a:t>     </a:t>
            </a:r>
            <a:r>
              <a:rPr lang="en-US" sz="2800" dirty="0">
                <a:solidFill>
                  <a:srgbClr val="000000"/>
                </a:solidFill>
              </a:rPr>
              <a:t>Nam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>
                <a:solidFill>
                  <a:srgbClr val="000000"/>
                </a:solidFill>
              </a:rPr>
              <a:t> 42 </a:t>
            </a:r>
            <a:r>
              <a:rPr lang="en-US" sz="2800" dirty="0" err="1">
                <a:solidFill>
                  <a:srgbClr val="000000"/>
                </a:solidFill>
              </a:rPr>
              <a:t>nhãn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vở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Sau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nhãn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vở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nhãn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còn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của</a:t>
            </a:r>
            <a:r>
              <a:rPr lang="en-US" sz="2800" dirty="0">
                <a:solidFill>
                  <a:srgbClr val="000000"/>
                </a:solidFill>
              </a:rPr>
              <a:t> Nam so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lúc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đầu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giảm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đi</a:t>
            </a:r>
            <a:r>
              <a:rPr lang="en-US" sz="2800" dirty="0">
                <a:solidFill>
                  <a:srgbClr val="000000"/>
                </a:solidFill>
              </a:rPr>
              <a:t> 3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Hỏi</a:t>
            </a:r>
            <a:r>
              <a:rPr lang="en-US" sz="2800" dirty="0">
                <a:solidFill>
                  <a:srgbClr val="000000"/>
                </a:solidFill>
              </a:rPr>
              <a:t> Nam </a:t>
            </a:r>
            <a:r>
              <a:rPr lang="en-US" sz="2800" dirty="0" err="1">
                <a:solidFill>
                  <a:srgbClr val="000000"/>
                </a:solidFill>
              </a:rPr>
              <a:t>còn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bao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nhiêu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nhãn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vở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89" y="2549935"/>
            <a:ext cx="65460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giải</a:t>
            </a:r>
            <a:endParaRPr lang="en-US" sz="3200" b="1" dirty="0"/>
          </a:p>
          <a:p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Nam </a:t>
            </a:r>
            <a:r>
              <a:rPr lang="en-US" sz="3200" dirty="0" err="1">
                <a:solidFill>
                  <a:srgbClr val="FF0000"/>
                </a:solidFill>
              </a:rPr>
              <a:t>còn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số</a:t>
            </a:r>
            <a:r>
              <a:rPr lang="en-US" sz="3200">
                <a:solidFill>
                  <a:srgbClr val="FF0000"/>
                </a:solidFill>
              </a:rPr>
              <a:t> nhãn vở là: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   42 : 3 = 14 (</a:t>
            </a:r>
            <a:r>
              <a:rPr lang="en-US" sz="3200" dirty="0" err="1">
                <a:solidFill>
                  <a:srgbClr val="FF0000"/>
                </a:solidFill>
              </a:rPr>
              <a:t>nhãn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vở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                    </a:t>
            </a: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: 14 </a:t>
            </a:r>
            <a:r>
              <a:rPr lang="en-US" sz="3200" dirty="0" err="1">
                <a:solidFill>
                  <a:srgbClr val="FF0000"/>
                </a:solidFill>
              </a:rPr>
              <a:t>nhãn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vở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180167" y="1251185"/>
            <a:ext cx="3590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30155" y="754631"/>
            <a:ext cx="2813474" cy="156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745666" y="1205454"/>
            <a:ext cx="5595214" cy="25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40697" y="363589"/>
            <a:ext cx="520700" cy="4953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528" y="1409769"/>
            <a:ext cx="6233507" cy="62335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BC79E7-211D-47E8-8406-EC83B2CA42AF}"/>
              </a:ext>
            </a:extLst>
          </p:cNvPr>
          <p:cNvSpPr txBox="1"/>
          <p:nvPr/>
        </p:nvSpPr>
        <p:spPr>
          <a:xfrm>
            <a:off x="5523619" y="2376885"/>
            <a:ext cx="4946621" cy="2554543"/>
          </a:xfrm>
          <a:prstGeom prst="rect">
            <a:avLst/>
          </a:prstGeom>
          <a:noFill/>
        </p:spPr>
        <p:txBody>
          <a:bodyPr wrap="square" lIns="91428" tIns="45719" rIns="91428" bIns="45719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241">
              <a:lnSpc>
                <a:spcPct val="100000"/>
              </a:lnSpc>
              <a:defRPr/>
            </a:pPr>
            <a:r>
              <a:rPr lang="en-US" altLang="zh-CN" sz="8000" b="1" dirty="0" err="1">
                <a:ln w="2540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altLang="zh-CN" sz="8000" b="1" dirty="0">
                <a:ln w="2540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2540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8000" b="1" dirty="0">
                <a:ln w="2540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thực </a:t>
            </a:r>
            <a:r>
              <a:rPr lang="en-US" altLang="zh-CN" sz="8000" b="1" dirty="0" err="1">
                <a:ln w="2540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altLang="zh-CN" sz="8000" b="1" dirty="0">
                <a:ln w="2540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8000" b="1" dirty="0">
              <a:ln w="25400"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5263187" y="362621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81458" flipH="1">
            <a:off x="9976402" y="2278809"/>
            <a:ext cx="987676" cy="109426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9" y="2162835"/>
            <a:ext cx="778775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03" y="491200"/>
            <a:ext cx="1049247" cy="6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3" y="2737637"/>
            <a:ext cx="2372968" cy="3657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1" y="2667975"/>
            <a:ext cx="2906614" cy="42721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50963"/>
            <a:ext cx="11430000" cy="70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06" y="5971607"/>
            <a:ext cx="2982516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49" y="5292275"/>
            <a:ext cx="1364753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54" y="5098246"/>
            <a:ext cx="1604368" cy="1519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58" y="-13212"/>
            <a:ext cx="8055905" cy="4466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14974" y="1310143"/>
            <a:ext cx="5578181" cy="2046609"/>
          </a:xfrm>
          <a:prstGeom prst="rect">
            <a:avLst/>
          </a:prstGeom>
          <a:noFill/>
        </p:spPr>
        <p:txBody>
          <a:bodyPr wrap="square" lIns="76094" tIns="38048" rIns="76094" bIns="38048" rtlCol="0">
            <a:spAutoFit/>
          </a:bodyPr>
          <a:lstStyle/>
          <a:p>
            <a:r>
              <a:rPr lang="en-GB" sz="3200" dirty="0"/>
              <a:t>    </a:t>
            </a:r>
            <a:r>
              <a:rPr lang="vi-VN" sz="3200" dirty="0"/>
              <a:t>Hồng có 15 quả táo. Nếu giảm số táo của Hồng đi 3 lần thì được số táo của Minh. Tìm số táo mà Minh có?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326</Words>
  <Application>Microsoft Office PowerPoint</Application>
  <PresentationFormat>Widescreen</PresentationFormat>
  <Paragraphs>46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Nunito</vt:lpstr>
      <vt:lpstr>Times New Roman</vt:lpstr>
      <vt:lpstr>14_Office Theme</vt:lpstr>
      <vt:lpstr>5_Office Theme</vt:lpstr>
      <vt:lpstr>1_Office Theme</vt:lpstr>
      <vt:lpstr>6_Office Theme</vt:lpstr>
      <vt:lpstr>13_Office Theme</vt:lpstr>
      <vt:lpstr>7_Office Theme</vt:lpstr>
      <vt:lpstr>15_Office Theme</vt:lpstr>
      <vt:lpstr>16_Office Theme</vt:lpstr>
      <vt:lpstr>27_Office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TK : VŨ HỒNG</dc:creator>
  <cp:lastModifiedBy>Admin</cp:lastModifiedBy>
  <cp:revision>341</cp:revision>
  <dcterms:created xsi:type="dcterms:W3CDTF">2021-05-04T10:26:00Z</dcterms:created>
  <dcterms:modified xsi:type="dcterms:W3CDTF">2024-11-20T05:25:05Z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