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8" r:id="rId3"/>
    <p:sldMasterId id="2147483970" r:id="rId4"/>
  </p:sldMasterIdLst>
  <p:notesMasterIdLst>
    <p:notesMasterId r:id="rId18"/>
  </p:notesMasterIdLst>
  <p:sldIdLst>
    <p:sldId id="257" r:id="rId5"/>
    <p:sldId id="264" r:id="rId6"/>
    <p:sldId id="320" r:id="rId7"/>
    <p:sldId id="326" r:id="rId8"/>
    <p:sldId id="327" r:id="rId9"/>
    <p:sldId id="330" r:id="rId10"/>
    <p:sldId id="328" r:id="rId11"/>
    <p:sldId id="321" r:id="rId12"/>
    <p:sldId id="1155" r:id="rId13"/>
    <p:sldId id="280" r:id="rId14"/>
    <p:sldId id="1154" r:id="rId15"/>
    <p:sldId id="295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21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7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0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79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88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292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975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600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363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130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570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544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93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3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109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6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8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4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67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1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5" name="Google Shape;325;p6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46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2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6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76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279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3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3882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5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5"/>
          <p:cNvSpPr txBox="1"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0" name="Google Shape;350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5"/>
          <p:cNvSpPr txBox="1">
            <a:spLocks noGrp="1"/>
          </p:cNvSpPr>
          <p:nvPr>
            <p:ph type="body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2" name="Google Shape;352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6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868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310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8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02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677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517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1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7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0" name="Google Shape;380;p71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1" name="Google Shape;381;p7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371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2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72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8" name="Google Shape;388;p7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576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3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38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7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64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4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85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56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02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61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59B8C6-B471-474E-8973-DA52B5C851D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6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9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66D78E-2113-4DBC-867C-7423AA0A96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A64FF-5C9D-4AE8-9A87-A15AB4D19B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82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BAFA6-6853-47C2-B3B9-F494C476D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20" y="1784191"/>
            <a:ext cx="7157324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417F7-348D-434D-9267-328900913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625" y="2836384"/>
            <a:ext cx="7401185" cy="21215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C4A495-CDCD-22C4-8955-8E39E9A2AB4C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VẬN DỤNG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A62CA7-A49A-690B-796B-9325D6963122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68B6AA-6D34-4667-E0A7-A8200F778B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-238942" y="513321"/>
            <a:ext cx="8773342" cy="61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nl-NL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dư lớn nhất là 6. Số dư bé nhất là 1.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E64EB-13B8-7D40-F929-14277FC959E8}"/>
              </a:ext>
            </a:extLst>
          </p:cNvPr>
          <p:cNvSpPr/>
          <p:nvPr/>
        </p:nvSpPr>
        <p:spPr>
          <a:xfrm>
            <a:off x="-1978702" y="-179882"/>
            <a:ext cx="1899508" cy="212292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DED71-632F-1B63-D60B-0D240DC71386}"/>
              </a:ext>
            </a:extLst>
          </p:cNvPr>
          <p:cNvSpPr txBox="1"/>
          <p:nvPr/>
        </p:nvSpPr>
        <p:spPr>
          <a:xfrm>
            <a:off x="2760481" y="1100667"/>
            <a:ext cx="46784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có dư cho 7 thì số dư lớn nhất là bao nhiêu? Số dư bé nhất là bao nhiêu?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2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vi-VN" sz="11067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11067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507438"/>
            <a:ext cx="91186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/>
            <a:r>
              <a:rPr lang="vi-VN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sau: </a:t>
            </a:r>
            <a:r>
              <a:rPr lang="nl-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hết,    phép chia có dư (T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nl-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855D0-B45D-8B4C-90E2-1B134446027C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2897" y="2298611"/>
            <a:ext cx="837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658" y="691462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400774-9A30-CC1A-9684-A2340C0923DE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93" y="168053"/>
            <a:ext cx="11899595" cy="633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" descr="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235" y="214926"/>
            <a:ext cx="5988274" cy="11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9"/>
          <p:cNvSpPr txBox="1"/>
          <p:nvPr/>
        </p:nvSpPr>
        <p:spPr>
          <a:xfrm>
            <a:off x="3882930" y="415741"/>
            <a:ext cx="4809065" cy="60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sz="3304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35" name="Google Shape;635;p9"/>
          <p:cNvGrpSpPr/>
          <p:nvPr/>
        </p:nvGrpSpPr>
        <p:grpSpPr>
          <a:xfrm>
            <a:off x="1233185" y="1217321"/>
            <a:ext cx="8926682" cy="4920648"/>
            <a:chOff x="0" y="276"/>
            <a:chExt cx="8926682" cy="4920648"/>
          </a:xfrm>
        </p:grpSpPr>
        <p:sp>
          <p:nvSpPr>
            <p:cNvPr id="636" name="Google Shape;636;p9"/>
            <p:cNvSpPr/>
            <p:nvPr/>
          </p:nvSpPr>
          <p:spPr>
            <a:xfrm rot="5400000">
              <a:off x="-265283" y="265559"/>
              <a:ext cx="1768556" cy="1237989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7" name="Google Shape;637;p9"/>
            <p:cNvSpPr txBox="1"/>
            <p:nvPr/>
          </p:nvSpPr>
          <p:spPr>
            <a:xfrm>
              <a:off x="1" y="619271"/>
              <a:ext cx="1237989" cy="530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Calibri"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 rot="5400000">
              <a:off x="4507555" y="-3269290"/>
              <a:ext cx="1149561" cy="768869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9" name="Google Shape;639;p9"/>
            <p:cNvSpPr txBox="1"/>
            <p:nvPr/>
          </p:nvSpPr>
          <p:spPr>
            <a:xfrm>
              <a:off x="1237990" y="56392"/>
              <a:ext cx="7632576" cy="103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alibri"/>
                <a:buChar char="•"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Nhận biết phép chia hết và phép chia có dư. Biết được số dư luôn bé hơn số chia.</a:t>
              </a: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 rot="5400000">
              <a:off x="-265283" y="1841605"/>
              <a:ext cx="1768556" cy="1237989"/>
            </a:xfrm>
            <a:prstGeom prst="chevron">
              <a:avLst>
                <a:gd name="adj" fmla="val 50000"/>
              </a:avLst>
            </a:prstGeom>
            <a:solidFill>
              <a:srgbClr val="21E146"/>
            </a:solidFill>
            <a:ln w="12700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1" name="Google Shape;641;p9"/>
            <p:cNvSpPr txBox="1"/>
            <p:nvPr/>
          </p:nvSpPr>
          <p:spPr>
            <a:xfrm>
              <a:off x="1" y="2195317"/>
              <a:ext cx="1237989" cy="530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Calibri"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2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 rot="5400000">
              <a:off x="4507555" y="-1693244"/>
              <a:ext cx="1149561" cy="768869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3" name="Google Shape;643;p9"/>
            <p:cNvSpPr txBox="1"/>
            <p:nvPr/>
          </p:nvSpPr>
          <p:spPr>
            <a:xfrm>
              <a:off x="1237990" y="1632438"/>
              <a:ext cx="7632576" cy="103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Tính đúng và chỉ ra được phép chia hết và phép chia có dư.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 rot="5400000">
              <a:off x="-265283" y="3417651"/>
              <a:ext cx="1768556" cy="1237989"/>
            </a:xfrm>
            <a:prstGeom prst="chevron">
              <a:avLst>
                <a:gd name="adj" fmla="val 50000"/>
              </a:avLst>
            </a:prstGeom>
            <a:solidFill>
              <a:srgbClr val="4371C3"/>
            </a:solidFill>
            <a:ln w="12700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5" name="Google Shape;645;p9"/>
            <p:cNvSpPr txBox="1"/>
            <p:nvPr/>
          </p:nvSpPr>
          <p:spPr>
            <a:xfrm>
              <a:off x="1" y="3771363"/>
              <a:ext cx="1237989" cy="530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400"/>
                <a:buFont typeface="Calibri"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 rot="5400000">
              <a:off x="4507555" y="-117197"/>
              <a:ext cx="1149561" cy="768869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7" name="Google Shape;647;p9"/>
            <p:cNvSpPr txBox="1"/>
            <p:nvPr/>
          </p:nvSpPr>
          <p:spPr>
            <a:xfrm>
              <a:off x="1237990" y="3208485"/>
              <a:ext cx="7632576" cy="103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Yêu thích môn học và trình bày bài cẩn thận, sạch đẹp.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" y="1863492"/>
            <a:ext cx="4380156" cy="3741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13125" y="977030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06242" y="28998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295" y="140586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733" y="1389399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49249" y="1455515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21" y="21458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185" y="2886545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060" y="21219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01857" y="1520203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chia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36260" y="2252744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300732" y="4083395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8073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: 2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17060" y="5560824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B41047-6EF7-9522-BA80-B712750E30C2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F0B73-2941-FE59-76E0-8D91B82C15A7}"/>
              </a:ext>
            </a:extLst>
          </p:cNvPr>
          <p:cNvSpPr/>
          <p:nvPr/>
        </p:nvSpPr>
        <p:spPr>
          <a:xfrm>
            <a:off x="-2929467" y="5693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88776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2" y="3082524"/>
            <a:ext cx="4380156" cy="30642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42328" y="526158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35445" y="24490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98" y="95499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6" y="938527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78452" y="1004643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24" y="16949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8" y="2435673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63" y="16710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31060" y="1069331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65463" y="1801872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6, 7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219871" y="3383424"/>
            <a:ext cx="67985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7 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30452" y="446339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7 : 2 = 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235445" y="5007858"/>
            <a:ext cx="7605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2F0E3F-0608-4C1C-8482-B62A10E6535C}"/>
              </a:ext>
            </a:extLst>
          </p:cNvPr>
          <p:cNvSpPr/>
          <p:nvPr/>
        </p:nvSpPr>
        <p:spPr>
          <a:xfrm>
            <a:off x="334020" y="2335685"/>
            <a:ext cx="2746092" cy="10806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BA4B44-99E8-4B9A-8475-7ED9F1ED3614}"/>
              </a:ext>
            </a:extLst>
          </p:cNvPr>
          <p:cNvSpPr/>
          <p:nvPr/>
        </p:nvSpPr>
        <p:spPr>
          <a:xfrm>
            <a:off x="2780778" y="3807738"/>
            <a:ext cx="2125626" cy="768099"/>
          </a:xfrm>
          <a:prstGeom prst="wedgeRoundRectCallout">
            <a:avLst>
              <a:gd name="adj1" fmla="val 12465"/>
              <a:gd name="adj2" fmla="val 613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E144F6-BB34-44D7-848B-1BD1B408216F}"/>
              </a:ext>
            </a:extLst>
          </p:cNvPr>
          <p:cNvSpPr/>
          <p:nvPr/>
        </p:nvSpPr>
        <p:spPr>
          <a:xfrm>
            <a:off x="5035231" y="5638244"/>
            <a:ext cx="6798501" cy="626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FFF47-306B-C225-0344-CB5116FAC1F3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  <p:bldP spid="2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4278" y="128407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941" y="591460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97" y="352432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937" y="352432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02" y="365586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5" y="3547764"/>
            <a:ext cx="2734698" cy="2956004"/>
          </a:xfrm>
          <a:prstGeom prst="rect">
            <a:avLst/>
          </a:prstGeom>
        </p:spPr>
      </p:pic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/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66652E-4A30-3C66-5B62-03D2172EE5B9}"/>
              </a:ext>
            </a:extLst>
          </p:cNvPr>
          <p:cNvSpPr/>
          <p:nvPr/>
        </p:nvSpPr>
        <p:spPr>
          <a:xfrm>
            <a:off x="-3081867" y="433917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95;p14">
            <a:extLst>
              <a:ext uri="{FF2B5EF4-FFF2-40B4-BE49-F238E27FC236}">
                <a16:creationId xmlns:a16="http://schemas.microsoft.com/office/drawing/2014/main" id="{B65F2E9F-E8D6-638C-7DF4-22532AA1C596}"/>
              </a:ext>
            </a:extLst>
          </p:cNvPr>
          <p:cNvSpPr/>
          <p:nvPr/>
        </p:nvSpPr>
        <p:spPr>
          <a:xfrm>
            <a:off x="6366064" y="-184275"/>
            <a:ext cx="4921770" cy="1551470"/>
          </a:xfrm>
          <a:prstGeom prst="cloudCallout">
            <a:avLst>
              <a:gd name="adj1" fmla="val -26486"/>
              <a:gd name="adj2" fmla="val 74551"/>
            </a:avLst>
          </a:prstGeom>
          <a:gradFill>
            <a:gsLst>
              <a:gs pos="0">
                <a:srgbClr val="CFFEFF"/>
              </a:gs>
              <a:gs pos="35000">
                <a:srgbClr val="DDFEFF"/>
              </a:gs>
              <a:gs pos="100000">
                <a:srgbClr val="EFFFFF"/>
              </a:gs>
            </a:gsLst>
            <a:lin ang="16200000" scaled="0"/>
          </a:gradFill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6 </a:t>
            </a:r>
            <a:r>
              <a:rPr lang="en-US" sz="2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158D0-792F-EFD6-9A59-2610ED1D5932}"/>
              </a:ext>
            </a:extLst>
          </p:cNvPr>
          <p:cNvSpPr txBox="1"/>
          <p:nvPr/>
        </p:nvSpPr>
        <p:spPr>
          <a:xfrm>
            <a:off x="659406" y="886095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0027D-51B9-ED22-6AFD-88A594300E13}"/>
              </a:ext>
            </a:extLst>
          </p:cNvPr>
          <p:cNvSpPr txBox="1"/>
          <p:nvPr/>
        </p:nvSpPr>
        <p:spPr>
          <a:xfrm>
            <a:off x="828683" y="3775634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941" y="591460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97" y="352432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937" y="352432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74" y="349310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2" y="3374593"/>
            <a:ext cx="2734698" cy="2956004"/>
          </a:xfrm>
          <a:prstGeom prst="rect">
            <a:avLst/>
          </a:prstGeom>
        </p:spPr>
      </p:pic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66652E-4A30-3C66-5B62-03D2172EE5B9}"/>
              </a:ext>
            </a:extLst>
          </p:cNvPr>
          <p:cNvSpPr/>
          <p:nvPr/>
        </p:nvSpPr>
        <p:spPr>
          <a:xfrm>
            <a:off x="-3081867" y="433917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46;p15">
            <a:extLst>
              <a:ext uri="{FF2B5EF4-FFF2-40B4-BE49-F238E27FC236}">
                <a16:creationId xmlns:a16="http://schemas.microsoft.com/office/drawing/2014/main" id="{CD01F3AC-FC70-512C-4ECB-0C358114D230}"/>
              </a:ext>
            </a:extLst>
          </p:cNvPr>
          <p:cNvSpPr txBox="1"/>
          <p:nvPr/>
        </p:nvSpPr>
        <p:spPr>
          <a:xfrm>
            <a:off x="6195687" y="2039090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846;p15">
            <a:extLst>
              <a:ext uri="{FF2B5EF4-FFF2-40B4-BE49-F238E27FC236}">
                <a16:creationId xmlns:a16="http://schemas.microsoft.com/office/drawing/2014/main" id="{C0743247-D8B0-BBE5-97C3-C3197E4CD7BB}"/>
              </a:ext>
            </a:extLst>
          </p:cNvPr>
          <p:cNvSpPr txBox="1"/>
          <p:nvPr/>
        </p:nvSpPr>
        <p:spPr>
          <a:xfrm>
            <a:off x="5503375" y="1932096"/>
            <a:ext cx="60256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Google Shape;846;p15">
            <a:extLst>
              <a:ext uri="{FF2B5EF4-FFF2-40B4-BE49-F238E27FC236}">
                <a16:creationId xmlns:a16="http://schemas.microsoft.com/office/drawing/2014/main" id="{9ECEC97D-FA2F-C4D8-90F9-8E3CB717DD47}"/>
              </a:ext>
            </a:extLst>
          </p:cNvPr>
          <p:cNvSpPr txBox="1"/>
          <p:nvPr/>
        </p:nvSpPr>
        <p:spPr>
          <a:xfrm>
            <a:off x="5686849" y="2291016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846;p15">
            <a:extLst>
              <a:ext uri="{FF2B5EF4-FFF2-40B4-BE49-F238E27FC236}">
                <a16:creationId xmlns:a16="http://schemas.microsoft.com/office/drawing/2014/main" id="{9AD4D051-BBFC-D5E7-B271-4E2B175D04E3}"/>
              </a:ext>
            </a:extLst>
          </p:cNvPr>
          <p:cNvSpPr txBox="1"/>
          <p:nvPr/>
        </p:nvSpPr>
        <p:spPr>
          <a:xfrm>
            <a:off x="9798897" y="2179931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846;p15">
            <a:extLst>
              <a:ext uri="{FF2B5EF4-FFF2-40B4-BE49-F238E27FC236}">
                <a16:creationId xmlns:a16="http://schemas.microsoft.com/office/drawing/2014/main" id="{64B5F870-4F77-5699-74B2-4E0FE79D9E50}"/>
              </a:ext>
            </a:extLst>
          </p:cNvPr>
          <p:cNvSpPr txBox="1"/>
          <p:nvPr/>
        </p:nvSpPr>
        <p:spPr>
          <a:xfrm>
            <a:off x="9126071" y="2046236"/>
            <a:ext cx="56681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846;p15">
            <a:extLst>
              <a:ext uri="{FF2B5EF4-FFF2-40B4-BE49-F238E27FC236}">
                <a16:creationId xmlns:a16="http://schemas.microsoft.com/office/drawing/2014/main" id="{54B8569E-C8F2-635A-8AA8-226CDB41FD30}"/>
              </a:ext>
            </a:extLst>
          </p:cNvPr>
          <p:cNvSpPr txBox="1"/>
          <p:nvPr/>
        </p:nvSpPr>
        <p:spPr>
          <a:xfrm>
            <a:off x="9273801" y="2442728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Google Shape;846;p15">
            <a:extLst>
              <a:ext uri="{FF2B5EF4-FFF2-40B4-BE49-F238E27FC236}">
                <a16:creationId xmlns:a16="http://schemas.microsoft.com/office/drawing/2014/main" id="{123B07A9-58C0-832F-FC7F-EA72B1EF972E}"/>
              </a:ext>
            </a:extLst>
          </p:cNvPr>
          <p:cNvSpPr txBox="1"/>
          <p:nvPr/>
        </p:nvSpPr>
        <p:spPr>
          <a:xfrm>
            <a:off x="6195687" y="5143033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7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Google Shape;846;p15">
            <a:extLst>
              <a:ext uri="{FF2B5EF4-FFF2-40B4-BE49-F238E27FC236}">
                <a16:creationId xmlns:a16="http://schemas.microsoft.com/office/drawing/2014/main" id="{331A65EC-0411-8AA3-9EA5-D0698D6EFBB4}"/>
              </a:ext>
            </a:extLst>
          </p:cNvPr>
          <p:cNvSpPr txBox="1"/>
          <p:nvPr/>
        </p:nvSpPr>
        <p:spPr>
          <a:xfrm>
            <a:off x="5447798" y="5036019"/>
            <a:ext cx="59275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Google Shape;846;p15">
            <a:extLst>
              <a:ext uri="{FF2B5EF4-FFF2-40B4-BE49-F238E27FC236}">
                <a16:creationId xmlns:a16="http://schemas.microsoft.com/office/drawing/2014/main" id="{220138A4-DA48-76E3-0AC7-506EF5059DF6}"/>
              </a:ext>
            </a:extLst>
          </p:cNvPr>
          <p:cNvSpPr txBox="1"/>
          <p:nvPr/>
        </p:nvSpPr>
        <p:spPr>
          <a:xfrm>
            <a:off x="5619794" y="5389254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846;p15">
            <a:extLst>
              <a:ext uri="{FF2B5EF4-FFF2-40B4-BE49-F238E27FC236}">
                <a16:creationId xmlns:a16="http://schemas.microsoft.com/office/drawing/2014/main" id="{D873F0F7-3B93-F43A-BED4-C87E4FBDBE15}"/>
              </a:ext>
            </a:extLst>
          </p:cNvPr>
          <p:cNvSpPr txBox="1"/>
          <p:nvPr/>
        </p:nvSpPr>
        <p:spPr>
          <a:xfrm>
            <a:off x="9798897" y="5036019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Google Shape;846;p15">
            <a:extLst>
              <a:ext uri="{FF2B5EF4-FFF2-40B4-BE49-F238E27FC236}">
                <a16:creationId xmlns:a16="http://schemas.microsoft.com/office/drawing/2014/main" id="{963B6C9C-938F-38E3-AE97-3EBE43724711}"/>
              </a:ext>
            </a:extLst>
          </p:cNvPr>
          <p:cNvSpPr txBox="1"/>
          <p:nvPr/>
        </p:nvSpPr>
        <p:spPr>
          <a:xfrm>
            <a:off x="9051008" y="4896811"/>
            <a:ext cx="64188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40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846;p15">
            <a:extLst>
              <a:ext uri="{FF2B5EF4-FFF2-40B4-BE49-F238E27FC236}">
                <a16:creationId xmlns:a16="http://schemas.microsoft.com/office/drawing/2014/main" id="{4FA79E4D-9136-6654-E2AA-2E702ECA60AB}"/>
              </a:ext>
            </a:extLst>
          </p:cNvPr>
          <p:cNvSpPr txBox="1"/>
          <p:nvPr/>
        </p:nvSpPr>
        <p:spPr>
          <a:xfrm>
            <a:off x="9215408" y="5293303"/>
            <a:ext cx="4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None/>
              <a:tabLst/>
              <a:defRPr/>
            </a:pPr>
            <a:r>
              <a:rPr lang="en-US" sz="2600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99C9A-D236-2AD2-5305-6D9059E52ECE}"/>
              </a:ext>
            </a:extLst>
          </p:cNvPr>
          <p:cNvSpPr/>
          <p:nvPr/>
        </p:nvSpPr>
        <p:spPr>
          <a:xfrm>
            <a:off x="5154513" y="2712918"/>
            <a:ext cx="2024412" cy="500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6 =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EB9E7-DBC1-E4D7-32E2-F535C6F07CC6}"/>
              </a:ext>
            </a:extLst>
          </p:cNvPr>
          <p:cNvSpPr/>
          <p:nvPr/>
        </p:nvSpPr>
        <p:spPr>
          <a:xfrm>
            <a:off x="8762659" y="2841311"/>
            <a:ext cx="2024412" cy="500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 =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D1553-5A00-51FD-D191-56C7BE274098}"/>
              </a:ext>
            </a:extLst>
          </p:cNvPr>
          <p:cNvSpPr/>
          <p:nvPr/>
        </p:nvSpPr>
        <p:spPr>
          <a:xfrm>
            <a:off x="4731969" y="5822196"/>
            <a:ext cx="2734698" cy="5385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: 3 = 7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9082D3-8174-95C8-D60D-E06103478A16}"/>
              </a:ext>
            </a:extLst>
          </p:cNvPr>
          <p:cNvSpPr/>
          <p:nvPr/>
        </p:nvSpPr>
        <p:spPr>
          <a:xfrm>
            <a:off x="8481054" y="5785705"/>
            <a:ext cx="2758937" cy="5297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: 8 = 5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63944-F3FC-FA5A-5FF3-C5843ED279D2}"/>
              </a:ext>
            </a:extLst>
          </p:cNvPr>
          <p:cNvSpPr txBox="1"/>
          <p:nvPr/>
        </p:nvSpPr>
        <p:spPr>
          <a:xfrm>
            <a:off x="724780" y="691169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24FB3C-DFE7-4A06-4378-1AF054912F64}"/>
              </a:ext>
            </a:extLst>
          </p:cNvPr>
          <p:cNvSpPr txBox="1"/>
          <p:nvPr/>
        </p:nvSpPr>
        <p:spPr>
          <a:xfrm>
            <a:off x="828683" y="3775634"/>
            <a:ext cx="10057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687" y="-150312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4278" y="0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311700" y="-337032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527796" y="-99709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07A758-58F4-4751-A4CE-A3989EB66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0455" y="410357"/>
            <a:ext cx="6351090" cy="389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72F07-E850-46D4-BE0C-17A504D9564E}"/>
              </a:ext>
            </a:extLst>
          </p:cNvPr>
          <p:cNvSpPr txBox="1"/>
          <p:nvPr/>
        </p:nvSpPr>
        <p:spPr>
          <a:xfrm>
            <a:off x="1838944" y="4346532"/>
            <a:ext cx="94506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chia táo của bạn nào cho ta phép chia hết? 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chia táo của bạn nào cho ta phép chia có dư?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09CA7-C2F4-42E6-99B2-49ACBA6087E7}"/>
              </a:ext>
            </a:extLst>
          </p:cNvPr>
          <p:cNvGrpSpPr/>
          <p:nvPr/>
        </p:nvGrpSpPr>
        <p:grpSpPr>
          <a:xfrm>
            <a:off x="9161827" y="1498400"/>
            <a:ext cx="3032781" cy="2456693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6C63D3AD-7087-4307-923D-6238BF48F0F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98EB3C-2C49-4768-8D0F-B325DC8D56B9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1712255"/>
              <a:chOff x="9225795" y="7098813"/>
              <a:chExt cx="1939746" cy="171225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13A03B0-A443-44A0-9B36-E337F7BF9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EC387D-12D0-49B3-8424-8B017B14A716}"/>
                  </a:ext>
                </a:extLst>
              </p:cNvPr>
              <p:cNvSpPr txBox="1"/>
              <p:nvPr/>
            </p:nvSpPr>
            <p:spPr>
              <a:xfrm>
                <a:off x="9600476" y="8291326"/>
                <a:ext cx="1190377" cy="519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THẢO LUẬN</a:t>
                </a:r>
                <a:b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</a:br>
                <a:r>
                  <a:rPr lang="en-US" sz="1400">
                    <a:solidFill>
                      <a:srgbClr val="DB923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76F341-96B2-12D6-F1F7-07CEEC701D3E}"/>
              </a:ext>
            </a:extLst>
          </p:cNvPr>
          <p:cNvSpPr/>
          <p:nvPr/>
        </p:nvSpPr>
        <p:spPr>
          <a:xfrm>
            <a:off x="-3181554" y="266672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CBFD80-0CF5-4AEF-A41E-8E81C40B1BE8}"/>
              </a:ext>
            </a:extLst>
          </p:cNvPr>
          <p:cNvGrpSpPr/>
          <p:nvPr/>
        </p:nvGrpSpPr>
        <p:grpSpPr>
          <a:xfrm>
            <a:off x="113663" y="-115322"/>
            <a:ext cx="6822721" cy="2433453"/>
            <a:chOff x="7148350" y="221256"/>
            <a:chExt cx="4891251" cy="12974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1ED884-63DB-4262-BCAE-AB1905EAC5A9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363401-6419-4584-A670-A46D5AD9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7A885E-4BE6-4807-84B0-ADC1C16FC620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Rô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bốt</a:t>
              </a:r>
              <a:endParaRPr lang="en-US" sz="4000" b="1" dirty="0">
                <a:solidFill>
                  <a:srgbClr val="ED556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4BBB1C-FF3A-44FB-A320-E6BD29A0AE04}"/>
              </a:ext>
            </a:extLst>
          </p:cNvPr>
          <p:cNvCxnSpPr/>
          <p:nvPr/>
        </p:nvCxnSpPr>
        <p:spPr>
          <a:xfrm>
            <a:off x="4859943" y="169882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3">
            <a:extLst>
              <a:ext uri="{FF2B5EF4-FFF2-40B4-BE49-F238E27FC236}">
                <a16:creationId xmlns:a16="http://schemas.microsoft.com/office/drawing/2014/main" id="{2FB55207-36A8-4494-8DA5-3BA6FCC4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0479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01E9E-3AF4-4471-882B-9E50CBF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188419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04744CE9-EAC5-4F73-AC74-22B7B60AAFDA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54449"/>
            <a:ext cx="712788" cy="1431301"/>
            <a:chOff x="2285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07FBA-6B25-4C13-A949-2AE7898B4F67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5DC0F56-6818-4BF4-8009-955235F08FB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A3F0F29F-AD51-49CE-9721-8D36359B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944774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A4CFAA4-5F18-48E0-A6DE-EAA702FD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1685750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B95D8555-5A5F-4DCF-8D7B-1D0D4414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920874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F799D4-DF8A-404A-A976-15C13E3CE4D5}"/>
              </a:ext>
            </a:extLst>
          </p:cNvPr>
          <p:cNvGrpSpPr/>
          <p:nvPr/>
        </p:nvGrpSpPr>
        <p:grpSpPr>
          <a:xfrm>
            <a:off x="113663" y="2127116"/>
            <a:ext cx="6822721" cy="2433453"/>
            <a:chOff x="7148350" y="221256"/>
            <a:chExt cx="4891251" cy="129746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5D7A49-8935-4CFF-BE01-BA2696F99F02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76E70E0-F4D6-428C-AA5A-428A3D60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C07F97-E4E6-43DE-85C0-89295BE7F9F4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Nam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A74E23-F44B-4587-8912-B9D7F2EBE216}"/>
              </a:ext>
            </a:extLst>
          </p:cNvPr>
          <p:cNvCxnSpPr/>
          <p:nvPr/>
        </p:nvCxnSpPr>
        <p:spPr>
          <a:xfrm>
            <a:off x="4859943" y="394126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Box 43">
            <a:extLst>
              <a:ext uri="{FF2B5EF4-FFF2-40B4-BE49-F238E27FC236}">
                <a16:creationId xmlns:a16="http://schemas.microsoft.com/office/drawing/2014/main" id="{72E1E04E-88E3-4668-BE16-17355B25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44723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08A5C5-7150-427B-8949-FAEC3332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2430857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65" name="Group 66">
            <a:extLst>
              <a:ext uri="{FF2B5EF4-FFF2-40B4-BE49-F238E27FC236}">
                <a16:creationId xmlns:a16="http://schemas.microsoft.com/office/drawing/2014/main" id="{E8EFFB24-3887-4EF7-BC1B-F5C945BDA588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496887"/>
            <a:ext cx="712788" cy="1431301"/>
            <a:chOff x="2285" y="1252"/>
            <a:chExt cx="449" cy="65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7EEB8D-BDF6-4835-BC4D-AD14DE3C41C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E3641B-5D6D-4223-978E-236AB21C8A5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8" name="TextBox 36">
            <a:extLst>
              <a:ext uri="{FF2B5EF4-FFF2-40B4-BE49-F238E27FC236}">
                <a16:creationId xmlns:a16="http://schemas.microsoft.com/office/drawing/2014/main" id="{253B45C6-69A4-4A06-B535-ED2EB39D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3187212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ADA334AE-A774-465F-ADE0-C5F4D935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3928188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9490926A-979B-434F-8064-E1136462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3163312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9BCB08-5DAA-4BED-ACF7-8EB2D8B88850}"/>
              </a:ext>
            </a:extLst>
          </p:cNvPr>
          <p:cNvGrpSpPr/>
          <p:nvPr/>
        </p:nvGrpSpPr>
        <p:grpSpPr>
          <a:xfrm>
            <a:off x="184644" y="4449412"/>
            <a:ext cx="6822721" cy="2433453"/>
            <a:chOff x="7148350" y="221256"/>
            <a:chExt cx="4891251" cy="12974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354F363-BADA-438B-B311-34937644CF26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8FC3CCE-7AEB-4488-8B66-D00EF206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B973C3-3E2D-4443-A774-6B58CA2128CA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Mai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DB42BFA-3754-42DB-96AD-BCF451533812}"/>
              </a:ext>
            </a:extLst>
          </p:cNvPr>
          <p:cNvCxnSpPr/>
          <p:nvPr/>
        </p:nvCxnSpPr>
        <p:spPr>
          <a:xfrm>
            <a:off x="4930924" y="62635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6" name="TextBox 43">
            <a:extLst>
              <a:ext uri="{FF2B5EF4-FFF2-40B4-BE49-F238E27FC236}">
                <a16:creationId xmlns:a16="http://schemas.microsoft.com/office/drawing/2014/main" id="{16A34A77-F479-47AE-93A2-84232E1D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77" y="476953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B03325-34FB-4311-987F-4B93DAF6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4753153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8" name="Group 66">
            <a:extLst>
              <a:ext uri="{FF2B5EF4-FFF2-40B4-BE49-F238E27FC236}">
                <a16:creationId xmlns:a16="http://schemas.microsoft.com/office/drawing/2014/main" id="{003A0E94-1B34-4599-AADE-9ED7420FBDCB}"/>
              </a:ext>
            </a:extLst>
          </p:cNvPr>
          <p:cNvGrpSpPr>
            <a:grpSpLocks/>
          </p:cNvGrpSpPr>
          <p:nvPr/>
        </p:nvGrpSpPr>
        <p:grpSpPr bwMode="auto">
          <a:xfrm>
            <a:off x="5673931" y="4819183"/>
            <a:ext cx="712788" cy="1431301"/>
            <a:chOff x="2285" y="1252"/>
            <a:chExt cx="449" cy="6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FA4F81-80BC-4CB4-A18A-4034E7AE2C4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A5EF31-FA41-46FF-9972-A6F54A500DE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1" name="TextBox 36">
            <a:extLst>
              <a:ext uri="{FF2B5EF4-FFF2-40B4-BE49-F238E27FC236}">
                <a16:creationId xmlns:a16="http://schemas.microsoft.com/office/drawing/2014/main" id="{E57EACE1-E549-4C65-924F-22E4776B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03" y="550950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C6BCAF09-A701-4D34-984B-278111FF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90" y="6250484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32FCB14D-DE18-405F-93DC-3F951E45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5485608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5D4332C-6508-43CA-B0E5-E5396BFEC6E7}"/>
              </a:ext>
            </a:extLst>
          </p:cNvPr>
          <p:cNvSpPr/>
          <p:nvPr/>
        </p:nvSpPr>
        <p:spPr>
          <a:xfrm>
            <a:off x="7985228" y="526093"/>
            <a:ext cx="3373721" cy="61252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 chia táo của bạn Nam cho ta phép chia hết. Cách chia táo của Rô - bốt và bạn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cho ta phép chia có dư.</a:t>
            </a:r>
          </a:p>
          <a:p>
            <a:pPr algn="ctr" defTabSz="1219170">
              <a:buClr>
                <a:srgbClr val="000000"/>
              </a:buClr>
            </a:pPr>
            <a:endParaRPr lang="vi-VN" sz="36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0241D-617B-2AB7-370D-249919869411}"/>
              </a:ext>
            </a:extLst>
          </p:cNvPr>
          <p:cNvSpPr/>
          <p:nvPr/>
        </p:nvSpPr>
        <p:spPr>
          <a:xfrm>
            <a:off x="-3081867" y="416984"/>
            <a:ext cx="2154769" cy="209761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63" grpId="0"/>
      <p:bldP spid="64" grpId="0"/>
      <p:bldP spid="68" grpId="0"/>
      <p:bldP spid="69" grpId="0"/>
      <p:bldP spid="70" grpId="0"/>
      <p:bldP spid="76" grpId="0"/>
      <p:bldP spid="77" grpId="0"/>
      <p:bldP spid="81" grpId="0"/>
      <p:bldP spid="82" grpId="0"/>
      <p:bldP spid="8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05E25-5AA6-EEC5-0F16-DD6CA2223DA1}"/>
              </a:ext>
            </a:extLst>
          </p:cNvPr>
          <p:cNvSpPr txBox="1"/>
          <p:nvPr/>
        </p:nvSpPr>
        <p:spPr>
          <a:xfrm>
            <a:off x="1337733" y="694267"/>
            <a:ext cx="1014306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-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1: chia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-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</a:rPr>
              <a:t>lấy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chia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-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trừ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nhẩm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6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468</Words>
  <Application>Microsoft Office PowerPoint</Application>
  <PresentationFormat>Widescreen</PresentationFormat>
  <Paragraphs>97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等线</vt:lpstr>
      <vt:lpstr>#9Slide02 Noi dung dai</vt:lpstr>
      <vt:lpstr>Alef</vt:lpstr>
      <vt:lpstr>Arial</vt:lpstr>
      <vt:lpstr>Calibri</vt:lpstr>
      <vt:lpstr>Catamaran Black</vt:lpstr>
      <vt:lpstr>Catamaran ExtraBold</vt:lpstr>
      <vt:lpstr>Catamaran Medium</vt:lpstr>
      <vt:lpstr>Comfortaa Medium</vt:lpstr>
      <vt:lpstr>Dosis</vt:lpstr>
      <vt:lpstr>Pacifico</vt:lpstr>
      <vt:lpstr>Source Han Sans Regular</vt:lpstr>
      <vt:lpstr>Times New Roman</vt:lpstr>
      <vt:lpstr>Math Subject for Elementary - 3rd Grade: Practice Standards by Slidesgo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2022-07-28T02:09:00Z</dcterms:created>
  <dcterms:modified xsi:type="dcterms:W3CDTF">2024-11-11T05:40:18Z</dcterms:modified>
</cp:coreProperties>
</file>