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</p:sldMasterIdLst>
  <p:notesMasterIdLst>
    <p:notesMasterId r:id="rId13"/>
  </p:notesMasterIdLst>
  <p:sldIdLst>
    <p:sldId id="331" r:id="rId4"/>
    <p:sldId id="324" r:id="rId5"/>
    <p:sldId id="330" r:id="rId6"/>
    <p:sldId id="328" r:id="rId7"/>
    <p:sldId id="329" r:id="rId8"/>
    <p:sldId id="332" r:id="rId9"/>
    <p:sldId id="333" r:id="rId10"/>
    <p:sldId id="334" r:id="rId11"/>
    <p:sldId id="33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65" d="100"/>
          <a:sy n="65" d="100"/>
        </p:scale>
        <p:origin x="9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2024/10/30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5.em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4465" y="857249"/>
            <a:ext cx="8552617" cy="450926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80CABE-708F-FF33-65A0-469618D0AAB1}"/>
              </a:ext>
            </a:extLst>
          </p:cNvPr>
          <p:cNvSpPr txBox="1"/>
          <p:nvPr/>
        </p:nvSpPr>
        <p:spPr>
          <a:xfrm>
            <a:off x="2964426" y="1120877"/>
            <a:ext cx="2920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C1C1F-D43D-8006-8BC4-F5B1B43DB8C5}"/>
              </a:ext>
            </a:extLst>
          </p:cNvPr>
          <p:cNvSpPr txBox="1"/>
          <p:nvPr/>
        </p:nvSpPr>
        <p:spPr>
          <a:xfrm>
            <a:off x="648929" y="1755058"/>
            <a:ext cx="771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20. THỰC HÀNH VẼ GÓC VUÔNG,   VẼ ĐƯỜNG TRÒN, HÌNH VUÔNG, HÌNH CHỮ NHẬT VÀ VẼ TRANG TRÍ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BAE92-947E-B841-F615-6D4A4CBE471F}"/>
              </a:ext>
            </a:extLst>
          </p:cNvPr>
          <p:cNvSpPr txBox="1"/>
          <p:nvPr/>
        </p:nvSpPr>
        <p:spPr>
          <a:xfrm>
            <a:off x="2625213" y="3613355"/>
            <a:ext cx="3805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A;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686087" y="5882747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230</Words>
  <Application>Microsoft Office PowerPoint</Application>
  <PresentationFormat>On-screen Show (4:3)</PresentationFormat>
  <Paragraphs>35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Times New Roman</vt:lpstr>
      <vt:lpstr>Office 主题​​</vt:lpstr>
      <vt:lpstr>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101</cp:revision>
  <dcterms:created xsi:type="dcterms:W3CDTF">2021-06-03T14:58:56Z</dcterms:created>
  <dcterms:modified xsi:type="dcterms:W3CDTF">2024-10-30T05:17:55Z</dcterms:modified>
</cp:coreProperties>
</file>