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88" r:id="rId3"/>
    <p:sldId id="259" r:id="rId4"/>
    <p:sldId id="260" r:id="rId5"/>
    <p:sldId id="261" r:id="rId6"/>
    <p:sldId id="293" r:id="rId7"/>
    <p:sldId id="277" r:id="rId8"/>
    <p:sldId id="264" r:id="rId9"/>
    <p:sldId id="278" r:id="rId10"/>
    <p:sldId id="279" r:id="rId11"/>
    <p:sldId id="273" r:id="rId12"/>
    <p:sldId id="265" r:id="rId13"/>
    <p:sldId id="289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7D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các yếu tố của hình tròn: tâm, bán kính, đường kính.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9CF330EA-793A-4780-9C7E-B6482D7B0D58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dụng được cách </a:t>
          </a:r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tâm, bán kính, đường kính của hình tròn</a:t>
          </a:r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vào giải các bài toán thực tế. 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174A9-3C50-41E7-BEB8-EC394B269CC3}" type="parTrans" cxnId="{36305B97-FE65-4AD3-9C61-660B033189A7}">
      <dgm:prSet/>
      <dgm:spPr/>
      <dgm:t>
        <a:bodyPr/>
        <a:lstStyle/>
        <a:p>
          <a:endParaRPr lang="en-US"/>
        </a:p>
      </dgm:t>
    </dgm:pt>
    <dgm:pt modelId="{D81FDB4D-BFE6-4377-A682-6257FDBCAAAC}" type="sibTrans" cxnId="{36305B97-FE65-4AD3-9C61-660B033189A7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Sử dụng com pa vẽ được đường tròn.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3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3"/>
      <dgm:spPr/>
    </dgm:pt>
    <dgm:pt modelId="{814201D8-FF37-4C8B-BFF1-96AB8AE0F892}" type="pres">
      <dgm:prSet presAssocID="{11E250D3-C828-437A-B30D-1403BB607455}" presName="dstNode" presStyleLbl="node1" presStyleIdx="0" presStyleCnt="3"/>
      <dgm:spPr/>
    </dgm:pt>
    <dgm:pt modelId="{4B64C587-06EA-4128-AF33-418BC1836EC0}" type="pres">
      <dgm:prSet presAssocID="{5DE91648-0F00-42D7-B394-23FF96B5F56E}" presName="text_1" presStyleLbl="node1" presStyleIdx="0" presStyleCnt="3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3"/>
      <dgm:spPr/>
    </dgm:pt>
    <dgm:pt modelId="{D8AA32DC-B80D-4671-A7B3-D7B6461AEA9B}" type="pres">
      <dgm:prSet presAssocID="{B8F78D66-72F9-455D-895E-9C698CFBA39F}" presName="text_2" presStyleLbl="node1" presStyleIdx="1" presStyleCnt="3" custLinFactNeighborX="917" custLinFactNeighborY="2963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3"/>
      <dgm:spPr/>
    </dgm:pt>
    <dgm:pt modelId="{89DCA3BC-9D81-48DF-AA65-4D3DCF05EC2B}" type="pres">
      <dgm:prSet presAssocID="{9CF330EA-793A-4780-9C7E-B6482D7B0D58}" presName="text_3" presStyleLbl="node1" presStyleIdx="2" presStyleCnt="3" custLinFactNeighborX="336" custLinFactNeighborY="1934">
        <dgm:presLayoutVars>
          <dgm:bulletEnabled val="1"/>
        </dgm:presLayoutVars>
      </dgm:prSet>
      <dgm:spPr/>
    </dgm:pt>
    <dgm:pt modelId="{00928D8D-82D9-45C4-905E-C4B65EF91582}" type="pres">
      <dgm:prSet presAssocID="{9CF330EA-793A-4780-9C7E-B6482D7B0D58}" presName="accent_3" presStyleCnt="0"/>
      <dgm:spPr/>
    </dgm:pt>
    <dgm:pt modelId="{5779E205-2958-458D-9DB0-5F72BC4D11D6}" type="pres">
      <dgm:prSet presAssocID="{9CF330EA-793A-4780-9C7E-B6482D7B0D58}" presName="accentRepeatNode" presStyleLbl="solidFgAcc1" presStyleIdx="2" presStyleCnt="3" custLinFactNeighborX="-7225" custLinFactNeighborY="9891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36305B97-FE65-4AD3-9C61-660B033189A7}" srcId="{11E250D3-C828-437A-B30D-1403BB607455}" destId="{9CF330EA-793A-4780-9C7E-B6482D7B0D58}" srcOrd="2" destOrd="0" parTransId="{81E174A9-3C50-41E7-BEB8-EC394B269CC3}" sibTransId="{D81FDB4D-BFE6-4377-A682-6257FDBCAAAC}"/>
    <dgm:cxn modelId="{76A985A9-2A01-454F-95D4-1C89A9530189}" type="presOf" srcId="{9CF330EA-793A-4780-9C7E-B6482D7B0D58}" destId="{89DCA3BC-9D81-48DF-AA65-4D3DCF05EC2B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  <dgm:cxn modelId="{829EBB34-A836-4A40-BDB5-03EE1359E0DC}" type="presParOf" srcId="{DE5E38E3-3C1C-41B1-8563-787905C3619D}" destId="{89DCA3BC-9D81-48DF-AA65-4D3DCF05EC2B}" srcOrd="5" destOrd="0" presId="urn:microsoft.com/office/officeart/2008/layout/VerticalCurvedList"/>
    <dgm:cxn modelId="{D375E9C1-CF18-4877-A988-59850FFB2B52}" type="presParOf" srcId="{DE5E38E3-3C1C-41B1-8563-787905C3619D}" destId="{00928D8D-82D9-45C4-905E-C4B65EF91582}" srcOrd="6" destOrd="0" presId="urn:microsoft.com/office/officeart/2008/layout/VerticalCurvedList"/>
    <dgm:cxn modelId="{35E6B7FA-7242-4AC9-85B6-14118FCE4E9D}" type="presParOf" srcId="{00928D8D-82D9-45C4-905E-C4B65EF91582}" destId="{5779E205-2958-458D-9DB0-5F72BC4D11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98491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724251" y="475814"/>
          <a:ext cx="9600478" cy="10435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các yếu tố của hình tròn: tâm, bán kính, đường kính.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4251" y="475814"/>
        <a:ext cx="9600478" cy="1043590"/>
      </dsp:txXfrm>
    </dsp:sp>
    <dsp:sp modelId="{0BEA901A-AAEA-457A-B868-A68730050F29}">
      <dsp:nvSpPr>
        <dsp:cNvPr id="0" name=""/>
        <dsp:cNvSpPr/>
      </dsp:nvSpPr>
      <dsp:spPr>
        <a:xfrm>
          <a:off x="72007" y="391346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1175604" y="2118102"/>
          <a:ext cx="9221133" cy="104359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 dụng com pa vẽ được đường tròn.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5604" y="2118102"/>
        <a:ext cx="9221133" cy="1043590"/>
      </dsp:txXfrm>
    </dsp:sp>
    <dsp:sp modelId="{0CC293D5-6A71-424B-9049-C47312221138}">
      <dsp:nvSpPr>
        <dsp:cNvPr id="0" name=""/>
        <dsp:cNvSpPr/>
      </dsp:nvSpPr>
      <dsp:spPr>
        <a:xfrm>
          <a:off x="451352" y="1956732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CA3BC-9D81-48DF-AA65-4D3DCF05EC2B}">
      <dsp:nvSpPr>
        <dsp:cNvPr id="0" name=""/>
        <dsp:cNvSpPr/>
      </dsp:nvSpPr>
      <dsp:spPr>
        <a:xfrm>
          <a:off x="756509" y="3672749"/>
          <a:ext cx="9600478" cy="104359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dụng được cách </a:t>
          </a: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tâm, bán kính, đường kính của hình tròn</a:t>
          </a: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vào giải các bài toán thực tế. 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6509" y="3672749"/>
        <a:ext cx="9600478" cy="1043590"/>
      </dsp:txXfrm>
    </dsp:sp>
    <dsp:sp modelId="{5779E205-2958-458D-9DB0-5F72BC4D11D6}">
      <dsp:nvSpPr>
        <dsp:cNvPr id="0" name=""/>
        <dsp:cNvSpPr/>
      </dsp:nvSpPr>
      <dsp:spPr>
        <a:xfrm>
          <a:off x="0" y="3651144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683" y="1053419"/>
            <a:ext cx="2499577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2293315"/>
            <a:ext cx="10187299" cy="1847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B5068-F8DF-280C-0099-61FCE2F5BBB6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5C894-3818-08B7-EB6D-0A2B2681200C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7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648304"/>
            <a:ext cx="1520911" cy="13424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6148CE-734F-BAD8-E2C6-1668C14606D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5786" y="5681691"/>
            <a:ext cx="1749287" cy="154400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50" y="1598372"/>
            <a:ext cx="8650936" cy="386841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5508F6-042E-7453-5854-1F8AFD2809DE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F6EC8-86BA-7BF8-5EB3-FFD18EAB0E1F}"/>
              </a:ext>
            </a:extLst>
          </p:cNvPr>
          <p:cNvSpPr txBox="1"/>
          <p:nvPr/>
        </p:nvSpPr>
        <p:spPr>
          <a:xfrm>
            <a:off x="973124" y="2541968"/>
            <a:ext cx="10636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+ 14 + 14 + 7 = 42 (cm)</a:t>
            </a:r>
          </a:p>
          <a:p>
            <a:pPr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42 cm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052AE-1347-131A-0C5A-653108E7805F}"/>
              </a:ext>
            </a:extLst>
          </p:cNvPr>
          <p:cNvSpPr txBox="1"/>
          <p:nvPr/>
        </p:nvSpPr>
        <p:spPr>
          <a:xfrm>
            <a:off x="735910" y="4483937"/>
            <a:ext cx="109988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x 6= 42 (cm)</a:t>
            </a:r>
          </a:p>
          <a:p>
            <a:pPr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42 cm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102D5-20C5-E011-E9D5-F06EAE17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7" y="0"/>
            <a:ext cx="5602884" cy="2505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17CF2B-D59F-83A9-96D6-B4BCD0B9D37D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3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52C6D3-D7DE-C08C-B381-4D227BECF3A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3539F948-1500-6339-1FDB-68E7A9216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3887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51154F-1B47-6DF9-0083-50075B49453A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AEF1AA-14C1-9264-8DFF-DF1F8EED2FDB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52DAB-5F65-6784-ABE2-E803252EF983}"/>
              </a:ext>
            </a:extLst>
          </p:cNvPr>
          <p:cNvSpPr/>
          <p:nvPr/>
        </p:nvSpPr>
        <p:spPr>
          <a:xfrm>
            <a:off x="-1887574" y="-172278"/>
            <a:ext cx="1741799" cy="19190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55E5E6-1ED8-3AAE-205E-7889A9ABC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075147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FC039F1-2AB7-C82D-F8A3-3B865B96B403}"/>
              </a:ext>
            </a:extLst>
          </p:cNvPr>
          <p:cNvSpPr/>
          <p:nvPr/>
        </p:nvSpPr>
        <p:spPr>
          <a:xfrm>
            <a:off x="1527636" y="319635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FD36E-CEEA-4028-5C6D-536291D39BD0}"/>
              </a:ext>
            </a:extLst>
          </p:cNvPr>
          <p:cNvSpPr/>
          <p:nvPr/>
        </p:nvSpPr>
        <p:spPr>
          <a:xfrm>
            <a:off x="1016801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AD6B93-E418-135A-49F9-CD4ABF7BFB25}"/>
              </a:ext>
            </a:extLst>
          </p:cNvPr>
          <p:cNvSpPr/>
          <p:nvPr/>
        </p:nvSpPr>
        <p:spPr>
          <a:xfrm>
            <a:off x="1194896" y="159560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371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847" y="153770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07" y="20137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629" y="906377"/>
            <a:ext cx="1048563" cy="406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8F0E7-2A6E-824D-21C9-39B93EFE0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807" y="1893459"/>
            <a:ext cx="11898385" cy="4763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88C9F7-48B6-0D15-006D-B2DF14E97BDA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cxnSpLocks/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cxnSpLocks/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B9E1A4-C1DD-5254-EC6B-68B9962162D9}"/>
              </a:ext>
            </a:extLst>
          </p:cNvPr>
          <p:cNvSpPr/>
          <p:nvPr/>
        </p:nvSpPr>
        <p:spPr>
          <a:xfrm>
            <a:off x="1878597" y="3134359"/>
            <a:ext cx="82667" cy="6232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B02B9-EE15-4622-5A37-82017B27D700}"/>
              </a:ext>
            </a:extLst>
          </p:cNvPr>
          <p:cNvSpPr txBox="1"/>
          <p:nvPr/>
        </p:nvSpPr>
        <p:spPr>
          <a:xfrm>
            <a:off x="7202465" y="2157366"/>
            <a:ext cx="2282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3FE83-1286-F85D-E38A-C583F9723B52}"/>
              </a:ext>
            </a:extLst>
          </p:cNvPr>
          <p:cNvSpPr txBox="1"/>
          <p:nvPr/>
        </p:nvSpPr>
        <p:spPr>
          <a:xfrm>
            <a:off x="9245266" y="2135982"/>
            <a:ext cx="3136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,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BA1A542-C3B5-2C58-D300-1596C5CC39A1}"/>
              </a:ext>
            </a:extLst>
          </p:cNvPr>
          <p:cNvSpPr/>
          <p:nvPr/>
        </p:nvSpPr>
        <p:spPr>
          <a:xfrm>
            <a:off x="2946734" y="2135982"/>
            <a:ext cx="45720" cy="457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3A7A15-D48F-159C-F884-7E0C88BC7665}"/>
              </a:ext>
            </a:extLst>
          </p:cNvPr>
          <p:cNvSpPr/>
          <p:nvPr/>
        </p:nvSpPr>
        <p:spPr>
          <a:xfrm>
            <a:off x="3328068" y="3134360"/>
            <a:ext cx="74262" cy="623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77ED9E-34EE-4FDE-0803-5D0E90206DA1}"/>
              </a:ext>
            </a:extLst>
          </p:cNvPr>
          <p:cNvSpPr/>
          <p:nvPr/>
        </p:nvSpPr>
        <p:spPr>
          <a:xfrm flipV="1">
            <a:off x="528721" y="3131819"/>
            <a:ext cx="70317" cy="648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AA293-EB15-7A5F-CEF8-EF9DC3E03AE1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F24AC-C1C1-79E0-1874-B7CF8AB2578E}"/>
              </a:ext>
            </a:extLst>
          </p:cNvPr>
          <p:cNvSpPr txBox="1"/>
          <p:nvPr/>
        </p:nvSpPr>
        <p:spPr>
          <a:xfrm>
            <a:off x="1053239" y="4785340"/>
            <a:ext cx="104481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87" y="-8452"/>
            <a:ext cx="1269113" cy="11201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1789" y="259251"/>
            <a:ext cx="7251470" cy="1245666"/>
            <a:chOff x="442151" y="6050999"/>
            <a:chExt cx="6976534" cy="1199221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6050999"/>
              <a:ext cx="6762178" cy="1199221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7028667"/>
                        <a:gd name="connsiteY0" fmla="*/ 207614 h 1245666"/>
                        <a:gd name="connsiteX1" fmla="*/ 236379 w 7028667"/>
                        <a:gd name="connsiteY1" fmla="*/ 0 h 1245666"/>
                        <a:gd name="connsiteX2" fmla="*/ 897929 w 7028667"/>
                        <a:gd name="connsiteY2" fmla="*/ 0 h 1245666"/>
                        <a:gd name="connsiteX3" fmla="*/ 1362803 w 7028667"/>
                        <a:gd name="connsiteY3" fmla="*/ 0 h 1245666"/>
                        <a:gd name="connsiteX4" fmla="*/ 1827676 w 7028667"/>
                        <a:gd name="connsiteY4" fmla="*/ 0 h 1245666"/>
                        <a:gd name="connsiteX5" fmla="*/ 2554787 w 7028667"/>
                        <a:gd name="connsiteY5" fmla="*/ 0 h 1245666"/>
                        <a:gd name="connsiteX6" fmla="*/ 3216338 w 7028667"/>
                        <a:gd name="connsiteY6" fmla="*/ 0 h 1245666"/>
                        <a:gd name="connsiteX7" fmla="*/ 3615651 w 7028667"/>
                        <a:gd name="connsiteY7" fmla="*/ 0 h 1245666"/>
                        <a:gd name="connsiteX8" fmla="*/ 4146084 w 7028667"/>
                        <a:gd name="connsiteY8" fmla="*/ 0 h 1245666"/>
                        <a:gd name="connsiteX9" fmla="*/ 4807635 w 7028667"/>
                        <a:gd name="connsiteY9" fmla="*/ 0 h 1245666"/>
                        <a:gd name="connsiteX10" fmla="*/ 5469186 w 7028667"/>
                        <a:gd name="connsiteY10" fmla="*/ 0 h 1245666"/>
                        <a:gd name="connsiteX11" fmla="*/ 5868501 w 7028667"/>
                        <a:gd name="connsiteY11" fmla="*/ 0 h 1245666"/>
                        <a:gd name="connsiteX12" fmla="*/ 6267814 w 7028667"/>
                        <a:gd name="connsiteY12" fmla="*/ 0 h 1245666"/>
                        <a:gd name="connsiteX13" fmla="*/ 6792287 w 7028667"/>
                        <a:gd name="connsiteY13" fmla="*/ 0 h 1245666"/>
                        <a:gd name="connsiteX14" fmla="*/ 7028667 w 7028667"/>
                        <a:gd name="connsiteY14" fmla="*/ 207614 h 1245666"/>
                        <a:gd name="connsiteX15" fmla="*/ 7028667 w 7028667"/>
                        <a:gd name="connsiteY15" fmla="*/ 597920 h 1245666"/>
                        <a:gd name="connsiteX16" fmla="*/ 7028667 w 7028667"/>
                        <a:gd name="connsiteY16" fmla="*/ 1038051 h 1245666"/>
                        <a:gd name="connsiteX17" fmla="*/ 6792287 w 7028667"/>
                        <a:gd name="connsiteY17" fmla="*/ 1245666 h 1245666"/>
                        <a:gd name="connsiteX18" fmla="*/ 6327414 w 7028667"/>
                        <a:gd name="connsiteY18" fmla="*/ 1245666 h 1245666"/>
                        <a:gd name="connsiteX19" fmla="*/ 5731422 w 7028667"/>
                        <a:gd name="connsiteY19" fmla="*/ 1245666 h 1245666"/>
                        <a:gd name="connsiteX20" fmla="*/ 5266549 w 7028667"/>
                        <a:gd name="connsiteY20" fmla="*/ 1245666 h 1245666"/>
                        <a:gd name="connsiteX21" fmla="*/ 4736116 w 7028667"/>
                        <a:gd name="connsiteY21" fmla="*/ 1245666 h 1245666"/>
                        <a:gd name="connsiteX22" fmla="*/ 4140124 w 7028667"/>
                        <a:gd name="connsiteY22" fmla="*/ 1245666 h 1245666"/>
                        <a:gd name="connsiteX23" fmla="*/ 3544133 w 7028667"/>
                        <a:gd name="connsiteY23" fmla="*/ 1245666 h 1245666"/>
                        <a:gd name="connsiteX24" fmla="*/ 2817023 w 7028667"/>
                        <a:gd name="connsiteY24" fmla="*/ 1245666 h 1245666"/>
                        <a:gd name="connsiteX25" fmla="*/ 2155472 w 7028667"/>
                        <a:gd name="connsiteY25" fmla="*/ 1245666 h 1245666"/>
                        <a:gd name="connsiteX26" fmla="*/ 1756157 w 7028667"/>
                        <a:gd name="connsiteY26" fmla="*/ 1245666 h 1245666"/>
                        <a:gd name="connsiteX27" fmla="*/ 1029047 w 7028667"/>
                        <a:gd name="connsiteY27" fmla="*/ 1245666 h 1245666"/>
                        <a:gd name="connsiteX28" fmla="*/ 236379 w 7028667"/>
                        <a:gd name="connsiteY28" fmla="*/ 1245666 h 1245666"/>
                        <a:gd name="connsiteX29" fmla="*/ 0 w 7028667"/>
                        <a:gd name="connsiteY29" fmla="*/ 1038051 h 1245666"/>
                        <a:gd name="connsiteX30" fmla="*/ 0 w 7028667"/>
                        <a:gd name="connsiteY30" fmla="*/ 639441 h 1245666"/>
                        <a:gd name="connsiteX31" fmla="*/ 0 w 7028667"/>
                        <a:gd name="connsiteY31" fmla="*/ 207614 h 1245666"/>
                        <a:gd name="connsiteX0" fmla="*/ 0 w 7028667"/>
                        <a:gd name="connsiteY0" fmla="*/ 207614 h 1245666"/>
                        <a:gd name="connsiteX1" fmla="*/ 236379 w 7028667"/>
                        <a:gd name="connsiteY1" fmla="*/ 0 h 1245666"/>
                        <a:gd name="connsiteX2" fmla="*/ 897929 w 7028667"/>
                        <a:gd name="connsiteY2" fmla="*/ 0 h 1245666"/>
                        <a:gd name="connsiteX3" fmla="*/ 1559480 w 7028667"/>
                        <a:gd name="connsiteY3" fmla="*/ 0 h 1245666"/>
                        <a:gd name="connsiteX4" fmla="*/ 2221031 w 7028667"/>
                        <a:gd name="connsiteY4" fmla="*/ 0 h 1245666"/>
                        <a:gd name="connsiteX5" fmla="*/ 2948141 w 7028667"/>
                        <a:gd name="connsiteY5" fmla="*/ 0 h 1245666"/>
                        <a:gd name="connsiteX6" fmla="*/ 3413015 w 7028667"/>
                        <a:gd name="connsiteY6" fmla="*/ 0 h 1245666"/>
                        <a:gd name="connsiteX7" fmla="*/ 4009006 w 7028667"/>
                        <a:gd name="connsiteY7" fmla="*/ 0 h 1245666"/>
                        <a:gd name="connsiteX8" fmla="*/ 4539439 w 7028667"/>
                        <a:gd name="connsiteY8" fmla="*/ 0 h 1245666"/>
                        <a:gd name="connsiteX9" fmla="*/ 5004312 w 7028667"/>
                        <a:gd name="connsiteY9" fmla="*/ 0 h 1245666"/>
                        <a:gd name="connsiteX10" fmla="*/ 5665863 w 7028667"/>
                        <a:gd name="connsiteY10" fmla="*/ 0 h 1245666"/>
                        <a:gd name="connsiteX11" fmla="*/ 6065178 w 7028667"/>
                        <a:gd name="connsiteY11" fmla="*/ 0 h 1245666"/>
                        <a:gd name="connsiteX12" fmla="*/ 6792287 w 7028667"/>
                        <a:gd name="connsiteY12" fmla="*/ 0 h 1245666"/>
                        <a:gd name="connsiteX13" fmla="*/ 7028667 w 7028667"/>
                        <a:gd name="connsiteY13" fmla="*/ 207614 h 1245666"/>
                        <a:gd name="connsiteX14" fmla="*/ 7028667 w 7028667"/>
                        <a:gd name="connsiteY14" fmla="*/ 622833 h 1245666"/>
                        <a:gd name="connsiteX15" fmla="*/ 7028667 w 7028667"/>
                        <a:gd name="connsiteY15" fmla="*/ 1038051 h 1245666"/>
                        <a:gd name="connsiteX16" fmla="*/ 6792287 w 7028667"/>
                        <a:gd name="connsiteY16" fmla="*/ 1245666 h 1245666"/>
                        <a:gd name="connsiteX17" fmla="*/ 6196296 w 7028667"/>
                        <a:gd name="connsiteY17" fmla="*/ 1245666 h 1245666"/>
                        <a:gd name="connsiteX18" fmla="*/ 5665863 w 7028667"/>
                        <a:gd name="connsiteY18" fmla="*/ 1245666 h 1245666"/>
                        <a:gd name="connsiteX19" fmla="*/ 5004312 w 7028667"/>
                        <a:gd name="connsiteY19" fmla="*/ 1245666 h 1245666"/>
                        <a:gd name="connsiteX20" fmla="*/ 4539439 w 7028667"/>
                        <a:gd name="connsiteY20" fmla="*/ 1245666 h 1245666"/>
                        <a:gd name="connsiteX21" fmla="*/ 4074565 w 7028667"/>
                        <a:gd name="connsiteY21" fmla="*/ 1245666 h 1245666"/>
                        <a:gd name="connsiteX22" fmla="*/ 3478574 w 7028667"/>
                        <a:gd name="connsiteY22" fmla="*/ 1245666 h 1245666"/>
                        <a:gd name="connsiteX23" fmla="*/ 2882582 w 7028667"/>
                        <a:gd name="connsiteY23" fmla="*/ 1245666 h 1245666"/>
                        <a:gd name="connsiteX24" fmla="*/ 2483267 w 7028667"/>
                        <a:gd name="connsiteY24" fmla="*/ 1245666 h 1245666"/>
                        <a:gd name="connsiteX25" fmla="*/ 2018394 w 7028667"/>
                        <a:gd name="connsiteY25" fmla="*/ 1245666 h 1245666"/>
                        <a:gd name="connsiteX26" fmla="*/ 1619080 w 7028667"/>
                        <a:gd name="connsiteY26" fmla="*/ 1245666 h 1245666"/>
                        <a:gd name="connsiteX27" fmla="*/ 1154206 w 7028667"/>
                        <a:gd name="connsiteY27" fmla="*/ 1245666 h 1245666"/>
                        <a:gd name="connsiteX28" fmla="*/ 236379 w 7028667"/>
                        <a:gd name="connsiteY28" fmla="*/ 1245666 h 1245666"/>
                        <a:gd name="connsiteX29" fmla="*/ 0 w 7028667"/>
                        <a:gd name="connsiteY29" fmla="*/ 1038051 h 1245666"/>
                        <a:gd name="connsiteX30" fmla="*/ 0 w 7028667"/>
                        <a:gd name="connsiteY30" fmla="*/ 614528 h 1245666"/>
                        <a:gd name="connsiteX31" fmla="*/ 0 w 7028667"/>
                        <a:gd name="connsiteY31" fmla="*/ 207614 h 1245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7028667" h="1245666" fill="none" extrusionOk="0">
                          <a:moveTo>
                            <a:pt x="0" y="207614"/>
                          </a:moveTo>
                          <a:cubicBezTo>
                            <a:pt x="45550" y="104390"/>
                            <a:pt x="107382" y="-9206"/>
                            <a:pt x="236379" y="0"/>
                          </a:cubicBezTo>
                          <a:cubicBezTo>
                            <a:pt x="407695" y="-59082"/>
                            <a:pt x="761294" y="110"/>
                            <a:pt x="897929" y="0"/>
                          </a:cubicBezTo>
                          <a:cubicBezTo>
                            <a:pt x="1048709" y="-8458"/>
                            <a:pt x="1163847" y="37521"/>
                            <a:pt x="1362803" y="0"/>
                          </a:cubicBezTo>
                          <a:cubicBezTo>
                            <a:pt x="1580955" y="-35881"/>
                            <a:pt x="1652390" y="42370"/>
                            <a:pt x="1827676" y="0"/>
                          </a:cubicBezTo>
                          <a:cubicBezTo>
                            <a:pt x="2009421" y="-81838"/>
                            <a:pt x="2350995" y="97160"/>
                            <a:pt x="2554787" y="0"/>
                          </a:cubicBezTo>
                          <a:cubicBezTo>
                            <a:pt x="2690551" y="-66515"/>
                            <a:pt x="3044104" y="38873"/>
                            <a:pt x="3216338" y="0"/>
                          </a:cubicBezTo>
                          <a:cubicBezTo>
                            <a:pt x="3377681" y="-26273"/>
                            <a:pt x="3492645" y="12043"/>
                            <a:pt x="3615651" y="0"/>
                          </a:cubicBezTo>
                          <a:cubicBezTo>
                            <a:pt x="3740550" y="-32124"/>
                            <a:pt x="4021715" y="17830"/>
                            <a:pt x="4146084" y="0"/>
                          </a:cubicBezTo>
                          <a:cubicBezTo>
                            <a:pt x="4242247" y="-12943"/>
                            <a:pt x="4545184" y="37942"/>
                            <a:pt x="4807635" y="0"/>
                          </a:cubicBezTo>
                          <a:cubicBezTo>
                            <a:pt x="5137681" y="-27708"/>
                            <a:pt x="5244546" y="52007"/>
                            <a:pt x="5469186" y="0"/>
                          </a:cubicBezTo>
                          <a:cubicBezTo>
                            <a:pt x="5724084" y="-30594"/>
                            <a:pt x="5738508" y="27610"/>
                            <a:pt x="5868501" y="0"/>
                          </a:cubicBezTo>
                          <a:cubicBezTo>
                            <a:pt x="5986923" y="-39311"/>
                            <a:pt x="6162562" y="13665"/>
                            <a:pt x="6267814" y="0"/>
                          </a:cubicBezTo>
                          <a:cubicBezTo>
                            <a:pt x="6369325" y="-26926"/>
                            <a:pt x="6589671" y="21512"/>
                            <a:pt x="6792287" y="0"/>
                          </a:cubicBezTo>
                          <a:cubicBezTo>
                            <a:pt x="6950223" y="-28193"/>
                            <a:pt x="7023954" y="122506"/>
                            <a:pt x="7028667" y="207614"/>
                          </a:cubicBezTo>
                          <a:cubicBezTo>
                            <a:pt x="7071031" y="367111"/>
                            <a:pt x="6991945" y="409879"/>
                            <a:pt x="7028667" y="597920"/>
                          </a:cubicBezTo>
                          <a:cubicBezTo>
                            <a:pt x="7060989" y="790751"/>
                            <a:pt x="6968457" y="927866"/>
                            <a:pt x="7028667" y="1038051"/>
                          </a:cubicBezTo>
                          <a:cubicBezTo>
                            <a:pt x="7060282" y="1174884"/>
                            <a:pt x="6921634" y="1213936"/>
                            <a:pt x="6792287" y="1245666"/>
                          </a:cubicBezTo>
                          <a:cubicBezTo>
                            <a:pt x="6591292" y="1277548"/>
                            <a:pt x="6454817" y="1213692"/>
                            <a:pt x="6327414" y="1245666"/>
                          </a:cubicBezTo>
                          <a:cubicBezTo>
                            <a:pt x="6250790" y="1273207"/>
                            <a:pt x="5852772" y="1209713"/>
                            <a:pt x="5731422" y="1245666"/>
                          </a:cubicBezTo>
                          <a:cubicBezTo>
                            <a:pt x="5586822" y="1294697"/>
                            <a:pt x="5397789" y="1207490"/>
                            <a:pt x="5266549" y="1245666"/>
                          </a:cubicBezTo>
                          <a:cubicBezTo>
                            <a:pt x="5126655" y="1293982"/>
                            <a:pt x="4982822" y="1227243"/>
                            <a:pt x="4736116" y="1245666"/>
                          </a:cubicBezTo>
                          <a:cubicBezTo>
                            <a:pt x="4494645" y="1241163"/>
                            <a:pt x="4393460" y="1199517"/>
                            <a:pt x="4140124" y="1245666"/>
                          </a:cubicBezTo>
                          <a:cubicBezTo>
                            <a:pt x="3854151" y="1332670"/>
                            <a:pt x="3679077" y="1208652"/>
                            <a:pt x="3544133" y="1245666"/>
                          </a:cubicBezTo>
                          <a:cubicBezTo>
                            <a:pt x="3385418" y="1271724"/>
                            <a:pt x="3183053" y="1186543"/>
                            <a:pt x="2817023" y="1245666"/>
                          </a:cubicBezTo>
                          <a:cubicBezTo>
                            <a:pt x="2528946" y="1307064"/>
                            <a:pt x="2341397" y="1209390"/>
                            <a:pt x="2155472" y="1245666"/>
                          </a:cubicBezTo>
                          <a:cubicBezTo>
                            <a:pt x="1994527" y="1276271"/>
                            <a:pt x="1902486" y="1228425"/>
                            <a:pt x="1756157" y="1245666"/>
                          </a:cubicBezTo>
                          <a:cubicBezTo>
                            <a:pt x="1627106" y="1278731"/>
                            <a:pt x="1183888" y="1213794"/>
                            <a:pt x="1029047" y="1245666"/>
                          </a:cubicBezTo>
                          <a:cubicBezTo>
                            <a:pt x="923469" y="1309725"/>
                            <a:pt x="446233" y="1179315"/>
                            <a:pt x="236379" y="1245666"/>
                          </a:cubicBezTo>
                          <a:cubicBezTo>
                            <a:pt x="72502" y="1258386"/>
                            <a:pt x="-25285" y="1194678"/>
                            <a:pt x="0" y="1038051"/>
                          </a:cubicBezTo>
                          <a:cubicBezTo>
                            <a:pt x="-87792" y="951753"/>
                            <a:pt x="1377" y="826742"/>
                            <a:pt x="0" y="639441"/>
                          </a:cubicBezTo>
                          <a:cubicBezTo>
                            <a:pt x="-10615" y="471907"/>
                            <a:pt x="41267" y="404228"/>
                            <a:pt x="0" y="207614"/>
                          </a:cubicBezTo>
                          <a:close/>
                        </a:path>
                        <a:path w="7028667" h="1245666" stroke="0" extrusionOk="0">
                          <a:moveTo>
                            <a:pt x="0" y="207614"/>
                          </a:moveTo>
                          <a:cubicBezTo>
                            <a:pt x="-2705" y="101144"/>
                            <a:pt x="143435" y="10638"/>
                            <a:pt x="236379" y="0"/>
                          </a:cubicBezTo>
                          <a:cubicBezTo>
                            <a:pt x="355885" y="-49532"/>
                            <a:pt x="634347" y="100277"/>
                            <a:pt x="897929" y="0"/>
                          </a:cubicBezTo>
                          <a:cubicBezTo>
                            <a:pt x="1197757" y="-26078"/>
                            <a:pt x="1314612" y="25370"/>
                            <a:pt x="1559480" y="0"/>
                          </a:cubicBezTo>
                          <a:cubicBezTo>
                            <a:pt x="1790532" y="-14100"/>
                            <a:pt x="2028908" y="5230"/>
                            <a:pt x="2221031" y="0"/>
                          </a:cubicBezTo>
                          <a:cubicBezTo>
                            <a:pt x="2400383" y="-24234"/>
                            <a:pt x="2761921" y="24198"/>
                            <a:pt x="2948141" y="0"/>
                          </a:cubicBezTo>
                          <a:cubicBezTo>
                            <a:pt x="3143853" y="-7577"/>
                            <a:pt x="3277481" y="20857"/>
                            <a:pt x="3413015" y="0"/>
                          </a:cubicBezTo>
                          <a:cubicBezTo>
                            <a:pt x="3574136" y="-53655"/>
                            <a:pt x="3880969" y="77673"/>
                            <a:pt x="4009006" y="0"/>
                          </a:cubicBezTo>
                          <a:cubicBezTo>
                            <a:pt x="4153256" y="-26977"/>
                            <a:pt x="4327353" y="64099"/>
                            <a:pt x="4539439" y="0"/>
                          </a:cubicBezTo>
                          <a:cubicBezTo>
                            <a:pt x="4769828" y="-59527"/>
                            <a:pt x="4778769" y="28113"/>
                            <a:pt x="5004312" y="0"/>
                          </a:cubicBezTo>
                          <a:cubicBezTo>
                            <a:pt x="5221008" y="-16469"/>
                            <a:pt x="5534031" y="242"/>
                            <a:pt x="5665863" y="0"/>
                          </a:cubicBezTo>
                          <a:cubicBezTo>
                            <a:pt x="5869143" y="3200"/>
                            <a:pt x="5979915" y="18586"/>
                            <a:pt x="6065178" y="0"/>
                          </a:cubicBezTo>
                          <a:cubicBezTo>
                            <a:pt x="6158567" y="18323"/>
                            <a:pt x="6512441" y="92555"/>
                            <a:pt x="6792287" y="0"/>
                          </a:cubicBezTo>
                          <a:cubicBezTo>
                            <a:pt x="6927585" y="-5821"/>
                            <a:pt x="7053813" y="77914"/>
                            <a:pt x="7028667" y="207614"/>
                          </a:cubicBezTo>
                          <a:cubicBezTo>
                            <a:pt x="7030136" y="415477"/>
                            <a:pt x="6980725" y="456335"/>
                            <a:pt x="7028667" y="622833"/>
                          </a:cubicBezTo>
                          <a:cubicBezTo>
                            <a:pt x="7076880" y="759920"/>
                            <a:pt x="6998016" y="916297"/>
                            <a:pt x="7028667" y="1038051"/>
                          </a:cubicBezTo>
                          <a:cubicBezTo>
                            <a:pt x="7005176" y="1174867"/>
                            <a:pt x="6939805" y="1251816"/>
                            <a:pt x="6792287" y="1245666"/>
                          </a:cubicBezTo>
                          <a:cubicBezTo>
                            <a:pt x="6557539" y="1270447"/>
                            <a:pt x="6363600" y="1244551"/>
                            <a:pt x="6196296" y="1245666"/>
                          </a:cubicBezTo>
                          <a:cubicBezTo>
                            <a:pt x="6028661" y="1277232"/>
                            <a:pt x="5787918" y="1239208"/>
                            <a:pt x="5665863" y="1245666"/>
                          </a:cubicBezTo>
                          <a:cubicBezTo>
                            <a:pt x="5509364" y="1288915"/>
                            <a:pt x="5300540" y="1229778"/>
                            <a:pt x="5004312" y="1245666"/>
                          </a:cubicBezTo>
                          <a:cubicBezTo>
                            <a:pt x="4690855" y="1255812"/>
                            <a:pt x="4677628" y="1207883"/>
                            <a:pt x="4539439" y="1245666"/>
                          </a:cubicBezTo>
                          <a:cubicBezTo>
                            <a:pt x="4420901" y="1278798"/>
                            <a:pt x="4242667" y="1245107"/>
                            <a:pt x="4074565" y="1245666"/>
                          </a:cubicBezTo>
                          <a:cubicBezTo>
                            <a:pt x="3899723" y="1256957"/>
                            <a:pt x="3677763" y="1203665"/>
                            <a:pt x="3478574" y="1245666"/>
                          </a:cubicBezTo>
                          <a:cubicBezTo>
                            <a:pt x="3271626" y="1241283"/>
                            <a:pt x="3118066" y="1226677"/>
                            <a:pt x="2882582" y="1245666"/>
                          </a:cubicBezTo>
                          <a:cubicBezTo>
                            <a:pt x="2661242" y="1276831"/>
                            <a:pt x="2686309" y="1204689"/>
                            <a:pt x="2483267" y="1245666"/>
                          </a:cubicBezTo>
                          <a:cubicBezTo>
                            <a:pt x="2303620" y="1303470"/>
                            <a:pt x="2179847" y="1215723"/>
                            <a:pt x="2018394" y="1245666"/>
                          </a:cubicBezTo>
                          <a:cubicBezTo>
                            <a:pt x="1871756" y="1276683"/>
                            <a:pt x="1774883" y="1220807"/>
                            <a:pt x="1619080" y="1245666"/>
                          </a:cubicBezTo>
                          <a:cubicBezTo>
                            <a:pt x="1447063" y="1275097"/>
                            <a:pt x="1323571" y="1251625"/>
                            <a:pt x="1154206" y="1245666"/>
                          </a:cubicBezTo>
                          <a:cubicBezTo>
                            <a:pt x="913305" y="1218344"/>
                            <a:pt x="553467" y="1156132"/>
                            <a:pt x="236379" y="1245666"/>
                          </a:cubicBezTo>
                          <a:cubicBezTo>
                            <a:pt x="104995" y="1286997"/>
                            <a:pt x="3053" y="1169585"/>
                            <a:pt x="0" y="1038051"/>
                          </a:cubicBezTo>
                          <a:cubicBezTo>
                            <a:pt x="-33328" y="937969"/>
                            <a:pt x="58688" y="741985"/>
                            <a:pt x="0" y="614528"/>
                          </a:cubicBezTo>
                          <a:cubicBezTo>
                            <a:pt x="-64727" y="471209"/>
                            <a:pt x="22499" y="319570"/>
                            <a:pt x="0" y="207614"/>
                          </a:cubicBezTo>
                          <a:close/>
                        </a:path>
                        <a:path w="7028667" h="1245666" fill="none" stroke="0" extrusionOk="0">
                          <a:moveTo>
                            <a:pt x="0" y="207614"/>
                          </a:moveTo>
                          <a:cubicBezTo>
                            <a:pt x="-1858" y="94901"/>
                            <a:pt x="129581" y="7901"/>
                            <a:pt x="236379" y="0"/>
                          </a:cubicBezTo>
                          <a:cubicBezTo>
                            <a:pt x="421090" y="-26154"/>
                            <a:pt x="784932" y="26525"/>
                            <a:pt x="897929" y="0"/>
                          </a:cubicBezTo>
                          <a:cubicBezTo>
                            <a:pt x="1031098" y="-19099"/>
                            <a:pt x="1161202" y="22281"/>
                            <a:pt x="1362803" y="0"/>
                          </a:cubicBezTo>
                          <a:cubicBezTo>
                            <a:pt x="1577821" y="-4715"/>
                            <a:pt x="1623636" y="30027"/>
                            <a:pt x="1827676" y="0"/>
                          </a:cubicBezTo>
                          <a:cubicBezTo>
                            <a:pt x="1988424" y="-49954"/>
                            <a:pt x="2364353" y="59646"/>
                            <a:pt x="2554787" y="0"/>
                          </a:cubicBezTo>
                          <a:cubicBezTo>
                            <a:pt x="2736486" y="-71801"/>
                            <a:pt x="3074705" y="-18860"/>
                            <a:pt x="3216338" y="0"/>
                          </a:cubicBezTo>
                          <a:cubicBezTo>
                            <a:pt x="3382412" y="-16569"/>
                            <a:pt x="3500149" y="15001"/>
                            <a:pt x="3615651" y="0"/>
                          </a:cubicBezTo>
                          <a:cubicBezTo>
                            <a:pt x="3734068" y="-30066"/>
                            <a:pt x="4037140" y="16914"/>
                            <a:pt x="4146084" y="0"/>
                          </a:cubicBezTo>
                          <a:cubicBezTo>
                            <a:pt x="4228318" y="-7629"/>
                            <a:pt x="4481042" y="-13586"/>
                            <a:pt x="4807635" y="0"/>
                          </a:cubicBezTo>
                          <a:cubicBezTo>
                            <a:pt x="5139296" y="-15028"/>
                            <a:pt x="5230180" y="51503"/>
                            <a:pt x="5469186" y="0"/>
                          </a:cubicBezTo>
                          <a:cubicBezTo>
                            <a:pt x="5708261" y="-39640"/>
                            <a:pt x="5746797" y="17380"/>
                            <a:pt x="5868501" y="0"/>
                          </a:cubicBezTo>
                          <a:cubicBezTo>
                            <a:pt x="6016152" y="-19983"/>
                            <a:pt x="6146722" y="36018"/>
                            <a:pt x="6267814" y="0"/>
                          </a:cubicBezTo>
                          <a:cubicBezTo>
                            <a:pt x="6398362" y="5038"/>
                            <a:pt x="6624209" y="25558"/>
                            <a:pt x="6792287" y="0"/>
                          </a:cubicBezTo>
                          <a:cubicBezTo>
                            <a:pt x="6947352" y="-12541"/>
                            <a:pt x="7040944" y="129548"/>
                            <a:pt x="7028667" y="207614"/>
                          </a:cubicBezTo>
                          <a:cubicBezTo>
                            <a:pt x="7056235" y="377519"/>
                            <a:pt x="7001204" y="404322"/>
                            <a:pt x="7028667" y="597920"/>
                          </a:cubicBezTo>
                          <a:cubicBezTo>
                            <a:pt x="7088466" y="770792"/>
                            <a:pt x="6998672" y="924109"/>
                            <a:pt x="7028667" y="1038051"/>
                          </a:cubicBezTo>
                          <a:cubicBezTo>
                            <a:pt x="7049931" y="1174996"/>
                            <a:pt x="6920456" y="1216191"/>
                            <a:pt x="6792287" y="1245666"/>
                          </a:cubicBezTo>
                          <a:cubicBezTo>
                            <a:pt x="6576205" y="1261722"/>
                            <a:pt x="6427786" y="1188313"/>
                            <a:pt x="6327414" y="1245666"/>
                          </a:cubicBezTo>
                          <a:cubicBezTo>
                            <a:pt x="6216948" y="1276839"/>
                            <a:pt x="5845818" y="1192479"/>
                            <a:pt x="5731422" y="1245666"/>
                          </a:cubicBezTo>
                          <a:cubicBezTo>
                            <a:pt x="5596954" y="1307409"/>
                            <a:pt x="5391822" y="1232639"/>
                            <a:pt x="5266549" y="1245666"/>
                          </a:cubicBezTo>
                          <a:cubicBezTo>
                            <a:pt x="5139322" y="1256192"/>
                            <a:pt x="5015149" y="1214211"/>
                            <a:pt x="4736116" y="1245666"/>
                          </a:cubicBezTo>
                          <a:cubicBezTo>
                            <a:pt x="4464821" y="1277690"/>
                            <a:pt x="4430619" y="1176009"/>
                            <a:pt x="4140124" y="1245666"/>
                          </a:cubicBezTo>
                          <a:cubicBezTo>
                            <a:pt x="3829203" y="1308031"/>
                            <a:pt x="3654054" y="1227467"/>
                            <a:pt x="3544133" y="1245666"/>
                          </a:cubicBezTo>
                          <a:cubicBezTo>
                            <a:pt x="3409423" y="1218455"/>
                            <a:pt x="3121274" y="1158614"/>
                            <a:pt x="2817023" y="1245666"/>
                          </a:cubicBezTo>
                          <a:cubicBezTo>
                            <a:pt x="2504571" y="1305352"/>
                            <a:pt x="2336364" y="1200529"/>
                            <a:pt x="2155472" y="1245666"/>
                          </a:cubicBezTo>
                          <a:cubicBezTo>
                            <a:pt x="1992442" y="1264796"/>
                            <a:pt x="1929820" y="1231211"/>
                            <a:pt x="1756157" y="1245666"/>
                          </a:cubicBezTo>
                          <a:cubicBezTo>
                            <a:pt x="1572558" y="1289972"/>
                            <a:pt x="1228999" y="1174545"/>
                            <a:pt x="1029047" y="1245666"/>
                          </a:cubicBezTo>
                          <a:cubicBezTo>
                            <a:pt x="837077" y="1259400"/>
                            <a:pt x="490729" y="1232086"/>
                            <a:pt x="236379" y="1245666"/>
                          </a:cubicBezTo>
                          <a:cubicBezTo>
                            <a:pt x="61719" y="1272089"/>
                            <a:pt x="12654" y="1180505"/>
                            <a:pt x="0" y="1038051"/>
                          </a:cubicBezTo>
                          <a:cubicBezTo>
                            <a:pt x="-32898" y="953700"/>
                            <a:pt x="11256" y="818502"/>
                            <a:pt x="0" y="639441"/>
                          </a:cubicBezTo>
                          <a:cubicBezTo>
                            <a:pt x="-29668" y="486040"/>
                            <a:pt x="33116" y="420664"/>
                            <a:pt x="0" y="20761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562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0127A5-ED39-018C-C8F0-2B4258A00BDC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93358468-AA55-59BA-086E-1AAAE4912E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97" end="9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052" y="315878"/>
            <a:ext cx="11630441" cy="65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2799" y="0"/>
            <a:ext cx="1898713" cy="1923568"/>
            <a:chOff x="1680828" y="-80180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680828" y="-80180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09815" y="346373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1991512" y="141676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7CAB2-A93B-B05B-5D99-0E0885B6B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" t="2299"/>
          <a:stretch/>
        </p:blipFill>
        <p:spPr>
          <a:xfrm>
            <a:off x="382654" y="1991807"/>
            <a:ext cx="5590891" cy="394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24778-F80B-0B38-6944-A8A90C484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"/>
          <a:stretch/>
        </p:blipFill>
        <p:spPr>
          <a:xfrm>
            <a:off x="5618479" y="1805270"/>
            <a:ext cx="5697517" cy="45443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D777B1-4EB8-C62C-43C4-F390D4F6CDF3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182396" y="179744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88908" y="404873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38166" y="289354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OP, OM, 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201792" y="170737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3685" y="282335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308055" y="393932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DAC8E-D174-2966-1C7A-0270CCCDE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" t="2299"/>
          <a:stretch/>
        </p:blipFill>
        <p:spPr>
          <a:xfrm>
            <a:off x="622713" y="1496593"/>
            <a:ext cx="4810037" cy="33955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3AB1B-AB7E-4FC4-E7FC-158F7B4B858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93AEE-2E40-07B5-7045-B4CE66236579}"/>
              </a:ext>
            </a:extLst>
          </p:cNvPr>
          <p:cNvSpPr txBox="1"/>
          <p:nvPr/>
        </p:nvSpPr>
        <p:spPr>
          <a:xfrm>
            <a:off x="775252" y="217451"/>
            <a:ext cx="1064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24694" y="1518970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31206" y="3770253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480464" y="2615070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IA, IB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44090" y="1428901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465983" y="2544876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50353" y="3660851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4781301"/>
                <a:gd name="connsiteY0" fmla="*/ 221231 h 1327362"/>
                <a:gd name="connsiteX1" fmla="*/ 221231 w 4781301"/>
                <a:gd name="connsiteY1" fmla="*/ 0 h 1327362"/>
                <a:gd name="connsiteX2" fmla="*/ 683446 w 4781301"/>
                <a:gd name="connsiteY2" fmla="*/ 0 h 1327362"/>
                <a:gd name="connsiteX3" fmla="*/ 1197018 w 4781301"/>
                <a:gd name="connsiteY3" fmla="*/ 0 h 1327362"/>
                <a:gd name="connsiteX4" fmla="*/ 1710590 w 4781301"/>
                <a:gd name="connsiteY4" fmla="*/ 0 h 1327362"/>
                <a:gd name="connsiteX5" fmla="*/ 2224163 w 4781301"/>
                <a:gd name="connsiteY5" fmla="*/ 0 h 1327362"/>
                <a:gd name="connsiteX6" fmla="*/ 2789092 w 4781301"/>
                <a:gd name="connsiteY6" fmla="*/ 0 h 1327362"/>
                <a:gd name="connsiteX7" fmla="*/ 2789092 w 4781301"/>
                <a:gd name="connsiteY7" fmla="*/ 0 h 1327362"/>
                <a:gd name="connsiteX8" fmla="*/ 3386755 w 4781301"/>
                <a:gd name="connsiteY8" fmla="*/ 0 h 1327362"/>
                <a:gd name="connsiteX9" fmla="*/ 3984418 w 4781301"/>
                <a:gd name="connsiteY9" fmla="*/ 0 h 1327362"/>
                <a:gd name="connsiteX10" fmla="*/ 4560070 w 4781301"/>
                <a:gd name="connsiteY10" fmla="*/ 0 h 1327362"/>
                <a:gd name="connsiteX11" fmla="*/ 4781301 w 4781301"/>
                <a:gd name="connsiteY11" fmla="*/ 221231 h 1327362"/>
                <a:gd name="connsiteX12" fmla="*/ 4781301 w 4781301"/>
                <a:gd name="connsiteY12" fmla="*/ 221227 h 1327362"/>
                <a:gd name="connsiteX13" fmla="*/ 5236290 w 4781301"/>
                <a:gd name="connsiteY13" fmla="*/ 440167 h 1327362"/>
                <a:gd name="connsiteX14" fmla="*/ 4781301 w 4781301"/>
                <a:gd name="connsiteY14" fmla="*/ 553068 h 1327362"/>
                <a:gd name="connsiteX15" fmla="*/ 4781301 w 4781301"/>
                <a:gd name="connsiteY15" fmla="*/ 1106131 h 1327362"/>
                <a:gd name="connsiteX16" fmla="*/ 4560070 w 4781301"/>
                <a:gd name="connsiteY16" fmla="*/ 1327362 h 1327362"/>
                <a:gd name="connsiteX17" fmla="*/ 3984418 w 4781301"/>
                <a:gd name="connsiteY17" fmla="*/ 1327362 h 1327362"/>
                <a:gd name="connsiteX18" fmla="*/ 3398708 w 4781301"/>
                <a:gd name="connsiteY18" fmla="*/ 1327362 h 1327362"/>
                <a:gd name="connsiteX19" fmla="*/ 2789092 w 4781301"/>
                <a:gd name="connsiteY19" fmla="*/ 1327362 h 1327362"/>
                <a:gd name="connsiteX20" fmla="*/ 2789092 w 4781301"/>
                <a:gd name="connsiteY20" fmla="*/ 1327362 h 1327362"/>
                <a:gd name="connsiteX21" fmla="*/ 2275520 w 4781301"/>
                <a:gd name="connsiteY21" fmla="*/ 1327362 h 1327362"/>
                <a:gd name="connsiteX22" fmla="*/ 1787626 w 4781301"/>
                <a:gd name="connsiteY22" fmla="*/ 1327362 h 1327362"/>
                <a:gd name="connsiteX23" fmla="*/ 1274054 w 4781301"/>
                <a:gd name="connsiteY23" fmla="*/ 1327362 h 1327362"/>
                <a:gd name="connsiteX24" fmla="*/ 786160 w 4781301"/>
                <a:gd name="connsiteY24" fmla="*/ 1327362 h 1327362"/>
                <a:gd name="connsiteX25" fmla="*/ 221231 w 4781301"/>
                <a:gd name="connsiteY25" fmla="*/ 1327362 h 1327362"/>
                <a:gd name="connsiteX26" fmla="*/ 0 w 4781301"/>
                <a:gd name="connsiteY26" fmla="*/ 1106131 h 1327362"/>
                <a:gd name="connsiteX27" fmla="*/ 0 w 4781301"/>
                <a:gd name="connsiteY27" fmla="*/ 553068 h 1327362"/>
                <a:gd name="connsiteX28" fmla="*/ 0 w 4781301"/>
                <a:gd name="connsiteY28" fmla="*/ 221227 h 1327362"/>
                <a:gd name="connsiteX29" fmla="*/ 0 w 4781301"/>
                <a:gd name="connsiteY29" fmla="*/ 221227 h 1327362"/>
                <a:gd name="connsiteX30" fmla="*/ 0 w 4781301"/>
                <a:gd name="connsiteY30" fmla="*/ 221231 h 13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81301" h="1327362" fill="none" extrusionOk="0">
                  <a:moveTo>
                    <a:pt x="0" y="221231"/>
                  </a:moveTo>
                  <a:cubicBezTo>
                    <a:pt x="17504" y="87111"/>
                    <a:pt x="106404" y="-33752"/>
                    <a:pt x="221231" y="0"/>
                  </a:cubicBezTo>
                  <a:cubicBezTo>
                    <a:pt x="390183" y="-40586"/>
                    <a:pt x="587830" y="26898"/>
                    <a:pt x="683446" y="0"/>
                  </a:cubicBezTo>
                  <a:cubicBezTo>
                    <a:pt x="779063" y="-26898"/>
                    <a:pt x="1075695" y="29662"/>
                    <a:pt x="1197018" y="0"/>
                  </a:cubicBezTo>
                  <a:cubicBezTo>
                    <a:pt x="1318341" y="-29662"/>
                    <a:pt x="1574514" y="41683"/>
                    <a:pt x="1710590" y="0"/>
                  </a:cubicBezTo>
                  <a:cubicBezTo>
                    <a:pt x="1846666" y="-41683"/>
                    <a:pt x="2077066" y="5973"/>
                    <a:pt x="2224163" y="0"/>
                  </a:cubicBezTo>
                  <a:cubicBezTo>
                    <a:pt x="2371260" y="-5973"/>
                    <a:pt x="2644492" y="30290"/>
                    <a:pt x="2789092" y="0"/>
                  </a:cubicBezTo>
                  <a:lnTo>
                    <a:pt x="2789092" y="0"/>
                  </a:lnTo>
                  <a:cubicBezTo>
                    <a:pt x="3036686" y="-28886"/>
                    <a:pt x="3109542" y="16517"/>
                    <a:pt x="3386755" y="0"/>
                  </a:cubicBezTo>
                  <a:cubicBezTo>
                    <a:pt x="3663968" y="-16517"/>
                    <a:pt x="3780102" y="1449"/>
                    <a:pt x="3984418" y="0"/>
                  </a:cubicBezTo>
                  <a:cubicBezTo>
                    <a:pt x="4251665" y="-48646"/>
                    <a:pt x="4343117" y="48618"/>
                    <a:pt x="4560070" y="0"/>
                  </a:cubicBezTo>
                  <a:cubicBezTo>
                    <a:pt x="4686016" y="14404"/>
                    <a:pt x="4786606" y="128950"/>
                    <a:pt x="4781301" y="221231"/>
                  </a:cubicBezTo>
                  <a:lnTo>
                    <a:pt x="4781301" y="221227"/>
                  </a:lnTo>
                  <a:cubicBezTo>
                    <a:pt x="4963170" y="264227"/>
                    <a:pt x="5069714" y="373293"/>
                    <a:pt x="5236290" y="440167"/>
                  </a:cubicBezTo>
                  <a:cubicBezTo>
                    <a:pt x="5119399" y="516188"/>
                    <a:pt x="4944192" y="470023"/>
                    <a:pt x="4781301" y="553068"/>
                  </a:cubicBezTo>
                  <a:cubicBezTo>
                    <a:pt x="4808716" y="747422"/>
                    <a:pt x="4776728" y="874825"/>
                    <a:pt x="4781301" y="1106131"/>
                  </a:cubicBezTo>
                  <a:cubicBezTo>
                    <a:pt x="4791299" y="1227596"/>
                    <a:pt x="4704380" y="1300686"/>
                    <a:pt x="4560070" y="1327362"/>
                  </a:cubicBezTo>
                  <a:cubicBezTo>
                    <a:pt x="4428387" y="1332727"/>
                    <a:pt x="4128424" y="1325547"/>
                    <a:pt x="3984418" y="1327362"/>
                  </a:cubicBezTo>
                  <a:cubicBezTo>
                    <a:pt x="3800351" y="1370314"/>
                    <a:pt x="3607440" y="1282145"/>
                    <a:pt x="3398708" y="1327362"/>
                  </a:cubicBezTo>
                  <a:cubicBezTo>
                    <a:pt x="3189976" y="1372579"/>
                    <a:pt x="3071887" y="1254611"/>
                    <a:pt x="2789092" y="1327362"/>
                  </a:cubicBezTo>
                  <a:lnTo>
                    <a:pt x="2789092" y="1327362"/>
                  </a:lnTo>
                  <a:cubicBezTo>
                    <a:pt x="2563395" y="1328522"/>
                    <a:pt x="2451179" y="1315797"/>
                    <a:pt x="2275520" y="1327362"/>
                  </a:cubicBezTo>
                  <a:cubicBezTo>
                    <a:pt x="2099861" y="1338927"/>
                    <a:pt x="1924653" y="1269773"/>
                    <a:pt x="1787626" y="1327362"/>
                  </a:cubicBezTo>
                  <a:cubicBezTo>
                    <a:pt x="1650599" y="1384951"/>
                    <a:pt x="1450635" y="1321330"/>
                    <a:pt x="1274054" y="1327362"/>
                  </a:cubicBezTo>
                  <a:cubicBezTo>
                    <a:pt x="1097473" y="1333394"/>
                    <a:pt x="905977" y="1277474"/>
                    <a:pt x="786160" y="1327362"/>
                  </a:cubicBezTo>
                  <a:cubicBezTo>
                    <a:pt x="666343" y="1377250"/>
                    <a:pt x="467741" y="1268640"/>
                    <a:pt x="221231" y="1327362"/>
                  </a:cubicBezTo>
                  <a:cubicBezTo>
                    <a:pt x="133603" y="1328719"/>
                    <a:pt x="27571" y="1223629"/>
                    <a:pt x="0" y="1106131"/>
                  </a:cubicBezTo>
                  <a:cubicBezTo>
                    <a:pt x="-61240" y="890933"/>
                    <a:pt x="37227" y="754050"/>
                    <a:pt x="0" y="553068"/>
                  </a:cubicBezTo>
                  <a:cubicBezTo>
                    <a:pt x="-20508" y="470638"/>
                    <a:pt x="30448" y="295213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  <a:path w="4781301" h="1327362" stroke="0" extrusionOk="0">
                  <a:moveTo>
                    <a:pt x="0" y="221231"/>
                  </a:moveTo>
                  <a:cubicBezTo>
                    <a:pt x="-7012" y="96977"/>
                    <a:pt x="125915" y="20454"/>
                    <a:pt x="221231" y="0"/>
                  </a:cubicBezTo>
                  <a:cubicBezTo>
                    <a:pt x="387907" y="-43777"/>
                    <a:pt x="504936" y="27098"/>
                    <a:pt x="760482" y="0"/>
                  </a:cubicBezTo>
                  <a:cubicBezTo>
                    <a:pt x="1016028" y="-27098"/>
                    <a:pt x="1093740" y="46250"/>
                    <a:pt x="1299733" y="0"/>
                  </a:cubicBezTo>
                  <a:cubicBezTo>
                    <a:pt x="1505726" y="-46250"/>
                    <a:pt x="1578191" y="14038"/>
                    <a:pt x="1838983" y="0"/>
                  </a:cubicBezTo>
                  <a:cubicBezTo>
                    <a:pt x="2099775" y="-14038"/>
                    <a:pt x="2575380" y="36603"/>
                    <a:pt x="2789092" y="0"/>
                  </a:cubicBezTo>
                  <a:lnTo>
                    <a:pt x="2789092" y="0"/>
                  </a:lnTo>
                  <a:cubicBezTo>
                    <a:pt x="2977713" y="-19442"/>
                    <a:pt x="3157916" y="18817"/>
                    <a:pt x="3362848" y="0"/>
                  </a:cubicBezTo>
                  <a:cubicBezTo>
                    <a:pt x="3567780" y="-18817"/>
                    <a:pt x="3685811" y="8178"/>
                    <a:pt x="3984418" y="0"/>
                  </a:cubicBezTo>
                  <a:cubicBezTo>
                    <a:pt x="4135217" y="-26528"/>
                    <a:pt x="4302106" y="39480"/>
                    <a:pt x="4560070" y="0"/>
                  </a:cubicBezTo>
                  <a:cubicBezTo>
                    <a:pt x="4711185" y="3095"/>
                    <a:pt x="4786863" y="113194"/>
                    <a:pt x="4781301" y="221231"/>
                  </a:cubicBezTo>
                  <a:lnTo>
                    <a:pt x="4781301" y="221227"/>
                  </a:lnTo>
                  <a:cubicBezTo>
                    <a:pt x="4962735" y="254912"/>
                    <a:pt x="5059477" y="398310"/>
                    <a:pt x="5236290" y="440167"/>
                  </a:cubicBezTo>
                  <a:cubicBezTo>
                    <a:pt x="5142933" y="476374"/>
                    <a:pt x="4971853" y="505504"/>
                    <a:pt x="4781301" y="553068"/>
                  </a:cubicBezTo>
                  <a:cubicBezTo>
                    <a:pt x="4803482" y="697340"/>
                    <a:pt x="4737494" y="944421"/>
                    <a:pt x="4781301" y="1106131"/>
                  </a:cubicBezTo>
                  <a:cubicBezTo>
                    <a:pt x="4814551" y="1220887"/>
                    <a:pt x="4702894" y="1301487"/>
                    <a:pt x="4560070" y="1327362"/>
                  </a:cubicBezTo>
                  <a:cubicBezTo>
                    <a:pt x="4436349" y="1385026"/>
                    <a:pt x="4167943" y="1268338"/>
                    <a:pt x="3984418" y="1327362"/>
                  </a:cubicBezTo>
                  <a:cubicBezTo>
                    <a:pt x="3827079" y="1387935"/>
                    <a:pt x="3512074" y="1295372"/>
                    <a:pt x="3386755" y="1327362"/>
                  </a:cubicBezTo>
                  <a:cubicBezTo>
                    <a:pt x="3261436" y="1359352"/>
                    <a:pt x="3031743" y="1270424"/>
                    <a:pt x="2789092" y="1327362"/>
                  </a:cubicBezTo>
                  <a:lnTo>
                    <a:pt x="2789092" y="1327362"/>
                  </a:lnTo>
                  <a:cubicBezTo>
                    <a:pt x="2587346" y="1331752"/>
                    <a:pt x="2343466" y="1295078"/>
                    <a:pt x="2224163" y="1327362"/>
                  </a:cubicBezTo>
                  <a:cubicBezTo>
                    <a:pt x="2104860" y="1359646"/>
                    <a:pt x="1826333" y="1307444"/>
                    <a:pt x="1710590" y="1327362"/>
                  </a:cubicBezTo>
                  <a:cubicBezTo>
                    <a:pt x="1594847" y="1347280"/>
                    <a:pt x="1416361" y="1311597"/>
                    <a:pt x="1197018" y="1327362"/>
                  </a:cubicBezTo>
                  <a:cubicBezTo>
                    <a:pt x="977675" y="1343127"/>
                    <a:pt x="848135" y="1321385"/>
                    <a:pt x="760482" y="1327362"/>
                  </a:cubicBezTo>
                  <a:cubicBezTo>
                    <a:pt x="672829" y="1333339"/>
                    <a:pt x="472509" y="1272183"/>
                    <a:pt x="221231" y="1327362"/>
                  </a:cubicBezTo>
                  <a:cubicBezTo>
                    <a:pt x="83242" y="1335638"/>
                    <a:pt x="19723" y="1200702"/>
                    <a:pt x="0" y="1106131"/>
                  </a:cubicBezTo>
                  <a:cubicBezTo>
                    <a:pt x="-48793" y="944374"/>
                    <a:pt x="15723" y="689966"/>
                    <a:pt x="0" y="553068"/>
                  </a:cubicBezTo>
                  <a:cubicBezTo>
                    <a:pt x="-38029" y="408949"/>
                    <a:pt x="34636" y="323426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09" y="4827688"/>
            <a:ext cx="2317367" cy="2317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296D33-D1AC-45C4-4D3B-5BC2DAECC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"/>
          <a:stretch/>
        </p:blipFill>
        <p:spPr>
          <a:xfrm>
            <a:off x="700038" y="394167"/>
            <a:ext cx="5208879" cy="4154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4728F-D1B7-EBE9-18FA-36F28A9DAEA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047C6-E440-9B74-5D7E-19A27B7B42A2}"/>
              </a:ext>
            </a:extLst>
          </p:cNvPr>
          <p:cNvSpPr txBox="1"/>
          <p:nvPr/>
        </p:nvSpPr>
        <p:spPr>
          <a:xfrm>
            <a:off x="1473958" y="105750"/>
            <a:ext cx="1048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492</Words>
  <Application>Microsoft Office PowerPoint</Application>
  <PresentationFormat>Widescreen</PresentationFormat>
  <Paragraphs>73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Cambria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2022-07-04T01:34:37Z</dcterms:created>
  <dcterms:modified xsi:type="dcterms:W3CDTF">2024-10-23T05:03:49Z</dcterms:modified>
</cp:coreProperties>
</file>