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7"/>
  </p:notesMasterIdLst>
  <p:sldIdLst>
    <p:sldId id="257" r:id="rId3"/>
    <p:sldId id="11599" r:id="rId4"/>
    <p:sldId id="11598" r:id="rId5"/>
    <p:sldId id="347" r:id="rId6"/>
    <p:sldId id="278" r:id="rId7"/>
    <p:sldId id="350" r:id="rId8"/>
    <p:sldId id="11590" r:id="rId9"/>
    <p:sldId id="11594" r:id="rId10"/>
    <p:sldId id="3267" r:id="rId11"/>
    <p:sldId id="3268" r:id="rId12"/>
    <p:sldId id="3269" r:id="rId13"/>
    <p:sldId id="3270" r:id="rId14"/>
    <p:sldId id="327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 Nhận biết được điểm ở giữa, trung điểm của đoạn thẳng.</a:t>
          </a:r>
          <a:endParaRPr lang="en-US" sz="2800" dirty="0"/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9CF330EA-793A-4780-9C7E-B6482D7B0D5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l-NL" sz="2800" dirty="0"/>
            <a:t>Làm được các bài tập thực tế có liên quan đến  trung điểm của đoạn thẳng.</a:t>
          </a:r>
          <a:endParaRPr lang="en-US" sz="2800" dirty="0"/>
        </a:p>
      </dgm:t>
    </dgm:pt>
    <dgm:pt modelId="{81E174A9-3C50-41E7-BEB8-EC394B269CC3}" type="parTrans" cxnId="{36305B97-FE65-4AD3-9C61-660B033189A7}">
      <dgm:prSet/>
      <dgm:spPr/>
      <dgm:t>
        <a:bodyPr/>
        <a:lstStyle/>
        <a:p>
          <a:endParaRPr lang="en-US"/>
        </a:p>
      </dgm:t>
    </dgm:pt>
    <dgm:pt modelId="{D81FDB4D-BFE6-4377-A682-6257FDBCAAAC}" type="sibTrans" cxnId="{36305B97-FE65-4AD3-9C61-660B033189A7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/>
            <a:t> Xác định được ba điểm thẳng hàng qua hình ảnh trực quan.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3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</dgm:pt>
    <dgm:pt modelId="{15FFC484-F537-46A9-9CED-C4F696FF99ED}" type="pres">
      <dgm:prSet presAssocID="{11E250D3-C828-437A-B30D-1403BB607455}" presName="extraNode" presStyleLbl="node1" presStyleIdx="0" presStyleCnt="3"/>
      <dgm:spPr/>
    </dgm:pt>
    <dgm:pt modelId="{814201D8-FF37-4C8B-BFF1-96AB8AE0F892}" type="pres">
      <dgm:prSet presAssocID="{11E250D3-C828-437A-B30D-1403BB607455}" presName="dstNode" presStyleLbl="node1" presStyleIdx="0" presStyleCnt="3"/>
      <dgm:spPr/>
    </dgm:pt>
    <dgm:pt modelId="{4B64C587-06EA-4128-AF33-418BC1836EC0}" type="pres">
      <dgm:prSet presAssocID="{5DE91648-0F00-42D7-B394-23FF96B5F56E}" presName="text_1" presStyleLbl="node1" presStyleIdx="0" presStyleCnt="3" custLinFactNeighborY="-4406">
        <dgm:presLayoutVars>
          <dgm:bulletEnabled val="1"/>
        </dgm:presLayoutVars>
      </dgm:prSet>
      <dgm:spPr/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3"/>
      <dgm:spPr/>
    </dgm:pt>
    <dgm:pt modelId="{D8AA32DC-B80D-4671-A7B3-D7B6461AEA9B}" type="pres">
      <dgm:prSet presAssocID="{B8F78D66-72F9-455D-895E-9C698CFBA39F}" presName="text_2" presStyleLbl="node1" presStyleIdx="1" presStyleCnt="3" custLinFactNeighborX="264" custLinFactNeighborY="-2116">
        <dgm:presLayoutVars>
          <dgm:bulletEnabled val="1"/>
        </dgm:presLayoutVars>
      </dgm:prSet>
      <dgm:spPr/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3"/>
      <dgm:spPr/>
    </dgm:pt>
    <dgm:pt modelId="{89DCA3BC-9D81-48DF-AA65-4D3DCF05EC2B}" type="pres">
      <dgm:prSet presAssocID="{9CF330EA-793A-4780-9C7E-B6482D7B0D58}" presName="text_3" presStyleLbl="node1" presStyleIdx="2" presStyleCnt="3" custLinFactNeighborX="336" custLinFactNeighborY="1934">
        <dgm:presLayoutVars>
          <dgm:bulletEnabled val="1"/>
        </dgm:presLayoutVars>
      </dgm:prSet>
      <dgm:spPr/>
    </dgm:pt>
    <dgm:pt modelId="{00928D8D-82D9-45C4-905E-C4B65EF91582}" type="pres">
      <dgm:prSet presAssocID="{9CF330EA-793A-4780-9C7E-B6482D7B0D58}" presName="accent_3" presStyleCnt="0"/>
      <dgm:spPr/>
    </dgm:pt>
    <dgm:pt modelId="{5779E205-2958-458D-9DB0-5F72BC4D11D6}" type="pres">
      <dgm:prSet presAssocID="{9CF330EA-793A-4780-9C7E-B6482D7B0D58}" presName="accentRepeatNode" presStyleLbl="solidFgAcc1" presStyleIdx="2" presStyleCnt="3"/>
      <dgm:spPr/>
    </dgm:pt>
  </dgm:ptLst>
  <dgm:cxnLst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36305B97-FE65-4AD3-9C61-660B033189A7}" srcId="{11E250D3-C828-437A-B30D-1403BB607455}" destId="{9CF330EA-793A-4780-9C7E-B6482D7B0D58}" srcOrd="2" destOrd="0" parTransId="{81E174A9-3C50-41E7-BEB8-EC394B269CC3}" sibTransId="{D81FDB4D-BFE6-4377-A682-6257FDBCAAAC}"/>
    <dgm:cxn modelId="{76A985A9-2A01-454F-95D4-1C89A9530189}" type="presOf" srcId="{9CF330EA-793A-4780-9C7E-B6482D7B0D58}" destId="{89DCA3BC-9D81-48DF-AA65-4D3DCF05EC2B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  <dgm:cxn modelId="{829EBB34-A836-4A40-BDB5-03EE1359E0DC}" type="presParOf" srcId="{DE5E38E3-3C1C-41B1-8563-787905C3619D}" destId="{89DCA3BC-9D81-48DF-AA65-4D3DCF05EC2B}" srcOrd="5" destOrd="0" presId="urn:microsoft.com/office/officeart/2008/layout/VerticalCurvedList"/>
    <dgm:cxn modelId="{D375E9C1-CF18-4877-A988-59850FFB2B52}" type="presParOf" srcId="{DE5E38E3-3C1C-41B1-8563-787905C3619D}" destId="{00928D8D-82D9-45C4-905E-C4B65EF91582}" srcOrd="6" destOrd="0" presId="urn:microsoft.com/office/officeart/2008/layout/VerticalCurvedList"/>
    <dgm:cxn modelId="{35E6B7FA-7242-4AC9-85B6-14118FCE4E9D}" type="presParOf" srcId="{00928D8D-82D9-45C4-905E-C4B65EF91582}" destId="{5779E205-2958-458D-9DB0-5F72BC4D1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98491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724251" y="475814"/>
          <a:ext cx="9600478" cy="10435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Nhận biết được điểm ở giữa, trung điểm của đoạn thẳng.</a:t>
          </a:r>
          <a:endParaRPr lang="en-US" sz="2800" kern="1200" dirty="0"/>
        </a:p>
      </dsp:txBody>
      <dsp:txXfrm>
        <a:off x="724251" y="475814"/>
        <a:ext cx="9600478" cy="1043590"/>
      </dsp:txXfrm>
    </dsp:sp>
    <dsp:sp modelId="{0BEA901A-AAEA-457A-B868-A68730050F29}">
      <dsp:nvSpPr>
        <dsp:cNvPr id="0" name=""/>
        <dsp:cNvSpPr/>
      </dsp:nvSpPr>
      <dsp:spPr>
        <a:xfrm>
          <a:off x="72007" y="391346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1127940" y="2065098"/>
          <a:ext cx="9221133" cy="104359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Xác định được ba điểm thẳng hàng qua hình ảnh trực quan.</a:t>
          </a:r>
          <a:endParaRPr lang="en-US" sz="2800" kern="1200" dirty="0"/>
        </a:p>
      </dsp:txBody>
      <dsp:txXfrm>
        <a:off x="1127940" y="2065098"/>
        <a:ext cx="9221133" cy="1043590"/>
      </dsp:txXfrm>
    </dsp:sp>
    <dsp:sp modelId="{0CC293D5-6A71-424B-9049-C47312221138}">
      <dsp:nvSpPr>
        <dsp:cNvPr id="0" name=""/>
        <dsp:cNvSpPr/>
      </dsp:nvSpPr>
      <dsp:spPr>
        <a:xfrm>
          <a:off x="451352" y="1956732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A3BC-9D81-48DF-AA65-4D3DCF05EC2B}">
      <dsp:nvSpPr>
        <dsp:cNvPr id="0" name=""/>
        <dsp:cNvSpPr/>
      </dsp:nvSpPr>
      <dsp:spPr>
        <a:xfrm>
          <a:off x="756509" y="3672749"/>
          <a:ext cx="9600478" cy="104359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Làm được các bài tập thực tế có liên quan đến  trung điểm của đoạn thẳng.</a:t>
          </a:r>
          <a:endParaRPr lang="en-US" sz="2800" kern="1200" dirty="0"/>
        </a:p>
      </dsp:txBody>
      <dsp:txXfrm>
        <a:off x="756509" y="3672749"/>
        <a:ext cx="9600478" cy="1043590"/>
      </dsp:txXfrm>
    </dsp:sp>
    <dsp:sp modelId="{5779E205-2958-458D-9DB0-5F72BC4D11D6}">
      <dsp:nvSpPr>
        <dsp:cNvPr id="0" name=""/>
        <dsp:cNvSpPr/>
      </dsp:nvSpPr>
      <dsp:spPr>
        <a:xfrm>
          <a:off x="72007" y="3522117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tags" Target="../tags/tag2.xml"/><Relationship Id="rId7" Type="http://schemas.openxmlformats.org/officeDocument/2006/relationships/image" Target="../media/image22.png"/><Relationship Id="rId12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image" Target="../media/image25.png"/><Relationship Id="rId12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image" Target="../media/image26.png"/><Relationship Id="rId12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5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tags" Target="../tags/tag1.xml"/><Relationship Id="rId21" Type="http://schemas.openxmlformats.org/officeDocument/2006/relationships/image" Target="../media/image28.png"/><Relationship Id="rId7" Type="http://schemas.openxmlformats.org/officeDocument/2006/relationships/slide" Target="slide10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microsoft.com/office/2007/relationships/media" Target="../media/media1.mp3"/><Relationship Id="rId16" Type="http://schemas.openxmlformats.org/officeDocument/2006/relationships/image" Target="../media/image25.png"/><Relationship Id="rId20" Type="http://schemas.openxmlformats.org/officeDocument/2006/relationships/slide" Target="slide13.xml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13.xml"/><Relationship Id="rId9" Type="http://schemas.openxmlformats.org/officeDocument/2006/relationships/slide" Target="slide12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52" y="-16336"/>
            <a:ext cx="9412097" cy="5938319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923285" y="5578043"/>
            <a:ext cx="1289933" cy="1037679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78E8DD-7F8C-9AB4-E3AF-96FDD1AB5CC0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SU?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0705" y="561373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125341"/>
              <a:ext cx="7999588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HẸN GẶP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30CB9-007A-17F6-E78D-935AA7658B5E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8B62243-B17A-1CEE-87B4-D7CFE21D3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77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8C0492-E7E9-78AC-6270-6C538CF92B73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DCF0CF-1BEC-F66F-CDEF-3CB64990BF66}"/>
              </a:ext>
            </a:extLst>
          </p:cNvPr>
          <p:cNvSpPr txBox="1">
            <a:spLocks/>
          </p:cNvSpPr>
          <p:nvPr/>
        </p:nvSpPr>
        <p:spPr>
          <a:xfrm>
            <a:off x="4179657" y="36746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FADFD-8A67-5694-A652-DD44EAB2BB99}"/>
              </a:ext>
            </a:extLst>
          </p:cNvPr>
          <p:cNvSpPr/>
          <p:nvPr/>
        </p:nvSpPr>
        <p:spPr>
          <a:xfrm>
            <a:off x="-2178126" y="0"/>
            <a:ext cx="2178125" cy="164694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FC16EC-3937-A845-BE28-320127A8B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52665"/>
              </p:ext>
            </p:extLst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A8EB1B9-0694-4659-E93F-094676720D78}"/>
              </a:ext>
            </a:extLst>
          </p:cNvPr>
          <p:cNvSpPr/>
          <p:nvPr/>
        </p:nvSpPr>
        <p:spPr>
          <a:xfrm>
            <a:off x="1527636" y="3196352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9DF43A-9DCE-8E9A-FE94-12FA60684F54}"/>
              </a:ext>
            </a:extLst>
          </p:cNvPr>
          <p:cNvSpPr/>
          <p:nvPr/>
        </p:nvSpPr>
        <p:spPr>
          <a:xfrm>
            <a:off x="1164916" y="4761266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24B35D-7476-89AD-F279-49BD3D5AB66C}"/>
              </a:ext>
            </a:extLst>
          </p:cNvPr>
          <p:cNvSpPr/>
          <p:nvPr/>
        </p:nvSpPr>
        <p:spPr>
          <a:xfrm>
            <a:off x="1194896" y="1595605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540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3" y="-23837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1015278" y="1488043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2A158-0CD1-FB3B-503F-0164A0E1D8C5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rồi trả lời câu hỏi.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24632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811192" y="5170497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7938745" y="503519"/>
            <a:ext cx="199442" cy="4413249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377483" y="5905875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7CBE1-9FC1-619C-2DAC-9A0464972DF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253992" y="254766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Xác định trung điểm của đoạn thẳng MN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4735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9725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90144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364120" y="4104028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3789678" y="870950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525878" y="1394559"/>
            <a:ext cx="271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2158999" y="4745204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2158999" y="5565126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9DD628F-52C3-9FD8-424D-4D384E52FEBA}"/>
              </a:ext>
            </a:extLst>
          </p:cNvPr>
          <p:cNvSpPr/>
          <p:nvPr/>
        </p:nvSpPr>
        <p:spPr>
          <a:xfrm>
            <a:off x="3978613" y="2539858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70320EE-D255-E06B-263B-9C4FBBDF7F6B}"/>
              </a:ext>
            </a:extLst>
          </p:cNvPr>
          <p:cNvSpPr/>
          <p:nvPr/>
        </p:nvSpPr>
        <p:spPr>
          <a:xfrm>
            <a:off x="3978613" y="3307683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60440F0-B41D-40D4-ECFB-B83902597BD9}"/>
              </a:ext>
            </a:extLst>
          </p:cNvPr>
          <p:cNvSpPr/>
          <p:nvPr/>
        </p:nvSpPr>
        <p:spPr>
          <a:xfrm rot="5400000">
            <a:off x="5202274" y="318216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CE00C36-1C5A-451D-C4C1-C409AF42EAA8}"/>
              </a:ext>
            </a:extLst>
          </p:cNvPr>
          <p:cNvSpPr/>
          <p:nvPr/>
        </p:nvSpPr>
        <p:spPr>
          <a:xfrm rot="5400000">
            <a:off x="6736432" y="315260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5FD14-8D02-03FF-8886-CC65C48626E5}"/>
              </a:ext>
            </a:extLst>
          </p:cNvPr>
          <p:cNvSpPr txBox="1"/>
          <p:nvPr/>
        </p:nvSpPr>
        <p:spPr>
          <a:xfrm rot="16200000">
            <a:off x="3365265" y="2435996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FB28A-3C79-2862-0129-CB9EF1573248}"/>
              </a:ext>
            </a:extLst>
          </p:cNvPr>
          <p:cNvSpPr txBox="1"/>
          <p:nvPr/>
        </p:nvSpPr>
        <p:spPr>
          <a:xfrm rot="16200000">
            <a:off x="3364476" y="3238452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C4BE2-28A4-8312-E782-D24F68919CBD}"/>
              </a:ext>
            </a:extLst>
          </p:cNvPr>
          <p:cNvSpPr txBox="1"/>
          <p:nvPr/>
        </p:nvSpPr>
        <p:spPr>
          <a:xfrm>
            <a:off x="6548087" y="34301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ED57C9-81B9-5117-0A5B-92678DC5FB65}"/>
              </a:ext>
            </a:extLst>
          </p:cNvPr>
          <p:cNvSpPr txBox="1"/>
          <p:nvPr/>
        </p:nvSpPr>
        <p:spPr>
          <a:xfrm>
            <a:off x="5025622" y="34134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15977-040E-AA5C-E0F8-F0BD93B7197B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67DBF-02DB-8F57-E969-906C2D7CBD01}"/>
              </a:ext>
            </a:extLst>
          </p:cNvPr>
          <p:cNvSpPr txBox="1"/>
          <p:nvPr/>
        </p:nvSpPr>
        <p:spPr>
          <a:xfrm>
            <a:off x="4149966" y="2180495"/>
            <a:ext cx="4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8302A-27BB-D5A1-A0A0-F9CFFCDEC2C2}"/>
              </a:ext>
            </a:extLst>
          </p:cNvPr>
          <p:cNvSpPr txBox="1"/>
          <p:nvPr/>
        </p:nvSpPr>
        <p:spPr>
          <a:xfrm>
            <a:off x="4202709" y="294705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" grpId="0" animBg="1"/>
      <p:bldP spid="4" grpId="0" animBg="1"/>
      <p:bldP spid="6" grpId="0" animBg="1"/>
      <p:bldP spid="7" grpId="0" animBg="1"/>
      <p:bldP spid="15" grpId="0"/>
      <p:bldP spid="17" grpId="0"/>
      <p:bldP spid="2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DFCCAC-C838-7148-A42E-D0E52B43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2" y="2331737"/>
            <a:ext cx="11433296" cy="1612384"/>
          </a:xfrm>
          <a:prstGeom prst="rect">
            <a:avLst/>
          </a:prstGeom>
        </p:spPr>
      </p:pic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3.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Quan sát tranh rồi trả lời.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Cào cào cần nhảy thêm mấy bước để đến trung điểm của đoạn thẳng AB?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8374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46674" y="1205382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1509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 flipV="1">
            <a:off x="6061189" y="2942844"/>
            <a:ext cx="45720" cy="45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Cào cào cần nhảy thêm 2 bước để đến trung điểm của đoạn thẳng AB.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EFD564-671B-B5D4-27E8-35AD8C54A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59" y="2355882"/>
            <a:ext cx="7076728" cy="632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7F69E-C57D-E5F6-E22B-0B9037090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31" y="1989095"/>
            <a:ext cx="1219202" cy="96570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4B48958-EFE5-6E5D-D124-0AD1FF2E12A3}"/>
              </a:ext>
            </a:extLst>
          </p:cNvPr>
          <p:cNvSpPr/>
          <p:nvPr/>
        </p:nvSpPr>
        <p:spPr>
          <a:xfrm>
            <a:off x="5976325" y="2971951"/>
            <a:ext cx="130584" cy="1305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A6F4C-DBDB-D60A-F443-5B77DF396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690" y="2022616"/>
            <a:ext cx="1219202" cy="96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44AAE-3157-F7DC-1B58-E18CFDE86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177" y="2058089"/>
            <a:ext cx="1219202" cy="96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90466-16C2-6BBA-C8ED-BCBA3ECA0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5090" y="2022616"/>
            <a:ext cx="1219202" cy="965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AD16A-D41E-74F2-4E59-4ABB8955CD5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2682 -0.03773 C 0.03229 -0.04584 0.04075 -0.0507 0.04948 -0.0507 C 0.0595 -0.0507 0.06757 -0.04584 0.07317 -0.03773 L 0.1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2682 -0.03773 C 0.03229 -0.04584 0.04075 -0.0507 0.04948 -0.0507 C 0.0595 -0.0507 0.06758 -0.04584 0.07318 -0.03773 L 0.1 2.22222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6D83E-3658-23F5-D3C5-8B7289CC5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3"/>
          <a:stretch/>
        </p:blipFill>
        <p:spPr>
          <a:xfrm>
            <a:off x="7663070" y="2353750"/>
            <a:ext cx="3863449" cy="3794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17937-7B9D-0E65-29AB-A339A376E9C1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F3F43-E7D2-F848-A9FF-9207F32EFC68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455694" y="570886"/>
            <a:ext cx="7709205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95275" y="584380"/>
            <a:ext cx="7709205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thành</a:t>
            </a:r>
            <a:endParaRPr lang="en-US" sz="2655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507</Words>
  <Application>Microsoft Office PowerPoint</Application>
  <PresentationFormat>Widescreen</PresentationFormat>
  <Paragraphs>77</Paragraphs>
  <Slides>14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Bubblegum Sans</vt:lpstr>
      <vt:lpstr>Calibri</vt:lpstr>
      <vt:lpstr>Calibri Light</vt:lpstr>
      <vt:lpstr>Times New Roman</vt:lpstr>
      <vt:lpstr>Office 主题​​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2022-07-03T12:31:21Z</dcterms:created>
  <dcterms:modified xsi:type="dcterms:W3CDTF">2024-10-23T04:58:52Z</dcterms:modified>
</cp:coreProperties>
</file>