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5"/>
  </p:notesMasterIdLst>
  <p:sldIdLst>
    <p:sldId id="333" r:id="rId4"/>
    <p:sldId id="328" r:id="rId5"/>
    <p:sldId id="269" r:id="rId6"/>
    <p:sldId id="329" r:id="rId7"/>
    <p:sldId id="330" r:id="rId8"/>
    <p:sldId id="322" r:id="rId9"/>
    <p:sldId id="331" r:id="rId10"/>
    <p:sldId id="327" r:id="rId11"/>
    <p:sldId id="324" r:id="rId12"/>
    <p:sldId id="332" r:id="rId13"/>
    <p:sldId id="33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ồngAnh Phạm" initials="HP" lastIdx="2" clrIdx="0">
    <p:extLst>
      <p:ext uri="{19B8F6BF-5375-455C-9EA6-DF929625EA0E}">
        <p15:presenceInfo xmlns:p15="http://schemas.microsoft.com/office/powerpoint/2012/main" userId="c40fbab277eeb4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34331-A5F7-4FBD-9CFB-DFB37875FBC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C54D5B-9C1F-4BC1-A5A3-305658D7FAAA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nl-NL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1.Vận dụng các phép tính trong bảng nhân 9, bảng chia 9 để tính nhẩm, đếm cách đều. </a:t>
          </a:r>
          <a:endParaRPr lang="en-US" sz="2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E14E6A-9EAA-486E-831E-7DA36F03C13F}" type="parTrans" cxnId="{DEE2D055-1BA9-413E-B4DB-12497C82FBD5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20B7C6-50B4-4028-902E-1742BB55B648}" type="sibTrans" cxnId="{DEE2D055-1BA9-413E-B4DB-12497C82FBD5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CAE984-8A7A-42B4-8900-4D1577048DC9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Tính trong trường hợp có hai dấu phép tính, so sánh kết qu</a:t>
          </a:r>
          <a:r>
            <a:rPr lang="nl-NL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ả</a:t>
          </a:r>
          <a:r>
            <a:rPr 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48E3E6-EBE8-4084-923A-2557D22E9E6B}" type="parTrans" cxnId="{876C08B2-E97A-4B50-8C42-B24717B8C20C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981D11-EEC3-4D7C-8F84-65A0CCDD6865}" type="sibTrans" cxnId="{876C08B2-E97A-4B50-8C42-B24717B8C20C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C33275-0BB7-45BA-B78A-F7327C826CFF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9,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chia 9</a:t>
          </a:r>
          <a:r>
            <a:rPr lang="nl-NL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0FDAD6-40B1-446C-8DF7-AE720DF3F7A5}" type="parTrans" cxnId="{CC564DFE-D47B-4E2D-ADF0-3EE82841BDA0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293CC97-5B04-497D-891B-C114BA67293A}" type="sibTrans" cxnId="{CC564DFE-D47B-4E2D-ADF0-3EE82841BDA0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A90BEE-1ACE-48F3-AC07-6A463C69A939}" type="pres">
      <dgm:prSet presAssocID="{3B434331-A5F7-4FBD-9CFB-DFB37875FBC7}" presName="linear" presStyleCnt="0">
        <dgm:presLayoutVars>
          <dgm:animLvl val="lvl"/>
          <dgm:resizeHandles val="exact"/>
        </dgm:presLayoutVars>
      </dgm:prSet>
      <dgm:spPr/>
    </dgm:pt>
    <dgm:pt modelId="{85BE0FD6-65AD-46BA-886C-CBE35D75A320}" type="pres">
      <dgm:prSet presAssocID="{63C54D5B-9C1F-4BC1-A5A3-305658D7FAAA}" presName="parentText" presStyleLbl="node1" presStyleIdx="0" presStyleCnt="3" custScaleY="88923" custLinFactY="-6426" custLinFactNeighborX="-3449" custLinFactNeighborY="-100000">
        <dgm:presLayoutVars>
          <dgm:chMax val="0"/>
          <dgm:bulletEnabled val="1"/>
        </dgm:presLayoutVars>
      </dgm:prSet>
      <dgm:spPr/>
    </dgm:pt>
    <dgm:pt modelId="{A1AF2E58-D873-4F61-A73F-4F2C1F4E770A}" type="pres">
      <dgm:prSet presAssocID="{3720B7C6-50B4-4028-902E-1742BB55B648}" presName="spacer" presStyleCnt="0"/>
      <dgm:spPr/>
    </dgm:pt>
    <dgm:pt modelId="{E021FAB2-2393-4CA1-9617-97093558866F}" type="pres">
      <dgm:prSet presAssocID="{3DCAE984-8A7A-42B4-8900-4D1577048DC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87AB66B-59C2-4281-9DBD-95F10230AB3B}" type="pres">
      <dgm:prSet presAssocID="{1F981D11-EEC3-4D7C-8F84-65A0CCDD6865}" presName="spacer" presStyleCnt="0"/>
      <dgm:spPr/>
    </dgm:pt>
    <dgm:pt modelId="{71D35530-6714-4AC9-9117-AAC5A2B78A8B}" type="pres">
      <dgm:prSet presAssocID="{A0C33275-0BB7-45BA-B78A-F7327C826CF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A4D621D-F685-4D3A-B742-B6E99CD1FDFE}" type="presOf" srcId="{3DCAE984-8A7A-42B4-8900-4D1577048DC9}" destId="{E021FAB2-2393-4CA1-9617-97093558866F}" srcOrd="0" destOrd="0" presId="urn:microsoft.com/office/officeart/2005/8/layout/vList2"/>
    <dgm:cxn modelId="{9B53C940-C0D8-4AAD-BC17-4D81B2624AEF}" type="presOf" srcId="{3B434331-A5F7-4FBD-9CFB-DFB37875FBC7}" destId="{D0A90BEE-1ACE-48F3-AC07-6A463C69A939}" srcOrd="0" destOrd="0" presId="urn:microsoft.com/office/officeart/2005/8/layout/vList2"/>
    <dgm:cxn modelId="{DEE2D055-1BA9-413E-B4DB-12497C82FBD5}" srcId="{3B434331-A5F7-4FBD-9CFB-DFB37875FBC7}" destId="{63C54D5B-9C1F-4BC1-A5A3-305658D7FAAA}" srcOrd="0" destOrd="0" parTransId="{C2E14E6A-9EAA-486E-831E-7DA36F03C13F}" sibTransId="{3720B7C6-50B4-4028-902E-1742BB55B648}"/>
    <dgm:cxn modelId="{6943FC88-4998-4516-9B26-ACC1D70772CC}" type="presOf" srcId="{A0C33275-0BB7-45BA-B78A-F7327C826CFF}" destId="{71D35530-6714-4AC9-9117-AAC5A2B78A8B}" srcOrd="0" destOrd="0" presId="urn:microsoft.com/office/officeart/2005/8/layout/vList2"/>
    <dgm:cxn modelId="{876C08B2-E97A-4B50-8C42-B24717B8C20C}" srcId="{3B434331-A5F7-4FBD-9CFB-DFB37875FBC7}" destId="{3DCAE984-8A7A-42B4-8900-4D1577048DC9}" srcOrd="1" destOrd="0" parTransId="{4048E3E6-EBE8-4084-923A-2557D22E9E6B}" sibTransId="{1F981D11-EEC3-4D7C-8F84-65A0CCDD6865}"/>
    <dgm:cxn modelId="{F209A3C8-F2E6-4F5B-B600-8115327B9AB1}" type="presOf" srcId="{63C54D5B-9C1F-4BC1-A5A3-305658D7FAAA}" destId="{85BE0FD6-65AD-46BA-886C-CBE35D75A320}" srcOrd="0" destOrd="0" presId="urn:microsoft.com/office/officeart/2005/8/layout/vList2"/>
    <dgm:cxn modelId="{CC564DFE-D47B-4E2D-ADF0-3EE82841BDA0}" srcId="{3B434331-A5F7-4FBD-9CFB-DFB37875FBC7}" destId="{A0C33275-0BB7-45BA-B78A-F7327C826CFF}" srcOrd="2" destOrd="0" parTransId="{F70FDAD6-40B1-446C-8DF7-AE720DF3F7A5}" sibTransId="{A293CC97-5B04-497D-891B-C114BA67293A}"/>
    <dgm:cxn modelId="{B4C47FDC-B141-4377-B05E-75A303A30008}" type="presParOf" srcId="{D0A90BEE-1ACE-48F3-AC07-6A463C69A939}" destId="{85BE0FD6-65AD-46BA-886C-CBE35D75A320}" srcOrd="0" destOrd="0" presId="urn:microsoft.com/office/officeart/2005/8/layout/vList2"/>
    <dgm:cxn modelId="{F48C2F7D-EBA8-44FA-AA15-4251EDC1C4D3}" type="presParOf" srcId="{D0A90BEE-1ACE-48F3-AC07-6A463C69A939}" destId="{A1AF2E58-D873-4F61-A73F-4F2C1F4E770A}" srcOrd="1" destOrd="0" presId="urn:microsoft.com/office/officeart/2005/8/layout/vList2"/>
    <dgm:cxn modelId="{2137E995-FDCD-48AA-BE59-9A460485405F}" type="presParOf" srcId="{D0A90BEE-1ACE-48F3-AC07-6A463C69A939}" destId="{E021FAB2-2393-4CA1-9617-97093558866F}" srcOrd="2" destOrd="0" presId="urn:microsoft.com/office/officeart/2005/8/layout/vList2"/>
    <dgm:cxn modelId="{BA3F5DD6-5E16-4F41-B08A-59A4E40EE171}" type="presParOf" srcId="{D0A90BEE-1ACE-48F3-AC07-6A463C69A939}" destId="{387AB66B-59C2-4281-9DBD-95F10230AB3B}" srcOrd="3" destOrd="0" presId="urn:microsoft.com/office/officeart/2005/8/layout/vList2"/>
    <dgm:cxn modelId="{284C72D6-DE2E-4C2A-8873-B1C344B1BF16}" type="presParOf" srcId="{D0A90BEE-1ACE-48F3-AC07-6A463C69A939}" destId="{71D35530-6714-4AC9-9117-AAC5A2B78A8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E0FD6-65AD-46BA-886C-CBE35D75A320}">
      <dsp:nvSpPr>
        <dsp:cNvPr id="0" name=""/>
        <dsp:cNvSpPr/>
      </dsp:nvSpPr>
      <dsp:spPr>
        <a:xfrm>
          <a:off x="0" y="0"/>
          <a:ext cx="9626428" cy="927987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1.Vận dụng các phép tính trong bảng nhân 9, bảng chia 9 để tính nhẩm, đếm cách đều. </a:t>
          </a:r>
          <a:endParaRPr lang="en-US" sz="2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01" y="45301"/>
        <a:ext cx="9535826" cy="837385"/>
      </dsp:txXfrm>
    </dsp:sp>
    <dsp:sp modelId="{E021FAB2-2393-4CA1-9617-97093558866F}">
      <dsp:nvSpPr>
        <dsp:cNvPr id="0" name=""/>
        <dsp:cNvSpPr/>
      </dsp:nvSpPr>
      <dsp:spPr>
        <a:xfrm>
          <a:off x="0" y="942402"/>
          <a:ext cx="9626428" cy="1043585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Tính trong trường hợp có hai dấu phép tính, so sánh kết qu</a:t>
          </a:r>
          <a:r>
            <a:rPr lang="nl-NL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ả</a:t>
          </a:r>
          <a:r>
            <a:rPr lang="nl-NL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44" y="993346"/>
        <a:ext cx="9524540" cy="941697"/>
      </dsp:txXfrm>
    </dsp:sp>
    <dsp:sp modelId="{71D35530-6714-4AC9-9117-AAC5A2B78A8B}">
      <dsp:nvSpPr>
        <dsp:cNvPr id="0" name=""/>
        <dsp:cNvSpPr/>
      </dsp:nvSpPr>
      <dsp:spPr>
        <a:xfrm>
          <a:off x="0" y="1999093"/>
          <a:ext cx="9626428" cy="1043585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9,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chia 9</a:t>
          </a:r>
          <a:r>
            <a:rPr lang="nl-NL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44" y="2050037"/>
        <a:ext cx="9524540" cy="941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29846-71EA-4A73-9B75-F2B349933466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E2E78-8C3B-412A-8571-5B31DF426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5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8B5D56-0574-431F-98E9-37135410459E}" type="slidenum">
              <a:rPr lang="zh-CN" altLang="en-US" smtClean="0">
                <a:solidFill>
                  <a:prstClr val="black"/>
                </a:solidFill>
                <a:ea typeface="字魂59号-创粗黑" panose="00000500000000000000" pitchFamily="2" charset="-122"/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09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1822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835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6208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92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515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4021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804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50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3D16-6118-43E5-B1C1-7A526E48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4340E9-A9A6-49E3-B738-5936EBF5A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6B4CB-C38C-45D6-95C2-2C88DBEE4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DF087-CA82-426C-9917-F8A2D9194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A2377-FDDA-477F-A3DC-E18D58026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2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A3E64-3252-49B9-9738-C03512CD2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FCC81-C3FD-4DD8-8C0F-68498ED26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ED3C5-6E35-43F8-A12D-D09298D4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DB24-92A5-4349-A277-5BAE97FF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E1804-9668-4F1E-91BA-205A71999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0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742320-EE96-410C-AB4B-414985308F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95CE2C-872A-4EA9-9336-1B9F474D4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DB8B0-D904-4CF4-A17D-E148E6A6E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F0F60-50E8-4B1B-B704-DC21129C0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E82D7-01BD-4156-A94C-3E40E5CC7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61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60200" y="3971000"/>
            <a:ext cx="5871600" cy="7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2441700" y="2111967"/>
            <a:ext cx="7098000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-701766" y="-1744099"/>
            <a:ext cx="14281661" cy="9681858"/>
            <a:chOff x="-526325" y="-1308075"/>
            <a:chExt cx="10711246" cy="7261394"/>
          </a:xfrm>
        </p:grpSpPr>
        <p:sp>
          <p:nvSpPr>
            <p:cNvPr id="34" name="Google Shape;34;p5"/>
            <p:cNvSpPr/>
            <p:nvPr/>
          </p:nvSpPr>
          <p:spPr>
            <a:xfrm>
              <a:off x="-172075" y="-1308075"/>
              <a:ext cx="1791300" cy="1791300"/>
            </a:xfrm>
            <a:prstGeom prst="ellipse">
              <a:avLst/>
            </a:prstGeom>
            <a:solidFill>
              <a:srgbClr val="EB916B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5"/>
            <p:cNvSpPr/>
            <p:nvPr/>
          </p:nvSpPr>
          <p:spPr>
            <a:xfrm rot="10800000">
              <a:off x="-319542" y="4440515"/>
              <a:ext cx="1020000" cy="1020000"/>
            </a:xfrm>
            <a:prstGeom prst="ellipse">
              <a:avLst/>
            </a:prstGeom>
            <a:solidFill>
              <a:srgbClr val="EFC658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 rot="10800000" flipH="1">
              <a:off x="-68824" y="4309550"/>
              <a:ext cx="327000" cy="326400"/>
            </a:xfrm>
            <a:prstGeom prst="ellipse">
              <a:avLst/>
            </a:prstGeom>
            <a:solidFill>
              <a:srgbClr val="49CAD1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 rot="1549360">
              <a:off x="8092833" y="3861231"/>
              <a:ext cx="1791375" cy="1791375"/>
            </a:xfrm>
            <a:prstGeom prst="ellipse">
              <a:avLst/>
            </a:prstGeom>
            <a:solidFill>
              <a:srgbClr val="49CAD1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5"/>
            <p:cNvSpPr/>
            <p:nvPr/>
          </p:nvSpPr>
          <p:spPr>
            <a:xfrm rot="1549646">
              <a:off x="7781570" y="4746906"/>
              <a:ext cx="698248" cy="698248"/>
            </a:xfrm>
            <a:prstGeom prst="ellipse">
              <a:avLst/>
            </a:prstGeom>
            <a:solidFill>
              <a:srgbClr val="EB916B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5"/>
            <p:cNvSpPr/>
            <p:nvPr/>
          </p:nvSpPr>
          <p:spPr>
            <a:xfrm rot="10800000" flipH="1">
              <a:off x="440325" y="4667225"/>
              <a:ext cx="437700" cy="436800"/>
            </a:xfrm>
            <a:prstGeom prst="ellipse">
              <a:avLst/>
            </a:prstGeom>
            <a:solidFill>
              <a:srgbClr val="DE6262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-526325" y="-304625"/>
              <a:ext cx="1303800" cy="1303800"/>
            </a:xfrm>
            <a:prstGeom prst="ellipse">
              <a:avLst/>
            </a:prstGeom>
            <a:solidFill>
              <a:srgbClr val="9CED85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 rot="1549646">
              <a:off x="8714270" y="-227594"/>
              <a:ext cx="698248" cy="698248"/>
            </a:xfrm>
            <a:prstGeom prst="ellipse">
              <a:avLst/>
            </a:prstGeom>
            <a:solidFill>
              <a:srgbClr val="EFC658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899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75732"/>
      </p:ext>
    </p:extLst>
  </p:cSld>
  <p:clrMapOvr>
    <a:masterClrMapping/>
  </p:clrMapOvr>
  <p:transition spd="med" advTm="400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40282"/>
      </p:ext>
    </p:extLst>
  </p:cSld>
  <p:clrMapOvr>
    <a:masterClrMapping/>
  </p:clrMapOvr>
  <p:transition spd="med" advTm="400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15587"/>
      </p:ext>
    </p:extLst>
  </p:cSld>
  <p:clrMapOvr>
    <a:masterClrMapping/>
  </p:clrMapOvr>
  <p:transition spd="med" advTm="400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43316"/>
      </p:ext>
    </p:extLst>
  </p:cSld>
  <p:clrMapOvr>
    <a:masterClrMapping/>
  </p:clrMapOvr>
  <p:transition spd="med" advTm="400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68071"/>
      </p:ext>
    </p:extLst>
  </p:cSld>
  <p:clrMapOvr>
    <a:masterClrMapping/>
  </p:clrMapOvr>
  <p:transition spd="med" advTm="400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62745"/>
      </p:ext>
    </p:extLst>
  </p:cSld>
  <p:clrMapOvr>
    <a:masterClrMapping/>
  </p:clrMapOvr>
  <p:transition spd="med" advTm="4000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23164"/>
      </p:ext>
    </p:extLst>
  </p:cSld>
  <p:clrMapOvr>
    <a:masterClrMapping/>
  </p:clrMapOvr>
  <p:transition spd="med" advTm="4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B6280-504E-4CBE-A3C9-66D64355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AB709-DDB1-41CF-9804-90A609167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D4A84-D46A-449F-BEDF-5F7720A98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5F936-4CA3-4823-8046-6475F3215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09964-1867-444F-BC87-9D0645BC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80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0347"/>
      </p:ext>
    </p:extLst>
  </p:cSld>
  <p:clrMapOvr>
    <a:masterClrMapping/>
  </p:clrMapOvr>
  <p:transition spd="med" advTm="400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85484"/>
      </p:ext>
    </p:extLst>
  </p:cSld>
  <p:clrMapOvr>
    <a:masterClrMapping/>
  </p:clrMapOvr>
  <p:transition spd="med" advTm="400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63385"/>
      </p:ext>
    </p:extLst>
  </p:cSld>
  <p:clrMapOvr>
    <a:masterClrMapping/>
  </p:clrMapOvr>
  <p:transition spd="med" advTm="4000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72978"/>
      </p:ext>
    </p:extLst>
  </p:cSld>
  <p:clrMapOvr>
    <a:masterClrMapping/>
  </p:clrMapOvr>
  <p:transition spd="med" advTm="4000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33668"/>
      </p:ext>
    </p:extLst>
  </p:cSld>
  <p:clrMapOvr>
    <a:masterClrMapping/>
  </p:clrMapOvr>
  <p:transition spd="med" advTm="4000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27576"/>
      </p:ext>
    </p:extLst>
  </p:cSld>
  <p:clrMapOvr>
    <a:masterClrMapping/>
  </p:clrMapOvr>
  <p:transition spd="med" advTm="4000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4490"/>
      </p:ext>
    </p:extLst>
  </p:cSld>
  <p:clrMapOvr>
    <a:masterClrMapping/>
  </p:clrMapOvr>
  <p:transition spd="med" advTm="4000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2974"/>
      </p:ext>
    </p:extLst>
  </p:cSld>
  <p:clrMapOvr>
    <a:masterClrMapping/>
  </p:clrMapOvr>
  <p:transition spd="med" advTm="4000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5471"/>
      </p:ext>
    </p:extLst>
  </p:cSld>
  <p:clrMapOvr>
    <a:masterClrMapping/>
  </p:clrMapOvr>
  <p:transition spd="med" advTm="4000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32369"/>
      </p:ext>
    </p:extLst>
  </p:cSld>
  <p:clrMapOvr>
    <a:masterClrMapping/>
  </p:clrMapOvr>
  <p:transition spd="med" advTm="4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1DB4A-1367-4E86-8DD4-A1FD7EA99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C428A-59E7-43BA-ACF3-1FB4A1D13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91C88-5082-48B0-8865-CA2F6E853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37B98-22F6-4F6C-9CCB-AD36D3023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A0711-1001-4E6D-A6CD-566AC7C5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518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0398"/>
      </p:ext>
    </p:extLst>
  </p:cSld>
  <p:clrMapOvr>
    <a:masterClrMapping/>
  </p:clrMapOvr>
  <p:transition spd="med" advTm="4000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49950"/>
      </p:ext>
    </p:extLst>
  </p:cSld>
  <p:clrMapOvr>
    <a:masterClrMapping/>
  </p:clrMapOvr>
  <p:transition spd="med" advTm="4000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00498"/>
      </p:ext>
    </p:extLst>
  </p:cSld>
  <p:clrMapOvr>
    <a:masterClrMapping/>
  </p:clrMapOvr>
  <p:transition spd="med" advTm="4000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83978"/>
      </p:ext>
    </p:extLst>
  </p:cSld>
  <p:clrMapOvr>
    <a:masterClrMapping/>
  </p:clrMapOvr>
  <p:transition spd="med" advTm="4000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2024/10/11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42791"/>
      </p:ext>
    </p:extLst>
  </p:cSld>
  <p:clrMapOvr>
    <a:masterClrMapping/>
  </p:clrMapOvr>
  <p:transition spd="med" advTm="4000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0" name="Google Shape;1380;p9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1" name="Google Shape;1381;p9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2" name="Google Shape;1382;p9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3" name="Google Shape;1383;p9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4" name="Google Shape;1384;p9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5" name="Google Shape;1385;p9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9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9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9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9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9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9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9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3" name="Google Shape;1393;p9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4" name="Google Shape;1394;p9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9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6" name="Google Shape;1396;p9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9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9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0" name="Google Shape;1400;p9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1" name="Google Shape;1401;p9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2" name="Google Shape;1402;p9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3" name="Google Shape;1403;p9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4" name="Google Shape;1404;p9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5" name="Google Shape;1405;p9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6" name="Google Shape;1406;p9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7" name="Google Shape;1407;p9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8" name="Google Shape;1408;p9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9" name="Google Shape;1409;p9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0" name="Google Shape;1410;p9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1" name="Google Shape;1411;p9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2" name="Google Shape;1412;p9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3" name="Google Shape;1413;p9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4" name="Google Shape;1414;p9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5" name="Google Shape;1415;p9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6" name="Google Shape;1416;p9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7" name="Google Shape;1417;p9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8" name="Google Shape;1418;p9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9" name="Google Shape;1419;p9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0" name="Google Shape;1420;p9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1" name="Google Shape;1421;p9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2" name="Google Shape;1422;p9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3" name="Google Shape;1423;p9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4" name="Google Shape;1424;p9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5" name="Google Shape;1425;p9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6" name="Google Shape;1426;p9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7" name="Google Shape;1427;p9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8" name="Google Shape;1428;p9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9" name="Google Shape;1429;p9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0" name="Google Shape;1430;p9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1" name="Google Shape;1431;p9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2" name="Google Shape;1432;p9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3" name="Google Shape;1433;p9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4" name="Google Shape;1434;p9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5" name="Google Shape;1435;p9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6" name="Google Shape;1436;p9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7" name="Google Shape;1437;p9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8" name="Google Shape;1438;p9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9" name="Google Shape;1439;p9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0" name="Google Shape;1440;p9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9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9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9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9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9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9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7" name="Google Shape;1447;p9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8" name="Google Shape;1448;p9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9" name="Google Shape;1449;p9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0" name="Google Shape;1450;p9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1" name="Google Shape;1451;p9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2" name="Google Shape;1452;p9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3" name="Google Shape;1453;p9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4" name="Google Shape;1454;p9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5" name="Google Shape;1455;p9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6" name="Google Shape;1456;p9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7" name="Google Shape;1457;p9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8" name="Google Shape;1458;p9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9" name="Google Shape;1459;p9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0" name="Google Shape;1460;p9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1" name="Google Shape;1461;p9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2" name="Google Shape;1462;p9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3" name="Google Shape;1463;p9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4" name="Google Shape;1464;p9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5" name="Google Shape;1465;p9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6" name="Google Shape;1466;p9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7" name="Google Shape;1467;p9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8" name="Google Shape;1468;p9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9" name="Google Shape;1469;p9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0" name="Google Shape;1470;p9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1" name="Google Shape;1471;p9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2" name="Google Shape;1472;p9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3" name="Google Shape;1473;p9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9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5" name="Google Shape;1475;p9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6" name="Google Shape;1476;p9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7" name="Google Shape;1477;p9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8" name="Google Shape;1478;p9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9" name="Google Shape;1479;p9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0" name="Google Shape;1480;p9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1" name="Google Shape;1481;p9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2" name="Google Shape;1482;p9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3" name="Google Shape;1483;p9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4" name="Google Shape;1484;p9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5" name="Google Shape;1485;p9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6" name="Google Shape;1486;p9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7" name="Google Shape;1487;p9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8" name="Google Shape;1488;p9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9" name="Google Shape;1489;p9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0" name="Google Shape;1490;p9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1" name="Google Shape;1491;p9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2" name="Google Shape;1492;p9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3" name="Google Shape;1493;p9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4" name="Google Shape;1494;p9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5" name="Google Shape;1495;p9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6" name="Google Shape;1496;p9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9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8" name="Google Shape;1498;p9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9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9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1" name="Google Shape;1501;p9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2" name="Google Shape;1502;p9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3" name="Google Shape;1503;p9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9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9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9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9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9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9" name="Google Shape;1509;p9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9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9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2" name="Google Shape;1512;p9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3" name="Google Shape;1513;p9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4" name="Google Shape;1514;p9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5" name="Google Shape;1515;p9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6" name="Google Shape;1516;p9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7" name="Google Shape;1517;p9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8" name="Google Shape;1518;p9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9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9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1" name="Google Shape;1521;p9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2" name="Google Shape;1522;p9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3" name="Google Shape;1523;p9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4" name="Google Shape;1524;p9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5" name="Google Shape;1525;p9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6" name="Google Shape;1526;p9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7" name="Google Shape;1527;p9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8" name="Google Shape;1528;p9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9" name="Google Shape;1529;p9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0" name="Google Shape;1530;p9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1" name="Google Shape;1531;p9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2" name="Google Shape;1532;p9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3" name="Google Shape;1533;p9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4" name="Google Shape;1534;p9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5" name="Google Shape;1535;p9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9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9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9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9" name="Google Shape;1539;p9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0" name="Google Shape;1540;p9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1" name="Google Shape;1541;p9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2" name="Google Shape;1542;p9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3" name="Google Shape;1543;p9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4" name="Google Shape;1544;p9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5" name="Google Shape;1545;p9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6" name="Google Shape;1546;p9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7" name="Google Shape;1547;p9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8" name="Google Shape;1548;p9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9" name="Google Shape;1549;p9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0" name="Google Shape;1550;p9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1" name="Google Shape;1551;p9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2" name="Google Shape;1552;p9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3" name="Google Shape;1553;p9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4" name="Google Shape;1554;p9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524267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3251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27B54-6396-48D2-BD17-ED19E7348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5E5BB-2C09-40E8-BA73-B7014502B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1BF91-021B-4D8F-B9C8-7E29FA34D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19700-E6E5-4E1C-9CA2-DD3F83A15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CBAD0-8549-402A-8908-1AEFEADF7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5DC05-8C67-403B-965F-DB88E465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1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E8815-6D29-4E74-AA8D-D422863C1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64188-4765-4AD1-9808-2B91157C2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3BF5B9-901D-4063-BA5F-4651CEB88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AD126-A915-4B3F-B5D2-7272B6ADF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FB1F40-FC63-4F8E-A07C-7E1A405CC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61B7A7-6553-4F1C-B003-4111A8CF6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D6FD03-C00C-4B04-A45C-C4F56DA0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7C9E2E-2963-4563-B688-478FE0AFD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3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40824-9B70-4D31-8282-C44F82B23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E014C6-3AEA-419C-AC6E-5D996F0EF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CF163-BCB3-4BB2-A360-2FA116F79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537B5-2DE2-46ED-892A-63EF1732F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0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881836-83ED-4424-8D65-2B8009A66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9A7004-6CE8-44D0-9411-29E9F5181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B2AA2-3561-4A43-82F2-882F1EDC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38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C2387-C083-461B-AF79-90BC33F25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31046-C87E-4C44-9672-86A8D7145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A06A9-1203-4946-B455-704956498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842BF-4F19-4005-95D1-89B472464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14D5A-74B3-4A50-BF74-76D312EAE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67ACC9-FCD3-444D-A7A8-A488E0831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2F457-C0E0-4C1C-BDB0-FDF79B259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163901-66B6-4F20-B0CE-DBA207446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D72B6-8ED4-459B-8E18-BE7F35277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79932-5BE6-4BA9-9DB2-7C50F6178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EFFA2-F36C-40EE-B390-5D3C602F2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745BB-5AB1-432B-97DA-AAA4CEE98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1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D88115-F557-4D9E-AFB7-4697C1B55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4F40B-3E19-433E-B8E3-13E628663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E9845-0EDC-4728-99E4-31D3C00F5E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D6250-6700-42DA-9A80-D79F7F4A013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9DE87-1117-46A4-BD86-7E8419B5B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A68A0-2A82-4898-9C93-758DAACA7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6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2DF7D5-222F-4E40-B55C-A19EF5A3E42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352425"/>
            <a:ext cx="1285577" cy="128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0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2DF7D5-222F-4E40-B55C-A19EF5A3E42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352425"/>
            <a:ext cx="1285577" cy="128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5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_图片 1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21" name="PA_库_图片 20">
            <a:extLst>
              <a:ext uri="{FF2B5EF4-FFF2-40B4-BE49-F238E27FC236}">
                <a16:creationId xmlns:a16="http://schemas.microsoft.com/office/drawing/2014/main" id="{56E96B94-FD71-4A65-9BBF-F44503BED20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78" y="3509840"/>
            <a:ext cx="2164976" cy="3418383"/>
          </a:xfrm>
          <a:prstGeom prst="rect">
            <a:avLst/>
          </a:prstGeom>
        </p:spPr>
      </p:pic>
      <p:sp>
        <p:nvSpPr>
          <p:cNvPr id="9" name="Google Shape;211;p19"/>
          <p:cNvSpPr txBox="1"/>
          <p:nvPr/>
        </p:nvSpPr>
        <p:spPr>
          <a:xfrm>
            <a:off x="751424" y="1398445"/>
            <a:ext cx="10366472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indent="-317500">
              <a:lnSpc>
                <a:spcPct val="150000"/>
              </a:lnSpc>
              <a:buClr>
                <a:schemeClr val="dk1"/>
              </a:buClr>
              <a:buSzPts val="1400"/>
            </a:pPr>
            <a:r>
              <a:rPr lang="en-US" sz="44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BÀI 12.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BẢNG NHÂN 9, BẢNG CHIA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9</a:t>
            </a:r>
          </a:p>
          <a:p>
            <a:pPr marL="457200" indent="-317500">
              <a:lnSpc>
                <a:spcPct val="150000"/>
              </a:lnSpc>
              <a:buClr>
                <a:schemeClr val="dk1"/>
              </a:buClr>
              <a:buSzPts val="1400"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          (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Tiết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2: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Luyện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tập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-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trang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37)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85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>
            <a:off x="10915650" y="4371975"/>
            <a:ext cx="983954" cy="983506"/>
          </a:xfrm>
          <a:prstGeom prst="rect">
            <a:avLst/>
          </a:prstGeom>
        </p:spPr>
      </p:pic>
      <p:pic>
        <p:nvPicPr>
          <p:cNvPr id="27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4057335" y="3998380"/>
            <a:ext cx="4340225" cy="271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733062F-DAC3-AB8C-172E-1FD962B78054}"/>
              </a:ext>
            </a:extLst>
          </p:cNvPr>
          <p:cNvSpPr txBox="1">
            <a:spLocks/>
          </p:cNvSpPr>
          <p:nvPr/>
        </p:nvSpPr>
        <p:spPr>
          <a:xfrm>
            <a:off x="1172522" y="833936"/>
            <a:ext cx="10515600" cy="851297"/>
          </a:xfrm>
          <a:prstGeom prst="round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44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– HOẠT ĐỘNG TIẾP NỐI   </a:t>
            </a:r>
            <a:endParaRPr lang="vi-VN" sz="4400" b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8D26D1-D1A5-D2C0-921D-50CF1570A7B0}"/>
              </a:ext>
            </a:extLst>
          </p:cNvPr>
          <p:cNvSpPr txBox="1"/>
          <p:nvPr/>
        </p:nvSpPr>
        <p:spPr>
          <a:xfrm>
            <a:off x="1955505" y="1995626"/>
            <a:ext cx="99440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just">
              <a:buFontTx/>
              <a:buChar char="-"/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9</a:t>
            </a:r>
          </a:p>
          <a:p>
            <a:pPr marL="685800" indent="-685800" algn="just">
              <a:buFontTx/>
              <a:buChar char="-"/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9  (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F33A3C-1570-C834-CC21-173B0286A6EC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3319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031" name="Google Shape;14031;p87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Priorities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32" name="Google Shape;14032;p87"/>
          <p:cNvSpPr txBox="1">
            <a:spLocks noGrp="1"/>
          </p:cNvSpPr>
          <p:nvPr>
            <p:ph type="title"/>
          </p:nvPr>
        </p:nvSpPr>
        <p:spPr>
          <a:xfrm>
            <a:off x="2791929" y="1221893"/>
            <a:ext cx="6914296" cy="4044311"/>
          </a:xfrm>
          <a:prstGeom prst="rect">
            <a:avLst/>
          </a:prstGeom>
        </p:spPr>
        <p:txBody>
          <a:bodyPr spcFirstLastPara="1" wrap="square" lIns="121900" tIns="121900" rIns="121900" bIns="121900" numCol="1" anchor="b" anchorCtr="0">
            <a:prstTxWarp prst="textCanUp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033" name="Google Shape;14033;p87"/>
          <p:cNvGrpSpPr/>
          <p:nvPr/>
        </p:nvGrpSpPr>
        <p:grpSpPr>
          <a:xfrm>
            <a:off x="5641824" y="3755607"/>
            <a:ext cx="5511789" cy="1862123"/>
            <a:chOff x="2359350" y="3563775"/>
            <a:chExt cx="2209075" cy="848425"/>
          </a:xfrm>
        </p:grpSpPr>
        <p:sp>
          <p:nvSpPr>
            <p:cNvPr id="14034" name="Google Shape;14034;p87"/>
            <p:cNvSpPr/>
            <p:nvPr/>
          </p:nvSpPr>
          <p:spPr>
            <a:xfrm>
              <a:off x="2359350" y="3563775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1"/>
                  </a:moveTo>
                  <a:cubicBezTo>
                    <a:pt x="76" y="1"/>
                    <a:pt x="1" y="151"/>
                    <a:pt x="1" y="320"/>
                  </a:cubicBezTo>
                  <a:cubicBezTo>
                    <a:pt x="1" y="470"/>
                    <a:pt x="76" y="621"/>
                    <a:pt x="301" y="621"/>
                  </a:cubicBezTo>
                  <a:lnTo>
                    <a:pt x="88044" y="621"/>
                  </a:lnTo>
                  <a:cubicBezTo>
                    <a:pt x="88213" y="621"/>
                    <a:pt x="88363" y="470"/>
                    <a:pt x="88363" y="320"/>
                  </a:cubicBezTo>
                  <a:cubicBezTo>
                    <a:pt x="88363" y="151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35" name="Google Shape;14035;p87"/>
            <p:cNvSpPr/>
            <p:nvPr/>
          </p:nvSpPr>
          <p:spPr>
            <a:xfrm>
              <a:off x="2359350" y="3771900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0"/>
                  </a:moveTo>
                  <a:cubicBezTo>
                    <a:pt x="76" y="0"/>
                    <a:pt x="1" y="150"/>
                    <a:pt x="1" y="320"/>
                  </a:cubicBezTo>
                  <a:cubicBezTo>
                    <a:pt x="1" y="470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470"/>
                    <a:pt x="88363" y="320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36" name="Google Shape;14036;p87"/>
            <p:cNvSpPr/>
            <p:nvPr/>
          </p:nvSpPr>
          <p:spPr>
            <a:xfrm>
              <a:off x="2359350" y="39847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0"/>
                    <a:pt x="76" y="639"/>
                    <a:pt x="301" y="639"/>
                  </a:cubicBezTo>
                  <a:lnTo>
                    <a:pt x="88044" y="639"/>
                  </a:lnTo>
                  <a:cubicBezTo>
                    <a:pt x="88213" y="639"/>
                    <a:pt x="88363" y="470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37" name="Google Shape;14037;p87"/>
            <p:cNvSpPr/>
            <p:nvPr/>
          </p:nvSpPr>
          <p:spPr>
            <a:xfrm>
              <a:off x="2359350" y="41928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1"/>
                    <a:pt x="76" y="640"/>
                    <a:pt x="301" y="640"/>
                  </a:cubicBezTo>
                  <a:lnTo>
                    <a:pt x="88044" y="640"/>
                  </a:lnTo>
                  <a:cubicBezTo>
                    <a:pt x="88213" y="640"/>
                    <a:pt x="88363" y="471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38" name="Google Shape;14038;p87"/>
            <p:cNvSpPr/>
            <p:nvPr/>
          </p:nvSpPr>
          <p:spPr>
            <a:xfrm>
              <a:off x="2359350" y="4396700"/>
              <a:ext cx="2209075" cy="15500"/>
            </a:xfrm>
            <a:custGeom>
              <a:avLst/>
              <a:gdLst/>
              <a:ahLst/>
              <a:cxnLst/>
              <a:rect l="l" t="t" r="r" b="b"/>
              <a:pathLst>
                <a:path w="88363" h="620" extrusionOk="0">
                  <a:moveTo>
                    <a:pt x="301" y="0"/>
                  </a:moveTo>
                  <a:cubicBezTo>
                    <a:pt x="76" y="0"/>
                    <a:pt x="1" y="150"/>
                    <a:pt x="1" y="301"/>
                  </a:cubicBezTo>
                  <a:cubicBezTo>
                    <a:pt x="1" y="545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545"/>
                    <a:pt x="88363" y="301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4039" name="Google Shape;14039;p87"/>
          <p:cNvGrpSpPr/>
          <p:nvPr/>
        </p:nvGrpSpPr>
        <p:grpSpPr>
          <a:xfrm>
            <a:off x="1495248" y="3649452"/>
            <a:ext cx="1630107" cy="2611097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9444763" y="1266912"/>
            <a:ext cx="1094644" cy="1042469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084" name="Google Shape;14084;p87">
            <a:hlinkClick r:id="rId3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949824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090" name="Google Shape;14090;p87"/>
          <p:cNvSpPr/>
          <p:nvPr/>
        </p:nvSpPr>
        <p:spPr>
          <a:xfrm>
            <a:off x="9371844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091" name="Google Shape;14091;p87"/>
          <p:cNvSpPr/>
          <p:nvPr/>
        </p:nvSpPr>
        <p:spPr>
          <a:xfrm>
            <a:off x="6178224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092" name="Google Shape;14092;p87"/>
          <p:cNvSpPr/>
          <p:nvPr/>
        </p:nvSpPr>
        <p:spPr>
          <a:xfrm>
            <a:off x="6051821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093" name="Google Shape;14093;p87"/>
          <p:cNvSpPr/>
          <p:nvPr/>
        </p:nvSpPr>
        <p:spPr>
          <a:xfrm>
            <a:off x="7009757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094" name="Google Shape;14094;p87"/>
          <p:cNvSpPr/>
          <p:nvPr/>
        </p:nvSpPr>
        <p:spPr>
          <a:xfrm>
            <a:off x="6883356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095" name="Google Shape;14095;p87"/>
          <p:cNvSpPr/>
          <p:nvPr/>
        </p:nvSpPr>
        <p:spPr>
          <a:xfrm>
            <a:off x="7840709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096" name="Google Shape;14096;p87"/>
          <p:cNvSpPr/>
          <p:nvPr/>
        </p:nvSpPr>
        <p:spPr>
          <a:xfrm>
            <a:off x="7714308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097" name="Google Shape;14097;p87"/>
          <p:cNvSpPr/>
          <p:nvPr/>
        </p:nvSpPr>
        <p:spPr>
          <a:xfrm>
            <a:off x="867723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098" name="Google Shape;14098;p87"/>
          <p:cNvSpPr/>
          <p:nvPr/>
        </p:nvSpPr>
        <p:spPr>
          <a:xfrm>
            <a:off x="8550832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099" name="Google Shape;14099;p87"/>
          <p:cNvSpPr/>
          <p:nvPr/>
        </p:nvSpPr>
        <p:spPr>
          <a:xfrm>
            <a:off x="10334771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00" name="Google Shape;14100;p87"/>
          <p:cNvSpPr/>
          <p:nvPr/>
        </p:nvSpPr>
        <p:spPr>
          <a:xfrm>
            <a:off x="10208327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01" name="Google Shape;14101;p87"/>
          <p:cNvSpPr/>
          <p:nvPr/>
        </p:nvSpPr>
        <p:spPr>
          <a:xfrm>
            <a:off x="450517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02" name="Google Shape;14102;p87"/>
          <p:cNvSpPr/>
          <p:nvPr/>
        </p:nvSpPr>
        <p:spPr>
          <a:xfrm>
            <a:off x="4378772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03" name="Google Shape;14103;p87"/>
          <p:cNvSpPr/>
          <p:nvPr/>
        </p:nvSpPr>
        <p:spPr>
          <a:xfrm>
            <a:off x="1185152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04" name="Google Shape;14104;p87"/>
          <p:cNvSpPr/>
          <p:nvPr/>
        </p:nvSpPr>
        <p:spPr>
          <a:xfrm>
            <a:off x="105875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05" name="Google Shape;14105;p87"/>
          <p:cNvSpPr/>
          <p:nvPr/>
        </p:nvSpPr>
        <p:spPr>
          <a:xfrm>
            <a:off x="2016104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06" name="Google Shape;14106;p87"/>
          <p:cNvSpPr/>
          <p:nvPr/>
        </p:nvSpPr>
        <p:spPr>
          <a:xfrm>
            <a:off x="188970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07" name="Google Shape;14107;p87"/>
          <p:cNvSpPr/>
          <p:nvPr/>
        </p:nvSpPr>
        <p:spPr>
          <a:xfrm>
            <a:off x="2847637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08" name="Google Shape;14108;p87"/>
          <p:cNvSpPr/>
          <p:nvPr/>
        </p:nvSpPr>
        <p:spPr>
          <a:xfrm>
            <a:off x="2721236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09" name="Google Shape;14109;p87"/>
          <p:cNvSpPr/>
          <p:nvPr/>
        </p:nvSpPr>
        <p:spPr>
          <a:xfrm>
            <a:off x="368416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10" name="Google Shape;14110;p87"/>
          <p:cNvSpPr/>
          <p:nvPr/>
        </p:nvSpPr>
        <p:spPr>
          <a:xfrm>
            <a:off x="355776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11" name="Google Shape;14111;p87"/>
          <p:cNvSpPr/>
          <p:nvPr/>
        </p:nvSpPr>
        <p:spPr>
          <a:xfrm>
            <a:off x="5341699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12" name="Google Shape;14112;p87"/>
          <p:cNvSpPr/>
          <p:nvPr/>
        </p:nvSpPr>
        <p:spPr>
          <a:xfrm>
            <a:off x="5215297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13" name="Google Shape;14113;p87">
            <a:hlinkClick r:id="" action="ppaction://noaction"/>
          </p:cNvPr>
          <p:cNvSpPr txBox="1"/>
          <p:nvPr/>
        </p:nvSpPr>
        <p:spPr>
          <a:xfrm>
            <a:off x="1028333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Sep</a:t>
            </a:r>
            <a:endParaRPr sz="1733" kern="0">
              <a:solidFill>
                <a:srgbClr val="FEF7C2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883041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Oct</a:t>
            </a:r>
            <a:endParaRPr sz="1733" kern="0">
              <a:solidFill>
                <a:srgbClr val="FEF7C2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26506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Nov</a:t>
            </a:r>
            <a:endParaRPr sz="1733" kern="0">
              <a:solidFill>
                <a:srgbClr val="83492E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3543567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Dec</a:t>
            </a:r>
            <a:endParaRPr sz="1733" kern="0">
              <a:solidFill>
                <a:srgbClr val="FEF7C2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43112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Jan</a:t>
            </a:r>
            <a:endParaRPr sz="1733" kern="0">
              <a:solidFill>
                <a:srgbClr val="FEF7C2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515892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Feb</a:t>
            </a:r>
            <a:endParaRPr sz="1733" kern="0">
              <a:solidFill>
                <a:srgbClr val="83492E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59876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Mar</a:t>
            </a:r>
            <a:endParaRPr sz="1733" kern="0">
              <a:solidFill>
                <a:srgbClr val="FEF7C2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68258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Apr</a:t>
            </a:r>
            <a:endParaRPr sz="1733" kern="0">
              <a:solidFill>
                <a:srgbClr val="FEF7C2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76544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May</a:t>
            </a:r>
            <a:endParaRPr sz="1733" kern="0">
              <a:solidFill>
                <a:srgbClr val="83492E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8489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Jun</a:t>
            </a:r>
            <a:endParaRPr sz="1733" kern="0">
              <a:solidFill>
                <a:srgbClr val="FEF7C2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9308651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Jul</a:t>
            </a:r>
            <a:endParaRPr sz="1733" kern="0">
              <a:solidFill>
                <a:srgbClr val="FEF7C2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10140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Aug</a:t>
            </a:r>
            <a:endParaRPr sz="1733" kern="0">
              <a:solidFill>
                <a:srgbClr val="83492E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125" name="Google Shape;14125;p87">
            <a:hlinkClick r:id="" action="ppaction://noaction"/>
          </p:cNvPr>
          <p:cNvSpPr/>
          <p:nvPr/>
        </p:nvSpPr>
        <p:spPr>
          <a:xfrm>
            <a:off x="1955933" y="444040"/>
            <a:ext cx="571600" cy="41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26" name="Google Shape;14126;p87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27" name="Google Shape;14127;p87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28" name="Google Shape;14128;p87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29" name="Google Shape;14129;p87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30" name="Google Shape;14130;p87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32" name="Google Shape;14132;p87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33" name="Google Shape;14133;p87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34" name="Google Shape;14134;p87">
            <a:hlinkClick r:id="rId3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37" name="Google Shape;14137;p87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38" name="Google Shape;14138;p87"/>
          <p:cNvSpPr/>
          <p:nvPr/>
        </p:nvSpPr>
        <p:spPr>
          <a:xfrm flipH="1">
            <a:off x="1495250" y="3715707"/>
            <a:ext cx="319849" cy="31099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15" name="Google Shape;14211;p88"/>
          <p:cNvGrpSpPr/>
          <p:nvPr/>
        </p:nvGrpSpPr>
        <p:grpSpPr>
          <a:xfrm>
            <a:off x="3029263" y="5251795"/>
            <a:ext cx="1196171" cy="1227452"/>
            <a:chOff x="1768410" y="2029587"/>
            <a:chExt cx="897128" cy="920589"/>
          </a:xfrm>
        </p:grpSpPr>
        <p:grpSp>
          <p:nvGrpSpPr>
            <p:cNvPr id="116" name="Google Shape;14212;p88"/>
            <p:cNvGrpSpPr/>
            <p:nvPr/>
          </p:nvGrpSpPr>
          <p:grpSpPr>
            <a:xfrm>
              <a:off x="1768410" y="2029587"/>
              <a:ext cx="897128" cy="920589"/>
              <a:chOff x="1829200" y="2124438"/>
              <a:chExt cx="689250" cy="707275"/>
            </a:xfrm>
          </p:grpSpPr>
          <p:sp>
            <p:nvSpPr>
              <p:cNvPr id="131" name="Google Shape;14213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32" name="Google Shape;14214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33" name="Google Shape;14215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34" name="Google Shape;14216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35" name="Google Shape;14217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36" name="Google Shape;14218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37" name="Google Shape;14219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38" name="Google Shape;14220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39" name="Google Shape;14221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40" name="Google Shape;14222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41" name="Google Shape;14223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42" name="Google Shape;14224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43" name="Google Shape;14225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117" name="Google Shape;14226;p88"/>
            <p:cNvGrpSpPr/>
            <p:nvPr/>
          </p:nvGrpSpPr>
          <p:grpSpPr>
            <a:xfrm>
              <a:off x="1828340" y="2077789"/>
              <a:ext cx="777267" cy="797594"/>
              <a:chOff x="1829200" y="2124438"/>
              <a:chExt cx="689250" cy="707275"/>
            </a:xfrm>
          </p:grpSpPr>
          <p:sp>
            <p:nvSpPr>
              <p:cNvPr id="118" name="Google Shape;14227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19" name="Google Shape;14228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20" name="Google Shape;14229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21" name="Google Shape;14230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22" name="Google Shape;14231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23" name="Google Shape;14232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24" name="Google Shape;14233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25" name="Google Shape;14234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26" name="Google Shape;14235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27" name="Google Shape;14236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28" name="Google Shape;14237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29" name="Google Shape;14238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30" name="Google Shape;14239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grpSp>
        <p:nvGrpSpPr>
          <p:cNvPr id="173" name="Google Shape;6221;p39"/>
          <p:cNvGrpSpPr/>
          <p:nvPr/>
        </p:nvGrpSpPr>
        <p:grpSpPr>
          <a:xfrm flipH="1">
            <a:off x="8909274" y="4006263"/>
            <a:ext cx="2447627" cy="2660056"/>
            <a:chOff x="1221227" y="903959"/>
            <a:chExt cx="3124554" cy="1995042"/>
          </a:xfrm>
        </p:grpSpPr>
        <p:sp>
          <p:nvSpPr>
            <p:cNvPr id="174" name="Google Shape;6222;p39"/>
            <p:cNvSpPr/>
            <p:nvPr/>
          </p:nvSpPr>
          <p:spPr>
            <a:xfrm>
              <a:off x="3962695" y="903959"/>
              <a:ext cx="344783" cy="375812"/>
            </a:xfrm>
            <a:custGeom>
              <a:avLst/>
              <a:gdLst/>
              <a:ahLst/>
              <a:cxnLst/>
              <a:rect l="l" t="t" r="r" b="b"/>
              <a:pathLst>
                <a:path w="14212" h="15491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1580" y="1"/>
                    <a:pt x="1" y="6267"/>
                    <a:pt x="3134" y="11680"/>
                  </a:cubicBezTo>
                  <a:cubicBezTo>
                    <a:pt x="4946" y="14827"/>
                    <a:pt x="7775" y="15490"/>
                    <a:pt x="9836" y="15490"/>
                  </a:cubicBezTo>
                  <a:cubicBezTo>
                    <a:pt x="11337" y="15490"/>
                    <a:pt x="12432" y="15139"/>
                    <a:pt x="12432" y="15139"/>
                  </a:cubicBezTo>
                  <a:cubicBezTo>
                    <a:pt x="12432" y="15139"/>
                    <a:pt x="14211" y="9800"/>
                    <a:pt x="10978" y="5314"/>
                  </a:cubicBezTo>
                  <a:cubicBezTo>
                    <a:pt x="7645" y="828"/>
                    <a:pt x="1580" y="1"/>
                    <a:pt x="1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5" name="Google Shape;6223;p39"/>
            <p:cNvSpPr/>
            <p:nvPr/>
          </p:nvSpPr>
          <p:spPr>
            <a:xfrm>
              <a:off x="4049032" y="982412"/>
              <a:ext cx="296748" cy="428068"/>
            </a:xfrm>
            <a:custGeom>
              <a:avLst/>
              <a:gdLst/>
              <a:ahLst/>
              <a:cxnLst/>
              <a:rect l="l" t="t" r="r" b="b"/>
              <a:pathLst>
                <a:path w="12232" h="17645" extrusionOk="0">
                  <a:moveTo>
                    <a:pt x="1" y="0"/>
                  </a:moveTo>
                  <a:lnTo>
                    <a:pt x="1" y="201"/>
                  </a:lnTo>
                  <a:cubicBezTo>
                    <a:pt x="1" y="201"/>
                    <a:pt x="727" y="1253"/>
                    <a:pt x="1880" y="2907"/>
                  </a:cubicBezTo>
                  <a:cubicBezTo>
                    <a:pt x="2507" y="3659"/>
                    <a:pt x="3134" y="4587"/>
                    <a:pt x="3860" y="5639"/>
                  </a:cubicBezTo>
                  <a:cubicBezTo>
                    <a:pt x="4186" y="6165"/>
                    <a:pt x="4587" y="6667"/>
                    <a:pt x="4913" y="7193"/>
                  </a:cubicBezTo>
                  <a:cubicBezTo>
                    <a:pt x="5339" y="7719"/>
                    <a:pt x="5740" y="8246"/>
                    <a:pt x="6166" y="8772"/>
                  </a:cubicBezTo>
                  <a:cubicBezTo>
                    <a:pt x="6592" y="9298"/>
                    <a:pt x="6993" y="9800"/>
                    <a:pt x="7319" y="10326"/>
                  </a:cubicBezTo>
                  <a:cubicBezTo>
                    <a:pt x="7720" y="10852"/>
                    <a:pt x="8146" y="11379"/>
                    <a:pt x="8472" y="11905"/>
                  </a:cubicBezTo>
                  <a:cubicBezTo>
                    <a:pt x="8672" y="12105"/>
                    <a:pt x="8873" y="12306"/>
                    <a:pt x="8973" y="12632"/>
                  </a:cubicBezTo>
                  <a:cubicBezTo>
                    <a:pt x="9199" y="12832"/>
                    <a:pt x="9299" y="13058"/>
                    <a:pt x="9499" y="13258"/>
                  </a:cubicBezTo>
                  <a:cubicBezTo>
                    <a:pt x="9825" y="13785"/>
                    <a:pt x="10026" y="14186"/>
                    <a:pt x="10352" y="14612"/>
                  </a:cubicBezTo>
                  <a:cubicBezTo>
                    <a:pt x="10853" y="15439"/>
                    <a:pt x="11179" y="16191"/>
                    <a:pt x="11479" y="16692"/>
                  </a:cubicBezTo>
                  <a:cubicBezTo>
                    <a:pt x="11705" y="17218"/>
                    <a:pt x="11906" y="17544"/>
                    <a:pt x="11906" y="17544"/>
                  </a:cubicBezTo>
                  <a:cubicBezTo>
                    <a:pt x="11906" y="17544"/>
                    <a:pt x="12006" y="17644"/>
                    <a:pt x="12106" y="17644"/>
                  </a:cubicBezTo>
                  <a:cubicBezTo>
                    <a:pt x="12231" y="17544"/>
                    <a:pt x="12231" y="17444"/>
                    <a:pt x="12231" y="17444"/>
                  </a:cubicBezTo>
                  <a:cubicBezTo>
                    <a:pt x="12231" y="17444"/>
                    <a:pt x="12006" y="17118"/>
                    <a:pt x="11805" y="16491"/>
                  </a:cubicBezTo>
                  <a:cubicBezTo>
                    <a:pt x="11605" y="15965"/>
                    <a:pt x="11279" y="15238"/>
                    <a:pt x="10753" y="14411"/>
                  </a:cubicBezTo>
                  <a:cubicBezTo>
                    <a:pt x="10552" y="13885"/>
                    <a:pt x="10352" y="13459"/>
                    <a:pt x="10026" y="12932"/>
                  </a:cubicBezTo>
                  <a:cubicBezTo>
                    <a:pt x="9825" y="12732"/>
                    <a:pt x="9725" y="12531"/>
                    <a:pt x="9499" y="12206"/>
                  </a:cubicBezTo>
                  <a:cubicBezTo>
                    <a:pt x="9399" y="12105"/>
                    <a:pt x="9299" y="12005"/>
                    <a:pt x="9299" y="11905"/>
                  </a:cubicBezTo>
                  <a:cubicBezTo>
                    <a:pt x="9199" y="11679"/>
                    <a:pt x="9098" y="11579"/>
                    <a:pt x="8973" y="11479"/>
                  </a:cubicBezTo>
                  <a:cubicBezTo>
                    <a:pt x="8572" y="10952"/>
                    <a:pt x="8146" y="10551"/>
                    <a:pt x="7845" y="10025"/>
                  </a:cubicBezTo>
                  <a:cubicBezTo>
                    <a:pt x="7419" y="9499"/>
                    <a:pt x="6993" y="8972"/>
                    <a:pt x="6592" y="8446"/>
                  </a:cubicBezTo>
                  <a:cubicBezTo>
                    <a:pt x="6266" y="7820"/>
                    <a:pt x="5840" y="7293"/>
                    <a:pt x="5439" y="6792"/>
                  </a:cubicBezTo>
                  <a:cubicBezTo>
                    <a:pt x="5113" y="6266"/>
                    <a:pt x="4712" y="5739"/>
                    <a:pt x="4286" y="5313"/>
                  </a:cubicBezTo>
                  <a:cubicBezTo>
                    <a:pt x="3560" y="4286"/>
                    <a:pt x="2833" y="3434"/>
                    <a:pt x="2306" y="2607"/>
                  </a:cubicBezTo>
                  <a:cubicBezTo>
                    <a:pt x="1053" y="1028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22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6" name="Google Shape;6224;p39"/>
            <p:cNvSpPr/>
            <p:nvPr/>
          </p:nvSpPr>
          <p:spPr>
            <a:xfrm>
              <a:off x="3229388" y="1785628"/>
              <a:ext cx="72666" cy="45222"/>
            </a:xfrm>
            <a:custGeom>
              <a:avLst/>
              <a:gdLst/>
              <a:ahLst/>
              <a:cxnLst/>
              <a:rect l="l" t="t" r="r" b="b"/>
              <a:pathLst>
                <a:path w="2616" h="1628" extrusionOk="0">
                  <a:moveTo>
                    <a:pt x="1918" y="1"/>
                  </a:moveTo>
                  <a:cubicBezTo>
                    <a:pt x="1824" y="1"/>
                    <a:pt x="1703" y="23"/>
                    <a:pt x="1554" y="74"/>
                  </a:cubicBezTo>
                  <a:cubicBezTo>
                    <a:pt x="301" y="475"/>
                    <a:pt x="0" y="1628"/>
                    <a:pt x="0" y="1628"/>
                  </a:cubicBezTo>
                  <a:cubicBezTo>
                    <a:pt x="1834" y="1252"/>
                    <a:pt x="2616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7" name="Google Shape;6225;p39"/>
            <p:cNvSpPr/>
            <p:nvPr/>
          </p:nvSpPr>
          <p:spPr>
            <a:xfrm>
              <a:off x="3229388" y="1827876"/>
              <a:ext cx="74471" cy="32722"/>
            </a:xfrm>
            <a:custGeom>
              <a:avLst/>
              <a:gdLst/>
              <a:ahLst/>
              <a:cxnLst/>
              <a:rect l="l" t="t" r="r" b="b"/>
              <a:pathLst>
                <a:path w="2681" h="1178" extrusionOk="0">
                  <a:moveTo>
                    <a:pt x="705" y="0"/>
                  </a:moveTo>
                  <a:cubicBezTo>
                    <a:pt x="289" y="0"/>
                    <a:pt x="0" y="107"/>
                    <a:pt x="0" y="107"/>
                  </a:cubicBezTo>
                  <a:cubicBezTo>
                    <a:pt x="816" y="870"/>
                    <a:pt x="1667" y="1177"/>
                    <a:pt x="2138" y="1177"/>
                  </a:cubicBezTo>
                  <a:cubicBezTo>
                    <a:pt x="2565" y="1177"/>
                    <a:pt x="2681" y="926"/>
                    <a:pt x="2181" y="533"/>
                  </a:cubicBezTo>
                  <a:cubicBezTo>
                    <a:pt x="1667" y="107"/>
                    <a:pt x="1122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8" name="Google Shape;6226;p39"/>
            <p:cNvSpPr/>
            <p:nvPr/>
          </p:nvSpPr>
          <p:spPr>
            <a:xfrm>
              <a:off x="3699288" y="1404616"/>
              <a:ext cx="314914" cy="359246"/>
            </a:xfrm>
            <a:custGeom>
              <a:avLst/>
              <a:gdLst/>
              <a:ahLst/>
              <a:cxnLst/>
              <a:rect l="l" t="t" r="r" b="b"/>
              <a:pathLst>
                <a:path w="11337" h="12933" extrusionOk="0">
                  <a:moveTo>
                    <a:pt x="4959" y="1"/>
                  </a:moveTo>
                  <a:cubicBezTo>
                    <a:pt x="3354" y="1"/>
                    <a:pt x="3672" y="1920"/>
                    <a:pt x="4061" y="3014"/>
                  </a:cubicBezTo>
                  <a:cubicBezTo>
                    <a:pt x="3784" y="2937"/>
                    <a:pt x="3506" y="2890"/>
                    <a:pt x="3253" y="2890"/>
                  </a:cubicBezTo>
                  <a:cubicBezTo>
                    <a:pt x="2841" y="2890"/>
                    <a:pt x="2493" y="3014"/>
                    <a:pt x="2307" y="3340"/>
                  </a:cubicBezTo>
                  <a:cubicBezTo>
                    <a:pt x="1680" y="4392"/>
                    <a:pt x="2607" y="5646"/>
                    <a:pt x="2708" y="5746"/>
                  </a:cubicBezTo>
                  <a:cubicBezTo>
                    <a:pt x="2655" y="5693"/>
                    <a:pt x="2164" y="5522"/>
                    <a:pt x="1653" y="5522"/>
                  </a:cubicBezTo>
                  <a:cubicBezTo>
                    <a:pt x="1193" y="5522"/>
                    <a:pt x="717" y="5660"/>
                    <a:pt x="527" y="6147"/>
                  </a:cubicBezTo>
                  <a:cubicBezTo>
                    <a:pt x="1" y="7525"/>
                    <a:pt x="1154" y="8453"/>
                    <a:pt x="1154" y="8453"/>
                  </a:cubicBezTo>
                  <a:cubicBezTo>
                    <a:pt x="1395" y="8400"/>
                    <a:pt x="1624" y="8374"/>
                    <a:pt x="1840" y="8374"/>
                  </a:cubicBezTo>
                  <a:cubicBezTo>
                    <a:pt x="3771" y="8374"/>
                    <a:pt x="4647" y="10404"/>
                    <a:pt x="4287" y="12839"/>
                  </a:cubicBezTo>
                  <a:cubicBezTo>
                    <a:pt x="4279" y="12902"/>
                    <a:pt x="4316" y="12933"/>
                    <a:pt x="4389" y="12933"/>
                  </a:cubicBezTo>
                  <a:cubicBezTo>
                    <a:pt x="5267" y="12933"/>
                    <a:pt x="11336" y="8442"/>
                    <a:pt x="6893" y="1986"/>
                  </a:cubicBezTo>
                  <a:cubicBezTo>
                    <a:pt x="6367" y="1134"/>
                    <a:pt x="5740" y="508"/>
                    <a:pt x="5114" y="6"/>
                  </a:cubicBezTo>
                  <a:cubicBezTo>
                    <a:pt x="5060" y="3"/>
                    <a:pt x="5009" y="1"/>
                    <a:pt x="4959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9" name="Google Shape;6227;p39"/>
            <p:cNvSpPr/>
            <p:nvPr/>
          </p:nvSpPr>
          <p:spPr>
            <a:xfrm>
              <a:off x="2924454" y="1431670"/>
              <a:ext cx="249970" cy="231859"/>
            </a:xfrm>
            <a:custGeom>
              <a:avLst/>
              <a:gdLst/>
              <a:ahLst/>
              <a:cxnLst/>
              <a:rect l="l" t="t" r="r" b="b"/>
              <a:pathLst>
                <a:path w="8999" h="8347" extrusionOk="0">
                  <a:moveTo>
                    <a:pt x="4074" y="1"/>
                  </a:moveTo>
                  <a:cubicBezTo>
                    <a:pt x="3755" y="1"/>
                    <a:pt x="3441" y="21"/>
                    <a:pt x="3134" y="60"/>
                  </a:cubicBezTo>
                  <a:cubicBezTo>
                    <a:pt x="2507" y="160"/>
                    <a:pt x="1881" y="386"/>
                    <a:pt x="1379" y="586"/>
                  </a:cubicBezTo>
                  <a:cubicBezTo>
                    <a:pt x="1154" y="687"/>
                    <a:pt x="953" y="787"/>
                    <a:pt x="753" y="912"/>
                  </a:cubicBezTo>
                  <a:cubicBezTo>
                    <a:pt x="427" y="1113"/>
                    <a:pt x="227" y="1313"/>
                    <a:pt x="1" y="1539"/>
                  </a:cubicBezTo>
                  <a:cubicBezTo>
                    <a:pt x="126" y="1539"/>
                    <a:pt x="2106" y="2667"/>
                    <a:pt x="2733" y="4546"/>
                  </a:cubicBezTo>
                  <a:cubicBezTo>
                    <a:pt x="3359" y="6651"/>
                    <a:pt x="3560" y="8205"/>
                    <a:pt x="3560" y="8205"/>
                  </a:cubicBezTo>
                  <a:cubicBezTo>
                    <a:pt x="3560" y="8205"/>
                    <a:pt x="3876" y="8347"/>
                    <a:pt x="4163" y="8347"/>
                  </a:cubicBezTo>
                  <a:cubicBezTo>
                    <a:pt x="4375" y="8347"/>
                    <a:pt x="4570" y="8270"/>
                    <a:pt x="4613" y="8005"/>
                  </a:cubicBezTo>
                  <a:cubicBezTo>
                    <a:pt x="4713" y="6025"/>
                    <a:pt x="7019" y="2792"/>
                    <a:pt x="8998" y="1839"/>
                  </a:cubicBezTo>
                  <a:cubicBezTo>
                    <a:pt x="8773" y="1639"/>
                    <a:pt x="8673" y="1539"/>
                    <a:pt x="8572" y="1413"/>
                  </a:cubicBezTo>
                  <a:cubicBezTo>
                    <a:pt x="8372" y="1313"/>
                    <a:pt x="8272" y="1213"/>
                    <a:pt x="8046" y="1113"/>
                  </a:cubicBezTo>
                  <a:cubicBezTo>
                    <a:pt x="6794" y="345"/>
                    <a:pt x="5396" y="1"/>
                    <a:pt x="4074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0" name="Google Shape;6228;p39"/>
            <p:cNvSpPr/>
            <p:nvPr/>
          </p:nvSpPr>
          <p:spPr>
            <a:xfrm>
              <a:off x="3162557" y="1418559"/>
              <a:ext cx="66860" cy="78833"/>
            </a:xfrm>
            <a:custGeom>
              <a:avLst/>
              <a:gdLst/>
              <a:ahLst/>
              <a:cxnLst/>
              <a:rect l="l" t="t" r="r" b="b"/>
              <a:pathLst>
                <a:path w="2407" h="2838" extrusionOk="0">
                  <a:moveTo>
                    <a:pt x="1900" y="1"/>
                  </a:moveTo>
                  <a:cubicBezTo>
                    <a:pt x="1760" y="1"/>
                    <a:pt x="1582" y="39"/>
                    <a:pt x="1354" y="131"/>
                  </a:cubicBezTo>
                  <a:cubicBezTo>
                    <a:pt x="201" y="532"/>
                    <a:pt x="0" y="1885"/>
                    <a:pt x="0" y="1885"/>
                  </a:cubicBezTo>
                  <a:cubicBezTo>
                    <a:pt x="101" y="2011"/>
                    <a:pt x="201" y="2111"/>
                    <a:pt x="426" y="2311"/>
                  </a:cubicBezTo>
                  <a:cubicBezTo>
                    <a:pt x="527" y="2412"/>
                    <a:pt x="727" y="2637"/>
                    <a:pt x="953" y="2838"/>
                  </a:cubicBezTo>
                  <a:cubicBezTo>
                    <a:pt x="1980" y="2512"/>
                    <a:pt x="2406" y="1058"/>
                    <a:pt x="2406" y="758"/>
                  </a:cubicBezTo>
                  <a:cubicBezTo>
                    <a:pt x="2406" y="502"/>
                    <a:pt x="2406" y="1"/>
                    <a:pt x="190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1" name="Google Shape;6229;p39"/>
            <p:cNvSpPr/>
            <p:nvPr/>
          </p:nvSpPr>
          <p:spPr>
            <a:xfrm>
              <a:off x="2875734" y="1393783"/>
              <a:ext cx="69638" cy="86221"/>
            </a:xfrm>
            <a:custGeom>
              <a:avLst/>
              <a:gdLst/>
              <a:ahLst/>
              <a:cxnLst/>
              <a:rect l="l" t="t" r="r" b="b"/>
              <a:pathLst>
                <a:path w="2507" h="3104" extrusionOk="0">
                  <a:moveTo>
                    <a:pt x="567" y="0"/>
                  </a:moveTo>
                  <a:cubicBezTo>
                    <a:pt x="141" y="0"/>
                    <a:pt x="1" y="342"/>
                    <a:pt x="1" y="497"/>
                  </a:cubicBezTo>
                  <a:cubicBezTo>
                    <a:pt x="1" y="697"/>
                    <a:pt x="1" y="2577"/>
                    <a:pt x="1454" y="3103"/>
                  </a:cubicBezTo>
                  <a:cubicBezTo>
                    <a:pt x="1554" y="3003"/>
                    <a:pt x="1655" y="2903"/>
                    <a:pt x="1755" y="2903"/>
                  </a:cubicBezTo>
                  <a:cubicBezTo>
                    <a:pt x="1981" y="2677"/>
                    <a:pt x="2181" y="2477"/>
                    <a:pt x="2507" y="2276"/>
                  </a:cubicBezTo>
                  <a:cubicBezTo>
                    <a:pt x="2507" y="2151"/>
                    <a:pt x="2181" y="898"/>
                    <a:pt x="1354" y="271"/>
                  </a:cubicBezTo>
                  <a:cubicBezTo>
                    <a:pt x="1021" y="73"/>
                    <a:pt x="764" y="0"/>
                    <a:pt x="567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2" name="Google Shape;6230;p39"/>
            <p:cNvSpPr/>
            <p:nvPr/>
          </p:nvSpPr>
          <p:spPr>
            <a:xfrm>
              <a:off x="2823514" y="1984675"/>
              <a:ext cx="359274" cy="397135"/>
            </a:xfrm>
            <a:custGeom>
              <a:avLst/>
              <a:gdLst/>
              <a:ahLst/>
              <a:cxnLst/>
              <a:rect l="l" t="t" r="r" b="b"/>
              <a:pathLst>
                <a:path w="12934" h="14297" extrusionOk="0">
                  <a:moveTo>
                    <a:pt x="12006" y="1"/>
                  </a:moveTo>
                  <a:cubicBezTo>
                    <a:pt x="10390" y="1303"/>
                    <a:pt x="8403" y="2513"/>
                    <a:pt x="6491" y="2513"/>
                  </a:cubicBezTo>
                  <a:cubicBezTo>
                    <a:pt x="6416" y="2513"/>
                    <a:pt x="6341" y="2511"/>
                    <a:pt x="6267" y="2507"/>
                  </a:cubicBezTo>
                  <a:cubicBezTo>
                    <a:pt x="4161" y="2306"/>
                    <a:pt x="2908" y="1354"/>
                    <a:pt x="1881" y="301"/>
                  </a:cubicBezTo>
                  <a:cubicBezTo>
                    <a:pt x="1881" y="301"/>
                    <a:pt x="1" y="4813"/>
                    <a:pt x="302" y="9825"/>
                  </a:cubicBezTo>
                  <a:cubicBezTo>
                    <a:pt x="479" y="12602"/>
                    <a:pt x="3138" y="14296"/>
                    <a:pt x="6725" y="14296"/>
                  </a:cubicBezTo>
                  <a:cubicBezTo>
                    <a:pt x="7184" y="14296"/>
                    <a:pt x="7659" y="14268"/>
                    <a:pt x="8146" y="14211"/>
                  </a:cubicBezTo>
                  <a:cubicBezTo>
                    <a:pt x="11379" y="13785"/>
                    <a:pt x="12632" y="11179"/>
                    <a:pt x="12933" y="8146"/>
                  </a:cubicBezTo>
                  <a:lnTo>
                    <a:pt x="12933" y="8146"/>
                  </a:lnTo>
                  <a:cubicBezTo>
                    <a:pt x="12632" y="8347"/>
                    <a:pt x="12307" y="8447"/>
                    <a:pt x="11906" y="8572"/>
                  </a:cubicBezTo>
                  <a:cubicBezTo>
                    <a:pt x="11327" y="8711"/>
                    <a:pt x="10767" y="8773"/>
                    <a:pt x="10238" y="8773"/>
                  </a:cubicBezTo>
                  <a:cubicBezTo>
                    <a:pt x="7607" y="8773"/>
                    <a:pt x="5762" y="7222"/>
                    <a:pt x="6367" y="5740"/>
                  </a:cubicBezTo>
                  <a:cubicBezTo>
                    <a:pt x="7094" y="4186"/>
                    <a:pt x="9274" y="5314"/>
                    <a:pt x="10653" y="4487"/>
                  </a:cubicBezTo>
                  <a:cubicBezTo>
                    <a:pt x="11379" y="4061"/>
                    <a:pt x="12006" y="3134"/>
                    <a:pt x="12532" y="2306"/>
                  </a:cubicBezTo>
                  <a:cubicBezTo>
                    <a:pt x="12307" y="1354"/>
                    <a:pt x="12106" y="527"/>
                    <a:pt x="12006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3" name="Google Shape;6231;p39"/>
            <p:cNvSpPr/>
            <p:nvPr/>
          </p:nvSpPr>
          <p:spPr>
            <a:xfrm>
              <a:off x="2799848" y="1807849"/>
              <a:ext cx="444190" cy="246636"/>
            </a:xfrm>
            <a:custGeom>
              <a:avLst/>
              <a:gdLst/>
              <a:ahLst/>
              <a:cxnLst/>
              <a:rect l="l" t="t" r="r" b="b"/>
              <a:pathLst>
                <a:path w="15991" h="8879" extrusionOk="0">
                  <a:moveTo>
                    <a:pt x="15464" y="1"/>
                  </a:moveTo>
                  <a:cubicBezTo>
                    <a:pt x="15038" y="402"/>
                    <a:pt x="14412" y="728"/>
                    <a:pt x="13685" y="1154"/>
                  </a:cubicBezTo>
                  <a:lnTo>
                    <a:pt x="13685" y="1254"/>
                  </a:lnTo>
                  <a:cubicBezTo>
                    <a:pt x="12737" y="1557"/>
                    <a:pt x="11016" y="2061"/>
                    <a:pt x="8878" y="2061"/>
                  </a:cubicBezTo>
                  <a:cubicBezTo>
                    <a:pt x="8188" y="2061"/>
                    <a:pt x="7456" y="2009"/>
                    <a:pt x="6692" y="1880"/>
                  </a:cubicBezTo>
                  <a:cubicBezTo>
                    <a:pt x="2306" y="1254"/>
                    <a:pt x="1479" y="402"/>
                    <a:pt x="1479" y="402"/>
                  </a:cubicBezTo>
                  <a:cubicBezTo>
                    <a:pt x="1479" y="402"/>
                    <a:pt x="327" y="728"/>
                    <a:pt x="327" y="1655"/>
                  </a:cubicBezTo>
                  <a:cubicBezTo>
                    <a:pt x="327" y="1880"/>
                    <a:pt x="427" y="2081"/>
                    <a:pt x="527" y="2407"/>
                  </a:cubicBezTo>
                  <a:cubicBezTo>
                    <a:pt x="527" y="2407"/>
                    <a:pt x="1" y="2908"/>
                    <a:pt x="728" y="4061"/>
                  </a:cubicBezTo>
                  <a:cubicBezTo>
                    <a:pt x="853" y="4161"/>
                    <a:pt x="953" y="4286"/>
                    <a:pt x="1053" y="4487"/>
                  </a:cubicBezTo>
                  <a:cubicBezTo>
                    <a:pt x="1479" y="5114"/>
                    <a:pt x="1981" y="5941"/>
                    <a:pt x="2733" y="6667"/>
                  </a:cubicBezTo>
                  <a:cubicBezTo>
                    <a:pt x="3760" y="7720"/>
                    <a:pt x="5013" y="8672"/>
                    <a:pt x="7119" y="8873"/>
                  </a:cubicBezTo>
                  <a:cubicBezTo>
                    <a:pt x="7193" y="8877"/>
                    <a:pt x="7268" y="8879"/>
                    <a:pt x="7343" y="8879"/>
                  </a:cubicBezTo>
                  <a:cubicBezTo>
                    <a:pt x="9255" y="8879"/>
                    <a:pt x="11242" y="7669"/>
                    <a:pt x="12858" y="6367"/>
                  </a:cubicBezTo>
                  <a:cubicBezTo>
                    <a:pt x="14312" y="5214"/>
                    <a:pt x="15364" y="3961"/>
                    <a:pt x="15565" y="3535"/>
                  </a:cubicBezTo>
                  <a:cubicBezTo>
                    <a:pt x="15665" y="3334"/>
                    <a:pt x="15765" y="3134"/>
                    <a:pt x="15765" y="3033"/>
                  </a:cubicBezTo>
                  <a:cubicBezTo>
                    <a:pt x="15991" y="2181"/>
                    <a:pt x="15364" y="1555"/>
                    <a:pt x="15264" y="1454"/>
                  </a:cubicBezTo>
                  <a:cubicBezTo>
                    <a:pt x="15665" y="1028"/>
                    <a:pt x="15991" y="527"/>
                    <a:pt x="15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4" name="Google Shape;6232;p39"/>
            <p:cNvSpPr/>
            <p:nvPr/>
          </p:nvSpPr>
          <p:spPr>
            <a:xfrm>
              <a:off x="3028895" y="2570846"/>
              <a:ext cx="215137" cy="205915"/>
            </a:xfrm>
            <a:custGeom>
              <a:avLst/>
              <a:gdLst/>
              <a:ahLst/>
              <a:cxnLst/>
              <a:rect l="l" t="t" r="r" b="b"/>
              <a:pathLst>
                <a:path w="7745" h="7413" extrusionOk="0">
                  <a:moveTo>
                    <a:pt x="1780" y="1"/>
                  </a:moveTo>
                  <a:lnTo>
                    <a:pt x="1780" y="4687"/>
                  </a:lnTo>
                  <a:cubicBezTo>
                    <a:pt x="1780" y="4687"/>
                    <a:pt x="0" y="5740"/>
                    <a:pt x="226" y="6893"/>
                  </a:cubicBezTo>
                  <a:cubicBezTo>
                    <a:pt x="319" y="7232"/>
                    <a:pt x="1753" y="7413"/>
                    <a:pt x="3311" y="7413"/>
                  </a:cubicBezTo>
                  <a:cubicBezTo>
                    <a:pt x="5093" y="7413"/>
                    <a:pt x="7038" y="7176"/>
                    <a:pt x="7319" y="6667"/>
                  </a:cubicBezTo>
                  <a:cubicBezTo>
                    <a:pt x="7745" y="5740"/>
                    <a:pt x="6893" y="1"/>
                    <a:pt x="6893" y="1"/>
                  </a:cubicBezTo>
                  <a:cubicBezTo>
                    <a:pt x="6893" y="1"/>
                    <a:pt x="6391" y="1"/>
                    <a:pt x="5539" y="101"/>
                  </a:cubicBezTo>
                  <a:lnTo>
                    <a:pt x="2406" y="101"/>
                  </a:lnTo>
                  <a:cubicBezTo>
                    <a:pt x="2106" y="101"/>
                    <a:pt x="1880" y="101"/>
                    <a:pt x="1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5" name="Google Shape;6233;p39"/>
            <p:cNvSpPr/>
            <p:nvPr/>
          </p:nvSpPr>
          <p:spPr>
            <a:xfrm>
              <a:off x="2657825" y="2515154"/>
              <a:ext cx="223526" cy="219553"/>
            </a:xfrm>
            <a:custGeom>
              <a:avLst/>
              <a:gdLst/>
              <a:ahLst/>
              <a:cxnLst/>
              <a:rect l="l" t="t" r="r" b="b"/>
              <a:pathLst>
                <a:path w="8047" h="7904" extrusionOk="0">
                  <a:moveTo>
                    <a:pt x="3034" y="1"/>
                  </a:moveTo>
                  <a:lnTo>
                    <a:pt x="2081" y="4612"/>
                  </a:lnTo>
                  <a:cubicBezTo>
                    <a:pt x="2081" y="4612"/>
                    <a:pt x="1" y="5138"/>
                    <a:pt x="1" y="6392"/>
                  </a:cubicBezTo>
                  <a:cubicBezTo>
                    <a:pt x="1" y="6958"/>
                    <a:pt x="3802" y="7904"/>
                    <a:pt x="5779" y="7904"/>
                  </a:cubicBezTo>
                  <a:cubicBezTo>
                    <a:pt x="6340" y="7904"/>
                    <a:pt x="6755" y="7828"/>
                    <a:pt x="6893" y="7645"/>
                  </a:cubicBezTo>
                  <a:cubicBezTo>
                    <a:pt x="7620" y="6793"/>
                    <a:pt x="8046" y="1053"/>
                    <a:pt x="8046" y="1053"/>
                  </a:cubicBezTo>
                  <a:lnTo>
                    <a:pt x="7720" y="1053"/>
                  </a:lnTo>
                  <a:cubicBezTo>
                    <a:pt x="6893" y="853"/>
                    <a:pt x="5114" y="527"/>
                    <a:pt x="3961" y="326"/>
                  </a:cubicBezTo>
                  <a:cubicBezTo>
                    <a:pt x="3460" y="226"/>
                    <a:pt x="3134" y="126"/>
                    <a:pt x="3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6" name="Google Shape;6234;p39"/>
            <p:cNvSpPr/>
            <p:nvPr/>
          </p:nvSpPr>
          <p:spPr>
            <a:xfrm>
              <a:off x="2837457" y="1348146"/>
              <a:ext cx="125332" cy="143693"/>
            </a:xfrm>
            <a:custGeom>
              <a:avLst/>
              <a:gdLst/>
              <a:ahLst/>
              <a:cxnLst/>
              <a:rect l="l" t="t" r="r" b="b"/>
              <a:pathLst>
                <a:path w="4512" h="5173" extrusionOk="0">
                  <a:moveTo>
                    <a:pt x="1248" y="1"/>
                  </a:moveTo>
                  <a:cubicBezTo>
                    <a:pt x="796" y="1"/>
                    <a:pt x="463" y="185"/>
                    <a:pt x="326" y="561"/>
                  </a:cubicBezTo>
                  <a:cubicBezTo>
                    <a:pt x="0" y="1288"/>
                    <a:pt x="326" y="4947"/>
                    <a:pt x="2506" y="5172"/>
                  </a:cubicBezTo>
                  <a:cubicBezTo>
                    <a:pt x="2632" y="5047"/>
                    <a:pt x="2732" y="4846"/>
                    <a:pt x="2832" y="4746"/>
                  </a:cubicBezTo>
                  <a:cubicBezTo>
                    <a:pt x="1379" y="4220"/>
                    <a:pt x="1379" y="2340"/>
                    <a:pt x="1379" y="2140"/>
                  </a:cubicBezTo>
                  <a:cubicBezTo>
                    <a:pt x="1379" y="1985"/>
                    <a:pt x="1519" y="1643"/>
                    <a:pt x="1945" y="1643"/>
                  </a:cubicBezTo>
                  <a:cubicBezTo>
                    <a:pt x="2142" y="1643"/>
                    <a:pt x="2399" y="1716"/>
                    <a:pt x="2732" y="1914"/>
                  </a:cubicBezTo>
                  <a:cubicBezTo>
                    <a:pt x="3559" y="2541"/>
                    <a:pt x="3885" y="3794"/>
                    <a:pt x="3885" y="3919"/>
                  </a:cubicBezTo>
                  <a:cubicBezTo>
                    <a:pt x="4085" y="3794"/>
                    <a:pt x="4286" y="3694"/>
                    <a:pt x="4511" y="3593"/>
                  </a:cubicBezTo>
                  <a:cubicBezTo>
                    <a:pt x="4386" y="3067"/>
                    <a:pt x="4286" y="1613"/>
                    <a:pt x="3258" y="786"/>
                  </a:cubicBezTo>
                  <a:cubicBezTo>
                    <a:pt x="2506" y="267"/>
                    <a:pt x="1791" y="1"/>
                    <a:pt x="1248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7" name="Google Shape;6235;p39"/>
            <p:cNvSpPr/>
            <p:nvPr/>
          </p:nvSpPr>
          <p:spPr>
            <a:xfrm>
              <a:off x="3147946" y="1371534"/>
              <a:ext cx="133693" cy="137693"/>
            </a:xfrm>
            <a:custGeom>
              <a:avLst/>
              <a:gdLst/>
              <a:ahLst/>
              <a:cxnLst/>
              <a:rect l="l" t="t" r="r" b="b"/>
              <a:pathLst>
                <a:path w="4813" h="4957" extrusionOk="0">
                  <a:moveTo>
                    <a:pt x="3458" y="0"/>
                  </a:moveTo>
                  <a:cubicBezTo>
                    <a:pt x="2977" y="0"/>
                    <a:pt x="2396" y="137"/>
                    <a:pt x="1780" y="446"/>
                  </a:cubicBezTo>
                  <a:cubicBezTo>
                    <a:pt x="526" y="1072"/>
                    <a:pt x="100" y="2852"/>
                    <a:pt x="0" y="3278"/>
                  </a:cubicBezTo>
                  <a:cubicBezTo>
                    <a:pt x="226" y="3378"/>
                    <a:pt x="326" y="3478"/>
                    <a:pt x="526" y="3578"/>
                  </a:cubicBezTo>
                  <a:cubicBezTo>
                    <a:pt x="526" y="3578"/>
                    <a:pt x="727" y="2225"/>
                    <a:pt x="1880" y="1824"/>
                  </a:cubicBezTo>
                  <a:cubicBezTo>
                    <a:pt x="2108" y="1732"/>
                    <a:pt x="2286" y="1694"/>
                    <a:pt x="2426" y="1694"/>
                  </a:cubicBezTo>
                  <a:cubicBezTo>
                    <a:pt x="2932" y="1694"/>
                    <a:pt x="2932" y="2195"/>
                    <a:pt x="2932" y="2451"/>
                  </a:cubicBezTo>
                  <a:cubicBezTo>
                    <a:pt x="2932" y="2751"/>
                    <a:pt x="2506" y="4205"/>
                    <a:pt x="1479" y="4531"/>
                  </a:cubicBezTo>
                  <a:cubicBezTo>
                    <a:pt x="1479" y="4631"/>
                    <a:pt x="1579" y="4631"/>
                    <a:pt x="1679" y="4731"/>
                  </a:cubicBezTo>
                  <a:cubicBezTo>
                    <a:pt x="1679" y="4832"/>
                    <a:pt x="1679" y="4832"/>
                    <a:pt x="1780" y="4957"/>
                  </a:cubicBezTo>
                  <a:cubicBezTo>
                    <a:pt x="3860" y="4957"/>
                    <a:pt x="4812" y="1498"/>
                    <a:pt x="4712" y="671"/>
                  </a:cubicBezTo>
                  <a:cubicBezTo>
                    <a:pt x="4582" y="253"/>
                    <a:pt x="4111" y="0"/>
                    <a:pt x="3458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8" name="Google Shape;6236;p39"/>
            <p:cNvSpPr/>
            <p:nvPr/>
          </p:nvSpPr>
          <p:spPr>
            <a:xfrm>
              <a:off x="2797070" y="1474390"/>
              <a:ext cx="519384" cy="390746"/>
            </a:xfrm>
            <a:custGeom>
              <a:avLst/>
              <a:gdLst/>
              <a:ahLst/>
              <a:cxnLst/>
              <a:rect l="l" t="t" r="r" b="b"/>
              <a:pathLst>
                <a:path w="18698" h="14067" extrusionOk="0">
                  <a:moveTo>
                    <a:pt x="4587" y="1"/>
                  </a:moveTo>
                  <a:cubicBezTo>
                    <a:pt x="4487" y="1"/>
                    <a:pt x="4386" y="101"/>
                    <a:pt x="4286" y="201"/>
                  </a:cubicBezTo>
                  <a:cubicBezTo>
                    <a:pt x="4186" y="301"/>
                    <a:pt x="4086" y="502"/>
                    <a:pt x="3960" y="627"/>
                  </a:cubicBezTo>
                  <a:cubicBezTo>
                    <a:pt x="3033" y="1755"/>
                    <a:pt x="2406" y="3234"/>
                    <a:pt x="1780" y="5113"/>
                  </a:cubicBezTo>
                  <a:cubicBezTo>
                    <a:pt x="1780" y="5113"/>
                    <a:pt x="427" y="6567"/>
                    <a:pt x="326" y="8246"/>
                  </a:cubicBezTo>
                  <a:cubicBezTo>
                    <a:pt x="0" y="10953"/>
                    <a:pt x="1579" y="12407"/>
                    <a:pt x="1579" y="12407"/>
                  </a:cubicBezTo>
                  <a:cubicBezTo>
                    <a:pt x="1579" y="12407"/>
                    <a:pt x="2406" y="13259"/>
                    <a:pt x="6792" y="13885"/>
                  </a:cubicBezTo>
                  <a:cubicBezTo>
                    <a:pt x="7556" y="14014"/>
                    <a:pt x="8288" y="14066"/>
                    <a:pt x="8978" y="14066"/>
                  </a:cubicBezTo>
                  <a:cubicBezTo>
                    <a:pt x="11116" y="14066"/>
                    <a:pt x="12837" y="13562"/>
                    <a:pt x="13785" y="13259"/>
                  </a:cubicBezTo>
                  <a:lnTo>
                    <a:pt x="13785" y="13159"/>
                  </a:lnTo>
                  <a:cubicBezTo>
                    <a:pt x="14512" y="12733"/>
                    <a:pt x="15138" y="12407"/>
                    <a:pt x="15564" y="12006"/>
                  </a:cubicBezTo>
                  <a:cubicBezTo>
                    <a:pt x="18697" y="9274"/>
                    <a:pt x="15564" y="5740"/>
                    <a:pt x="15564" y="5740"/>
                  </a:cubicBezTo>
                  <a:cubicBezTo>
                    <a:pt x="15564" y="5740"/>
                    <a:pt x="15665" y="2908"/>
                    <a:pt x="14412" y="1254"/>
                  </a:cubicBezTo>
                  <a:cubicBezTo>
                    <a:pt x="14311" y="1129"/>
                    <a:pt x="14311" y="1129"/>
                    <a:pt x="14311" y="1028"/>
                  </a:cubicBezTo>
                  <a:cubicBezTo>
                    <a:pt x="14211" y="928"/>
                    <a:pt x="14111" y="928"/>
                    <a:pt x="14111" y="828"/>
                  </a:cubicBezTo>
                  <a:cubicBezTo>
                    <a:pt x="13885" y="627"/>
                    <a:pt x="13685" y="402"/>
                    <a:pt x="13584" y="301"/>
                  </a:cubicBezTo>
                  <a:cubicBezTo>
                    <a:pt x="11605" y="1254"/>
                    <a:pt x="9299" y="4487"/>
                    <a:pt x="9199" y="6467"/>
                  </a:cubicBezTo>
                  <a:cubicBezTo>
                    <a:pt x="9156" y="6732"/>
                    <a:pt x="8961" y="6809"/>
                    <a:pt x="8749" y="6809"/>
                  </a:cubicBezTo>
                  <a:cubicBezTo>
                    <a:pt x="8462" y="6809"/>
                    <a:pt x="8146" y="6667"/>
                    <a:pt x="8146" y="6667"/>
                  </a:cubicBezTo>
                  <a:cubicBezTo>
                    <a:pt x="8146" y="6667"/>
                    <a:pt x="7945" y="5113"/>
                    <a:pt x="7319" y="3008"/>
                  </a:cubicBezTo>
                  <a:cubicBezTo>
                    <a:pt x="6692" y="1129"/>
                    <a:pt x="4712" y="1"/>
                    <a:pt x="45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9" name="Google Shape;6237;p39"/>
            <p:cNvSpPr/>
            <p:nvPr/>
          </p:nvSpPr>
          <p:spPr>
            <a:xfrm>
              <a:off x="2600049" y="1699409"/>
              <a:ext cx="719187" cy="874269"/>
            </a:xfrm>
            <a:custGeom>
              <a:avLst/>
              <a:gdLst/>
              <a:ahLst/>
              <a:cxnLst/>
              <a:rect l="l" t="t" r="r" b="b"/>
              <a:pathLst>
                <a:path w="25891" h="31474" extrusionOk="0">
                  <a:moveTo>
                    <a:pt x="2006" y="0"/>
                  </a:moveTo>
                  <a:cubicBezTo>
                    <a:pt x="1408" y="0"/>
                    <a:pt x="934" y="412"/>
                    <a:pt x="728" y="972"/>
                  </a:cubicBezTo>
                  <a:cubicBezTo>
                    <a:pt x="1" y="2852"/>
                    <a:pt x="1880" y="8817"/>
                    <a:pt x="5540" y="11098"/>
                  </a:cubicBezTo>
                  <a:cubicBezTo>
                    <a:pt x="4587" y="13078"/>
                    <a:pt x="3434" y="16110"/>
                    <a:pt x="3434" y="18842"/>
                  </a:cubicBezTo>
                  <a:cubicBezTo>
                    <a:pt x="3434" y="23629"/>
                    <a:pt x="6467" y="27088"/>
                    <a:pt x="6467" y="27088"/>
                  </a:cubicBezTo>
                  <a:lnTo>
                    <a:pt x="6041" y="29494"/>
                  </a:lnTo>
                  <a:lnTo>
                    <a:pt x="6041" y="29694"/>
                  </a:lnTo>
                  <a:cubicBezTo>
                    <a:pt x="7194" y="29895"/>
                    <a:pt x="8973" y="30221"/>
                    <a:pt x="9800" y="30421"/>
                  </a:cubicBezTo>
                  <a:lnTo>
                    <a:pt x="10126" y="27915"/>
                  </a:lnTo>
                  <a:cubicBezTo>
                    <a:pt x="10126" y="27915"/>
                    <a:pt x="12418" y="28540"/>
                    <a:pt x="15144" y="28540"/>
                  </a:cubicBezTo>
                  <a:cubicBezTo>
                    <a:pt x="15956" y="28540"/>
                    <a:pt x="16806" y="28485"/>
                    <a:pt x="17645" y="28341"/>
                  </a:cubicBezTo>
                  <a:lnTo>
                    <a:pt x="17845" y="31374"/>
                  </a:lnTo>
                  <a:lnTo>
                    <a:pt x="17845" y="31474"/>
                  </a:lnTo>
                  <a:lnTo>
                    <a:pt x="20978" y="31474"/>
                  </a:lnTo>
                  <a:cubicBezTo>
                    <a:pt x="20978" y="31148"/>
                    <a:pt x="20878" y="28241"/>
                    <a:pt x="20878" y="28241"/>
                  </a:cubicBezTo>
                  <a:cubicBezTo>
                    <a:pt x="20878" y="28241"/>
                    <a:pt x="25164" y="25509"/>
                    <a:pt x="25790" y="21975"/>
                  </a:cubicBezTo>
                  <a:cubicBezTo>
                    <a:pt x="25891" y="21649"/>
                    <a:pt x="25891" y="21223"/>
                    <a:pt x="25891" y="20822"/>
                  </a:cubicBezTo>
                  <a:lnTo>
                    <a:pt x="25891" y="18842"/>
                  </a:lnTo>
                  <a:cubicBezTo>
                    <a:pt x="25690" y="17163"/>
                    <a:pt x="25364" y="15083"/>
                    <a:pt x="24963" y="13203"/>
                  </a:cubicBezTo>
                  <a:cubicBezTo>
                    <a:pt x="24437" y="10697"/>
                    <a:pt x="23710" y="8391"/>
                    <a:pt x="22958" y="6937"/>
                  </a:cubicBezTo>
                  <a:cubicBezTo>
                    <a:pt x="22958" y="7038"/>
                    <a:pt x="22858" y="7238"/>
                    <a:pt x="22758" y="7439"/>
                  </a:cubicBezTo>
                  <a:cubicBezTo>
                    <a:pt x="22557" y="7865"/>
                    <a:pt x="21505" y="9118"/>
                    <a:pt x="20051" y="10271"/>
                  </a:cubicBezTo>
                  <a:cubicBezTo>
                    <a:pt x="20151" y="10797"/>
                    <a:pt x="20352" y="11624"/>
                    <a:pt x="20577" y="12576"/>
                  </a:cubicBezTo>
                  <a:cubicBezTo>
                    <a:pt x="20051" y="13404"/>
                    <a:pt x="19424" y="14331"/>
                    <a:pt x="18698" y="14757"/>
                  </a:cubicBezTo>
                  <a:cubicBezTo>
                    <a:pt x="17319" y="15584"/>
                    <a:pt x="15139" y="14456"/>
                    <a:pt x="14412" y="16010"/>
                  </a:cubicBezTo>
                  <a:cubicBezTo>
                    <a:pt x="13807" y="17492"/>
                    <a:pt x="15652" y="19043"/>
                    <a:pt x="18283" y="19043"/>
                  </a:cubicBezTo>
                  <a:cubicBezTo>
                    <a:pt x="18812" y="19043"/>
                    <a:pt x="19372" y="18981"/>
                    <a:pt x="19951" y="18842"/>
                  </a:cubicBezTo>
                  <a:cubicBezTo>
                    <a:pt x="20352" y="18717"/>
                    <a:pt x="20677" y="18617"/>
                    <a:pt x="20978" y="18416"/>
                  </a:cubicBezTo>
                  <a:lnTo>
                    <a:pt x="20978" y="18416"/>
                  </a:lnTo>
                  <a:cubicBezTo>
                    <a:pt x="20677" y="21449"/>
                    <a:pt x="19424" y="24055"/>
                    <a:pt x="16191" y="24481"/>
                  </a:cubicBezTo>
                  <a:cubicBezTo>
                    <a:pt x="15704" y="24538"/>
                    <a:pt x="15229" y="24566"/>
                    <a:pt x="14770" y="24566"/>
                  </a:cubicBezTo>
                  <a:cubicBezTo>
                    <a:pt x="11183" y="24566"/>
                    <a:pt x="8524" y="22872"/>
                    <a:pt x="8347" y="20095"/>
                  </a:cubicBezTo>
                  <a:cubicBezTo>
                    <a:pt x="8046" y="15083"/>
                    <a:pt x="9926" y="10571"/>
                    <a:pt x="9926" y="10571"/>
                  </a:cubicBezTo>
                  <a:cubicBezTo>
                    <a:pt x="9174" y="9845"/>
                    <a:pt x="8672" y="9018"/>
                    <a:pt x="8246" y="8391"/>
                  </a:cubicBezTo>
                  <a:cubicBezTo>
                    <a:pt x="8146" y="8190"/>
                    <a:pt x="8046" y="8065"/>
                    <a:pt x="7921" y="7965"/>
                  </a:cubicBezTo>
                  <a:cubicBezTo>
                    <a:pt x="7194" y="6812"/>
                    <a:pt x="7720" y="6311"/>
                    <a:pt x="7720" y="6311"/>
                  </a:cubicBezTo>
                  <a:cubicBezTo>
                    <a:pt x="7620" y="5985"/>
                    <a:pt x="7520" y="5784"/>
                    <a:pt x="7520" y="5559"/>
                  </a:cubicBezTo>
                  <a:lnTo>
                    <a:pt x="7419" y="5559"/>
                  </a:lnTo>
                  <a:cubicBezTo>
                    <a:pt x="7419" y="5559"/>
                    <a:pt x="5840" y="4431"/>
                    <a:pt x="4161" y="1699"/>
                  </a:cubicBezTo>
                  <a:cubicBezTo>
                    <a:pt x="3414" y="462"/>
                    <a:pt x="2640" y="0"/>
                    <a:pt x="2006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0" name="Google Shape;6238;p39"/>
            <p:cNvSpPr/>
            <p:nvPr/>
          </p:nvSpPr>
          <p:spPr>
            <a:xfrm>
              <a:off x="3310829" y="1343313"/>
              <a:ext cx="530522" cy="943352"/>
            </a:xfrm>
            <a:custGeom>
              <a:avLst/>
              <a:gdLst/>
              <a:ahLst/>
              <a:cxnLst/>
              <a:rect l="l" t="t" r="r" b="b"/>
              <a:pathLst>
                <a:path w="19099" h="33961" extrusionOk="0">
                  <a:moveTo>
                    <a:pt x="12885" y="0"/>
                  </a:moveTo>
                  <a:cubicBezTo>
                    <a:pt x="9706" y="0"/>
                    <a:pt x="6512" y="1473"/>
                    <a:pt x="4487" y="4193"/>
                  </a:cubicBezTo>
                  <a:cubicBezTo>
                    <a:pt x="1" y="10133"/>
                    <a:pt x="4688" y="20484"/>
                    <a:pt x="4161" y="26123"/>
                  </a:cubicBezTo>
                  <a:cubicBezTo>
                    <a:pt x="3760" y="31662"/>
                    <a:pt x="302" y="31662"/>
                    <a:pt x="302" y="31662"/>
                  </a:cubicBezTo>
                  <a:lnTo>
                    <a:pt x="302" y="33642"/>
                  </a:lnTo>
                  <a:cubicBezTo>
                    <a:pt x="302" y="33642"/>
                    <a:pt x="1693" y="33960"/>
                    <a:pt x="3631" y="33960"/>
                  </a:cubicBezTo>
                  <a:cubicBezTo>
                    <a:pt x="5977" y="33960"/>
                    <a:pt x="9124" y="33495"/>
                    <a:pt x="11580" y="31437"/>
                  </a:cubicBezTo>
                  <a:cubicBezTo>
                    <a:pt x="17018" y="26750"/>
                    <a:pt x="16066" y="21311"/>
                    <a:pt x="14813" y="17026"/>
                  </a:cubicBezTo>
                  <a:cubicBezTo>
                    <a:pt x="14186" y="14845"/>
                    <a:pt x="12106" y="11286"/>
                    <a:pt x="15139" y="10660"/>
                  </a:cubicBezTo>
                  <a:cubicBezTo>
                    <a:pt x="15139" y="10660"/>
                    <a:pt x="13986" y="9732"/>
                    <a:pt x="14512" y="8354"/>
                  </a:cubicBezTo>
                  <a:cubicBezTo>
                    <a:pt x="14702" y="7867"/>
                    <a:pt x="15178" y="7729"/>
                    <a:pt x="15638" y="7729"/>
                  </a:cubicBezTo>
                  <a:cubicBezTo>
                    <a:pt x="16149" y="7729"/>
                    <a:pt x="16640" y="7900"/>
                    <a:pt x="16693" y="7953"/>
                  </a:cubicBezTo>
                  <a:cubicBezTo>
                    <a:pt x="16592" y="7853"/>
                    <a:pt x="15665" y="6599"/>
                    <a:pt x="16292" y="5547"/>
                  </a:cubicBezTo>
                  <a:cubicBezTo>
                    <a:pt x="16478" y="5221"/>
                    <a:pt x="16826" y="5097"/>
                    <a:pt x="17238" y="5097"/>
                  </a:cubicBezTo>
                  <a:cubicBezTo>
                    <a:pt x="17491" y="5097"/>
                    <a:pt x="17769" y="5144"/>
                    <a:pt x="18046" y="5221"/>
                  </a:cubicBezTo>
                  <a:cubicBezTo>
                    <a:pt x="17657" y="4127"/>
                    <a:pt x="17339" y="2208"/>
                    <a:pt x="18944" y="2208"/>
                  </a:cubicBezTo>
                  <a:cubicBezTo>
                    <a:pt x="18994" y="2208"/>
                    <a:pt x="19045" y="2210"/>
                    <a:pt x="19099" y="2213"/>
                  </a:cubicBezTo>
                  <a:cubicBezTo>
                    <a:pt x="17300" y="713"/>
                    <a:pt x="15096" y="0"/>
                    <a:pt x="12885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1" name="Google Shape;6239;p39"/>
            <p:cNvSpPr/>
            <p:nvPr/>
          </p:nvSpPr>
          <p:spPr>
            <a:xfrm>
              <a:off x="2840930" y="1818988"/>
              <a:ext cx="365524" cy="52249"/>
            </a:xfrm>
            <a:custGeom>
              <a:avLst/>
              <a:gdLst/>
              <a:ahLst/>
              <a:cxnLst/>
              <a:rect l="l" t="t" r="r" b="b"/>
              <a:pathLst>
                <a:path w="13159" h="1881" extrusionOk="0">
                  <a:moveTo>
                    <a:pt x="0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226"/>
                    <a:pt x="301" y="327"/>
                    <a:pt x="401" y="327"/>
                  </a:cubicBezTo>
                  <a:cubicBezTo>
                    <a:pt x="727" y="527"/>
                    <a:pt x="1254" y="753"/>
                    <a:pt x="1880" y="953"/>
                  </a:cubicBezTo>
                  <a:cubicBezTo>
                    <a:pt x="2181" y="1053"/>
                    <a:pt x="2507" y="1154"/>
                    <a:pt x="2908" y="1254"/>
                  </a:cubicBezTo>
                  <a:cubicBezTo>
                    <a:pt x="3234" y="1379"/>
                    <a:pt x="3635" y="1379"/>
                    <a:pt x="3960" y="1479"/>
                  </a:cubicBezTo>
                  <a:cubicBezTo>
                    <a:pt x="4386" y="1580"/>
                    <a:pt x="4787" y="1680"/>
                    <a:pt x="5213" y="1680"/>
                  </a:cubicBezTo>
                  <a:cubicBezTo>
                    <a:pt x="5640" y="1780"/>
                    <a:pt x="6041" y="1780"/>
                    <a:pt x="6467" y="1880"/>
                  </a:cubicBezTo>
                  <a:cubicBezTo>
                    <a:pt x="7294" y="1880"/>
                    <a:pt x="8146" y="1880"/>
                    <a:pt x="8973" y="1780"/>
                  </a:cubicBezTo>
                  <a:cubicBezTo>
                    <a:pt x="9800" y="1680"/>
                    <a:pt x="10527" y="1479"/>
                    <a:pt x="11153" y="1254"/>
                  </a:cubicBezTo>
                  <a:cubicBezTo>
                    <a:pt x="11479" y="1254"/>
                    <a:pt x="11680" y="1154"/>
                    <a:pt x="11905" y="1053"/>
                  </a:cubicBezTo>
                  <a:cubicBezTo>
                    <a:pt x="12206" y="953"/>
                    <a:pt x="12407" y="853"/>
                    <a:pt x="12532" y="753"/>
                  </a:cubicBezTo>
                  <a:cubicBezTo>
                    <a:pt x="12933" y="527"/>
                    <a:pt x="13033" y="527"/>
                    <a:pt x="13033" y="527"/>
                  </a:cubicBezTo>
                  <a:lnTo>
                    <a:pt x="13158" y="427"/>
                  </a:lnTo>
                  <a:lnTo>
                    <a:pt x="13033" y="427"/>
                  </a:lnTo>
                  <a:cubicBezTo>
                    <a:pt x="13033" y="427"/>
                    <a:pt x="12833" y="427"/>
                    <a:pt x="12532" y="627"/>
                  </a:cubicBezTo>
                  <a:cubicBezTo>
                    <a:pt x="12306" y="627"/>
                    <a:pt x="12106" y="753"/>
                    <a:pt x="11905" y="853"/>
                  </a:cubicBezTo>
                  <a:cubicBezTo>
                    <a:pt x="11579" y="853"/>
                    <a:pt x="11379" y="953"/>
                    <a:pt x="11053" y="1053"/>
                  </a:cubicBezTo>
                  <a:cubicBezTo>
                    <a:pt x="10427" y="1154"/>
                    <a:pt x="9700" y="1254"/>
                    <a:pt x="8973" y="1379"/>
                  </a:cubicBezTo>
                  <a:cubicBezTo>
                    <a:pt x="8146" y="1479"/>
                    <a:pt x="7294" y="1479"/>
                    <a:pt x="6467" y="1479"/>
                  </a:cubicBezTo>
                  <a:cubicBezTo>
                    <a:pt x="6041" y="1479"/>
                    <a:pt x="5640" y="1379"/>
                    <a:pt x="5213" y="1379"/>
                  </a:cubicBezTo>
                  <a:cubicBezTo>
                    <a:pt x="4787" y="1254"/>
                    <a:pt x="4487" y="1154"/>
                    <a:pt x="4061" y="1154"/>
                  </a:cubicBezTo>
                  <a:cubicBezTo>
                    <a:pt x="3234" y="953"/>
                    <a:pt x="2607" y="853"/>
                    <a:pt x="1980" y="753"/>
                  </a:cubicBezTo>
                  <a:cubicBezTo>
                    <a:pt x="1354" y="527"/>
                    <a:pt x="827" y="427"/>
                    <a:pt x="502" y="226"/>
                  </a:cubicBezTo>
                  <a:cubicBezTo>
                    <a:pt x="301" y="126"/>
                    <a:pt x="201" y="126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2" name="Google Shape;6240;p39"/>
            <p:cNvSpPr/>
            <p:nvPr/>
          </p:nvSpPr>
          <p:spPr>
            <a:xfrm>
              <a:off x="3133308" y="1807849"/>
              <a:ext cx="110721" cy="89832"/>
            </a:xfrm>
            <a:custGeom>
              <a:avLst/>
              <a:gdLst/>
              <a:ahLst/>
              <a:cxnLst/>
              <a:rect l="l" t="t" r="r" b="b"/>
              <a:pathLst>
                <a:path w="3986" h="3234" extrusionOk="0">
                  <a:moveTo>
                    <a:pt x="3886" y="1"/>
                  </a:moveTo>
                  <a:lnTo>
                    <a:pt x="3886" y="201"/>
                  </a:lnTo>
                  <a:cubicBezTo>
                    <a:pt x="3760" y="302"/>
                    <a:pt x="3760" y="527"/>
                    <a:pt x="3660" y="728"/>
                  </a:cubicBezTo>
                  <a:cubicBezTo>
                    <a:pt x="3560" y="928"/>
                    <a:pt x="3359" y="1154"/>
                    <a:pt x="3134" y="1354"/>
                  </a:cubicBezTo>
                  <a:cubicBezTo>
                    <a:pt x="2933" y="1555"/>
                    <a:pt x="2632" y="1780"/>
                    <a:pt x="2407" y="1880"/>
                  </a:cubicBezTo>
                  <a:cubicBezTo>
                    <a:pt x="1881" y="2281"/>
                    <a:pt x="1254" y="2507"/>
                    <a:pt x="853" y="2808"/>
                  </a:cubicBezTo>
                  <a:cubicBezTo>
                    <a:pt x="427" y="3033"/>
                    <a:pt x="126" y="3134"/>
                    <a:pt x="126" y="3134"/>
                  </a:cubicBezTo>
                  <a:lnTo>
                    <a:pt x="1" y="3234"/>
                  </a:lnTo>
                  <a:lnTo>
                    <a:pt x="126" y="3234"/>
                  </a:lnTo>
                  <a:cubicBezTo>
                    <a:pt x="126" y="3234"/>
                    <a:pt x="427" y="3134"/>
                    <a:pt x="953" y="3033"/>
                  </a:cubicBezTo>
                  <a:cubicBezTo>
                    <a:pt x="1379" y="2908"/>
                    <a:pt x="2006" y="2607"/>
                    <a:pt x="2632" y="2281"/>
                  </a:cubicBezTo>
                  <a:cubicBezTo>
                    <a:pt x="2733" y="2181"/>
                    <a:pt x="2933" y="2081"/>
                    <a:pt x="3033" y="1981"/>
                  </a:cubicBezTo>
                  <a:lnTo>
                    <a:pt x="3359" y="1655"/>
                  </a:lnTo>
                  <a:cubicBezTo>
                    <a:pt x="3660" y="1354"/>
                    <a:pt x="3760" y="1154"/>
                    <a:pt x="3886" y="828"/>
                  </a:cubicBezTo>
                  <a:cubicBezTo>
                    <a:pt x="3986" y="627"/>
                    <a:pt x="3986" y="402"/>
                    <a:pt x="3986" y="201"/>
                  </a:cubicBezTo>
                  <a:cubicBezTo>
                    <a:pt x="3986" y="101"/>
                    <a:pt x="3886" y="1"/>
                    <a:pt x="3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3" name="Google Shape;6241;p39"/>
            <p:cNvSpPr/>
            <p:nvPr/>
          </p:nvSpPr>
          <p:spPr>
            <a:xfrm>
              <a:off x="2689852" y="1935261"/>
              <a:ext cx="104471" cy="519384"/>
            </a:xfrm>
            <a:custGeom>
              <a:avLst/>
              <a:gdLst/>
              <a:ahLst/>
              <a:cxnLst/>
              <a:rect l="l" t="t" r="r" b="b"/>
              <a:pathLst>
                <a:path w="3761" h="18698" extrusionOk="0">
                  <a:moveTo>
                    <a:pt x="3560" y="0"/>
                  </a:moveTo>
                  <a:cubicBezTo>
                    <a:pt x="3560" y="0"/>
                    <a:pt x="3334" y="326"/>
                    <a:pt x="3134" y="727"/>
                  </a:cubicBezTo>
                  <a:cubicBezTo>
                    <a:pt x="2808" y="1253"/>
                    <a:pt x="2407" y="1880"/>
                    <a:pt x="1981" y="2707"/>
                  </a:cubicBezTo>
                  <a:cubicBezTo>
                    <a:pt x="1254" y="4386"/>
                    <a:pt x="302" y="6792"/>
                    <a:pt x="1" y="9299"/>
                  </a:cubicBezTo>
                  <a:lnTo>
                    <a:pt x="1" y="10226"/>
                  </a:lnTo>
                  <a:lnTo>
                    <a:pt x="1" y="11178"/>
                  </a:lnTo>
                  <a:cubicBezTo>
                    <a:pt x="1" y="11479"/>
                    <a:pt x="101" y="11805"/>
                    <a:pt x="101" y="12106"/>
                  </a:cubicBezTo>
                  <a:cubicBezTo>
                    <a:pt x="201" y="12431"/>
                    <a:pt x="201" y="12732"/>
                    <a:pt x="302" y="13058"/>
                  </a:cubicBezTo>
                  <a:cubicBezTo>
                    <a:pt x="427" y="13584"/>
                    <a:pt x="627" y="14111"/>
                    <a:pt x="728" y="14612"/>
                  </a:cubicBezTo>
                  <a:cubicBezTo>
                    <a:pt x="928" y="15138"/>
                    <a:pt x="1154" y="15664"/>
                    <a:pt x="1354" y="16091"/>
                  </a:cubicBezTo>
                  <a:cubicBezTo>
                    <a:pt x="1555" y="16492"/>
                    <a:pt x="1780" y="16817"/>
                    <a:pt x="1981" y="17118"/>
                  </a:cubicBezTo>
                  <a:cubicBezTo>
                    <a:pt x="2181" y="17544"/>
                    <a:pt x="2407" y="17745"/>
                    <a:pt x="2607" y="17970"/>
                  </a:cubicBezTo>
                  <a:cubicBezTo>
                    <a:pt x="2933" y="18371"/>
                    <a:pt x="3134" y="18697"/>
                    <a:pt x="3134" y="18697"/>
                  </a:cubicBezTo>
                  <a:lnTo>
                    <a:pt x="3234" y="18697"/>
                  </a:lnTo>
                  <a:lnTo>
                    <a:pt x="3234" y="18597"/>
                  </a:lnTo>
                  <a:cubicBezTo>
                    <a:pt x="3234" y="18597"/>
                    <a:pt x="3033" y="18271"/>
                    <a:pt x="2708" y="17870"/>
                  </a:cubicBezTo>
                  <a:cubicBezTo>
                    <a:pt x="2607" y="17644"/>
                    <a:pt x="2407" y="17344"/>
                    <a:pt x="2307" y="17018"/>
                  </a:cubicBezTo>
                  <a:cubicBezTo>
                    <a:pt x="2181" y="16918"/>
                    <a:pt x="2081" y="16717"/>
                    <a:pt x="1981" y="16492"/>
                  </a:cubicBezTo>
                  <a:cubicBezTo>
                    <a:pt x="1881" y="16291"/>
                    <a:pt x="1780" y="16091"/>
                    <a:pt x="1680" y="15865"/>
                  </a:cubicBezTo>
                  <a:cubicBezTo>
                    <a:pt x="1254" y="15038"/>
                    <a:pt x="928" y="14111"/>
                    <a:pt x="627" y="12958"/>
                  </a:cubicBezTo>
                  <a:cubicBezTo>
                    <a:pt x="627" y="12632"/>
                    <a:pt x="527" y="12331"/>
                    <a:pt x="527" y="12106"/>
                  </a:cubicBezTo>
                  <a:cubicBezTo>
                    <a:pt x="527" y="11805"/>
                    <a:pt x="427" y="11479"/>
                    <a:pt x="427" y="11178"/>
                  </a:cubicBezTo>
                  <a:lnTo>
                    <a:pt x="427" y="10226"/>
                  </a:lnTo>
                  <a:lnTo>
                    <a:pt x="427" y="9399"/>
                  </a:lnTo>
                  <a:cubicBezTo>
                    <a:pt x="527" y="8146"/>
                    <a:pt x="828" y="6893"/>
                    <a:pt x="1154" y="5840"/>
                  </a:cubicBezTo>
                  <a:cubicBezTo>
                    <a:pt x="1555" y="4712"/>
                    <a:pt x="1881" y="3760"/>
                    <a:pt x="2307" y="2832"/>
                  </a:cubicBezTo>
                  <a:cubicBezTo>
                    <a:pt x="3033" y="1153"/>
                    <a:pt x="3760" y="101"/>
                    <a:pt x="3760" y="101"/>
                  </a:cubicBezTo>
                  <a:cubicBezTo>
                    <a:pt x="3760" y="101"/>
                    <a:pt x="3760" y="0"/>
                    <a:pt x="366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4" name="Google Shape;6242;p39"/>
            <p:cNvSpPr/>
            <p:nvPr/>
          </p:nvSpPr>
          <p:spPr>
            <a:xfrm>
              <a:off x="2991285" y="1999314"/>
              <a:ext cx="298691" cy="234637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7319" y="0"/>
                  </a:moveTo>
                  <a:cubicBezTo>
                    <a:pt x="7319" y="0"/>
                    <a:pt x="7219" y="401"/>
                    <a:pt x="6893" y="927"/>
                  </a:cubicBezTo>
                  <a:cubicBezTo>
                    <a:pt x="6592" y="1554"/>
                    <a:pt x="6066" y="2406"/>
                    <a:pt x="5239" y="3233"/>
                  </a:cubicBezTo>
                  <a:cubicBezTo>
                    <a:pt x="5114" y="3434"/>
                    <a:pt x="4813" y="3534"/>
                    <a:pt x="4613" y="3759"/>
                  </a:cubicBezTo>
                  <a:cubicBezTo>
                    <a:pt x="4613" y="3759"/>
                    <a:pt x="4487" y="3860"/>
                    <a:pt x="4387" y="3860"/>
                  </a:cubicBezTo>
                  <a:cubicBezTo>
                    <a:pt x="4387" y="3860"/>
                    <a:pt x="4287" y="3960"/>
                    <a:pt x="4186" y="3960"/>
                  </a:cubicBezTo>
                  <a:cubicBezTo>
                    <a:pt x="4086" y="3960"/>
                    <a:pt x="3986" y="4060"/>
                    <a:pt x="3760" y="4060"/>
                  </a:cubicBezTo>
                  <a:cubicBezTo>
                    <a:pt x="3447" y="4110"/>
                    <a:pt x="3134" y="4110"/>
                    <a:pt x="2795" y="4110"/>
                  </a:cubicBezTo>
                  <a:cubicBezTo>
                    <a:pt x="2457" y="4110"/>
                    <a:pt x="2094" y="4110"/>
                    <a:pt x="1680" y="4160"/>
                  </a:cubicBezTo>
                  <a:cubicBezTo>
                    <a:pt x="1354" y="4160"/>
                    <a:pt x="953" y="4286"/>
                    <a:pt x="628" y="4587"/>
                  </a:cubicBezTo>
                  <a:cubicBezTo>
                    <a:pt x="327" y="4912"/>
                    <a:pt x="101" y="5313"/>
                    <a:pt x="1" y="5739"/>
                  </a:cubicBezTo>
                  <a:cubicBezTo>
                    <a:pt x="1" y="6165"/>
                    <a:pt x="227" y="6566"/>
                    <a:pt x="427" y="6892"/>
                  </a:cubicBezTo>
                  <a:cubicBezTo>
                    <a:pt x="628" y="7293"/>
                    <a:pt x="953" y="7519"/>
                    <a:pt x="1354" y="7719"/>
                  </a:cubicBezTo>
                  <a:cubicBezTo>
                    <a:pt x="1981" y="8145"/>
                    <a:pt x="2833" y="8346"/>
                    <a:pt x="3560" y="8446"/>
                  </a:cubicBezTo>
                  <a:cubicBezTo>
                    <a:pt x="4387" y="8446"/>
                    <a:pt x="5114" y="8346"/>
                    <a:pt x="5866" y="8246"/>
                  </a:cubicBezTo>
                  <a:cubicBezTo>
                    <a:pt x="6267" y="8145"/>
                    <a:pt x="6592" y="8045"/>
                    <a:pt x="6893" y="7820"/>
                  </a:cubicBezTo>
                  <a:cubicBezTo>
                    <a:pt x="7219" y="7719"/>
                    <a:pt x="7520" y="7519"/>
                    <a:pt x="7846" y="7293"/>
                  </a:cubicBezTo>
                  <a:cubicBezTo>
                    <a:pt x="8372" y="6892"/>
                    <a:pt x="8773" y="6466"/>
                    <a:pt x="9199" y="5940"/>
                  </a:cubicBezTo>
                  <a:cubicBezTo>
                    <a:pt x="9926" y="5013"/>
                    <a:pt x="10252" y="4060"/>
                    <a:pt x="10452" y="3434"/>
                  </a:cubicBezTo>
                  <a:cubicBezTo>
                    <a:pt x="10653" y="2807"/>
                    <a:pt x="10753" y="2406"/>
                    <a:pt x="10753" y="2406"/>
                  </a:cubicBezTo>
                  <a:lnTo>
                    <a:pt x="10653" y="2281"/>
                  </a:lnTo>
                  <a:lnTo>
                    <a:pt x="10552" y="2406"/>
                  </a:lnTo>
                  <a:cubicBezTo>
                    <a:pt x="10552" y="2406"/>
                    <a:pt x="10452" y="2807"/>
                    <a:pt x="10252" y="3434"/>
                  </a:cubicBezTo>
                  <a:cubicBezTo>
                    <a:pt x="10026" y="4060"/>
                    <a:pt x="9625" y="4912"/>
                    <a:pt x="8873" y="5739"/>
                  </a:cubicBezTo>
                  <a:cubicBezTo>
                    <a:pt x="8572" y="6266"/>
                    <a:pt x="8146" y="6667"/>
                    <a:pt x="7620" y="6993"/>
                  </a:cubicBezTo>
                  <a:cubicBezTo>
                    <a:pt x="7119" y="7419"/>
                    <a:pt x="6492" y="7719"/>
                    <a:pt x="5740" y="7820"/>
                  </a:cubicBezTo>
                  <a:cubicBezTo>
                    <a:pt x="5114" y="8045"/>
                    <a:pt x="4387" y="8045"/>
                    <a:pt x="3660" y="8045"/>
                  </a:cubicBezTo>
                  <a:cubicBezTo>
                    <a:pt x="2933" y="7920"/>
                    <a:pt x="2207" y="7719"/>
                    <a:pt x="1580" y="7419"/>
                  </a:cubicBezTo>
                  <a:cubicBezTo>
                    <a:pt x="1254" y="7193"/>
                    <a:pt x="953" y="6993"/>
                    <a:pt x="728" y="6667"/>
                  </a:cubicBezTo>
                  <a:cubicBezTo>
                    <a:pt x="527" y="6366"/>
                    <a:pt x="427" y="6040"/>
                    <a:pt x="427" y="5739"/>
                  </a:cubicBezTo>
                  <a:cubicBezTo>
                    <a:pt x="427" y="5414"/>
                    <a:pt x="628" y="5113"/>
                    <a:pt x="853" y="4912"/>
                  </a:cubicBezTo>
                  <a:cubicBezTo>
                    <a:pt x="1054" y="4687"/>
                    <a:pt x="1480" y="4587"/>
                    <a:pt x="1780" y="4587"/>
                  </a:cubicBezTo>
                  <a:cubicBezTo>
                    <a:pt x="2407" y="4486"/>
                    <a:pt x="3134" y="4587"/>
                    <a:pt x="3861" y="4386"/>
                  </a:cubicBezTo>
                  <a:cubicBezTo>
                    <a:pt x="4613" y="4286"/>
                    <a:pt x="5114" y="3860"/>
                    <a:pt x="5540" y="3434"/>
                  </a:cubicBezTo>
                  <a:cubicBezTo>
                    <a:pt x="5866" y="3033"/>
                    <a:pt x="6166" y="2506"/>
                    <a:pt x="6492" y="2080"/>
                  </a:cubicBezTo>
                  <a:cubicBezTo>
                    <a:pt x="6693" y="1779"/>
                    <a:pt x="6893" y="1353"/>
                    <a:pt x="7119" y="1028"/>
                  </a:cubicBezTo>
                  <a:cubicBezTo>
                    <a:pt x="7319" y="401"/>
                    <a:pt x="7520" y="100"/>
                    <a:pt x="7520" y="100"/>
                  </a:cubicBezTo>
                  <a:cubicBezTo>
                    <a:pt x="7520" y="0"/>
                    <a:pt x="7520" y="0"/>
                    <a:pt x="742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5" name="Google Shape;6243;p39"/>
            <p:cNvSpPr/>
            <p:nvPr/>
          </p:nvSpPr>
          <p:spPr>
            <a:xfrm>
              <a:off x="2921677" y="1624773"/>
              <a:ext cx="41111" cy="37611"/>
            </a:xfrm>
            <a:custGeom>
              <a:avLst/>
              <a:gdLst/>
              <a:ahLst/>
              <a:cxnLst/>
              <a:rect l="l" t="t" r="r" b="b"/>
              <a:pathLst>
                <a:path w="1480" h="1354" extrusionOk="0">
                  <a:moveTo>
                    <a:pt x="853" y="0"/>
                  </a:moveTo>
                  <a:cubicBezTo>
                    <a:pt x="427" y="0"/>
                    <a:pt x="101" y="326"/>
                    <a:pt x="101" y="627"/>
                  </a:cubicBezTo>
                  <a:cubicBezTo>
                    <a:pt x="1" y="1053"/>
                    <a:pt x="327" y="1354"/>
                    <a:pt x="728" y="1354"/>
                  </a:cubicBezTo>
                  <a:cubicBezTo>
                    <a:pt x="1053" y="1354"/>
                    <a:pt x="1354" y="1153"/>
                    <a:pt x="1479" y="727"/>
                  </a:cubicBezTo>
                  <a:cubicBezTo>
                    <a:pt x="1479" y="426"/>
                    <a:pt x="1154" y="100"/>
                    <a:pt x="85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6" name="Google Shape;6244;p39"/>
            <p:cNvSpPr/>
            <p:nvPr/>
          </p:nvSpPr>
          <p:spPr>
            <a:xfrm>
              <a:off x="3119392" y="1642161"/>
              <a:ext cx="37611" cy="37639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727" y="1"/>
                  </a:moveTo>
                  <a:cubicBezTo>
                    <a:pt x="402" y="1"/>
                    <a:pt x="1" y="327"/>
                    <a:pt x="1" y="627"/>
                  </a:cubicBezTo>
                  <a:cubicBezTo>
                    <a:pt x="1" y="1053"/>
                    <a:pt x="201" y="1354"/>
                    <a:pt x="627" y="1354"/>
                  </a:cubicBezTo>
                  <a:cubicBezTo>
                    <a:pt x="1028" y="1354"/>
                    <a:pt x="1354" y="1154"/>
                    <a:pt x="1354" y="728"/>
                  </a:cubicBezTo>
                  <a:cubicBezTo>
                    <a:pt x="1354" y="427"/>
                    <a:pt x="1128" y="101"/>
                    <a:pt x="727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7" name="Google Shape;6245;p39"/>
            <p:cNvSpPr/>
            <p:nvPr/>
          </p:nvSpPr>
          <p:spPr>
            <a:xfrm>
              <a:off x="3026117" y="1679771"/>
              <a:ext cx="14639" cy="49444"/>
            </a:xfrm>
            <a:custGeom>
              <a:avLst/>
              <a:gdLst/>
              <a:ahLst/>
              <a:cxnLst/>
              <a:rect l="l" t="t" r="r" b="b"/>
              <a:pathLst>
                <a:path w="527" h="1780" extrusionOk="0">
                  <a:moveTo>
                    <a:pt x="326" y="0"/>
                  </a:moveTo>
                  <a:cubicBezTo>
                    <a:pt x="226" y="0"/>
                    <a:pt x="100" y="126"/>
                    <a:pt x="100" y="226"/>
                  </a:cubicBezTo>
                  <a:lnTo>
                    <a:pt x="0" y="1579"/>
                  </a:lnTo>
                  <a:cubicBezTo>
                    <a:pt x="0" y="1679"/>
                    <a:pt x="100" y="1780"/>
                    <a:pt x="226" y="1780"/>
                  </a:cubicBezTo>
                  <a:cubicBezTo>
                    <a:pt x="326" y="1780"/>
                    <a:pt x="426" y="1679"/>
                    <a:pt x="426" y="1579"/>
                  </a:cubicBezTo>
                  <a:lnTo>
                    <a:pt x="526" y="226"/>
                  </a:lnTo>
                  <a:cubicBezTo>
                    <a:pt x="526" y="126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8" name="Google Shape;6246;p39"/>
            <p:cNvSpPr/>
            <p:nvPr/>
          </p:nvSpPr>
          <p:spPr>
            <a:xfrm>
              <a:off x="3003146" y="1723630"/>
              <a:ext cx="54999" cy="33194"/>
            </a:xfrm>
            <a:custGeom>
              <a:avLst/>
              <a:gdLst/>
              <a:ahLst/>
              <a:cxnLst/>
              <a:rect l="l" t="t" r="r" b="b"/>
              <a:pathLst>
                <a:path w="1980" h="1195" extrusionOk="0">
                  <a:moveTo>
                    <a:pt x="201" y="0"/>
                  </a:moveTo>
                  <a:cubicBezTo>
                    <a:pt x="201" y="0"/>
                    <a:pt x="0" y="927"/>
                    <a:pt x="100" y="1053"/>
                  </a:cubicBezTo>
                  <a:cubicBezTo>
                    <a:pt x="201" y="1103"/>
                    <a:pt x="382" y="1128"/>
                    <a:pt x="551" y="1128"/>
                  </a:cubicBezTo>
                  <a:cubicBezTo>
                    <a:pt x="721" y="1128"/>
                    <a:pt x="877" y="1103"/>
                    <a:pt x="927" y="1053"/>
                  </a:cubicBezTo>
                  <a:cubicBezTo>
                    <a:pt x="927" y="942"/>
                    <a:pt x="1025" y="364"/>
                    <a:pt x="1048" y="229"/>
                  </a:cubicBezTo>
                  <a:lnTo>
                    <a:pt x="1048" y="229"/>
                  </a:lnTo>
                  <a:cubicBezTo>
                    <a:pt x="1049" y="229"/>
                    <a:pt x="1051" y="229"/>
                    <a:pt x="1053" y="230"/>
                  </a:cubicBezTo>
                  <a:lnTo>
                    <a:pt x="1053" y="230"/>
                  </a:lnTo>
                  <a:lnTo>
                    <a:pt x="1053" y="201"/>
                  </a:lnTo>
                  <a:cubicBezTo>
                    <a:pt x="1053" y="201"/>
                    <a:pt x="1051" y="211"/>
                    <a:pt x="1048" y="229"/>
                  </a:cubicBezTo>
                  <a:lnTo>
                    <a:pt x="1048" y="229"/>
                  </a:lnTo>
                  <a:cubicBezTo>
                    <a:pt x="584" y="155"/>
                    <a:pt x="201" y="0"/>
                    <a:pt x="201" y="0"/>
                  </a:cubicBezTo>
                  <a:close/>
                  <a:moveTo>
                    <a:pt x="1980" y="201"/>
                  </a:moveTo>
                  <a:lnTo>
                    <a:pt x="1980" y="201"/>
                  </a:lnTo>
                  <a:cubicBezTo>
                    <a:pt x="1828" y="248"/>
                    <a:pt x="1661" y="267"/>
                    <a:pt x="1493" y="267"/>
                  </a:cubicBezTo>
                  <a:cubicBezTo>
                    <a:pt x="1345" y="267"/>
                    <a:pt x="1195" y="252"/>
                    <a:pt x="1053" y="230"/>
                  </a:cubicBezTo>
                  <a:lnTo>
                    <a:pt x="1053" y="230"/>
                  </a:lnTo>
                  <a:lnTo>
                    <a:pt x="1053" y="1053"/>
                  </a:lnTo>
                  <a:cubicBezTo>
                    <a:pt x="1053" y="1124"/>
                    <a:pt x="1366" y="1195"/>
                    <a:pt x="1585" y="1195"/>
                  </a:cubicBezTo>
                  <a:cubicBezTo>
                    <a:pt x="1676" y="1195"/>
                    <a:pt x="1750" y="1182"/>
                    <a:pt x="1780" y="1153"/>
                  </a:cubicBezTo>
                  <a:cubicBezTo>
                    <a:pt x="1980" y="1053"/>
                    <a:pt x="1980" y="201"/>
                    <a:pt x="1980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9" name="Google Shape;6247;p39"/>
            <p:cNvSpPr/>
            <p:nvPr/>
          </p:nvSpPr>
          <p:spPr>
            <a:xfrm>
              <a:off x="2846485" y="1674188"/>
              <a:ext cx="110027" cy="107499"/>
            </a:xfrm>
            <a:custGeom>
              <a:avLst/>
              <a:gdLst/>
              <a:ahLst/>
              <a:cxnLst/>
              <a:rect l="l" t="t" r="r" b="b"/>
              <a:pathLst>
                <a:path w="3961" h="3870" extrusionOk="0">
                  <a:moveTo>
                    <a:pt x="2181" y="1"/>
                  </a:moveTo>
                  <a:cubicBezTo>
                    <a:pt x="1054" y="1"/>
                    <a:pt x="101" y="728"/>
                    <a:pt x="1" y="1780"/>
                  </a:cubicBezTo>
                  <a:cubicBezTo>
                    <a:pt x="1" y="2833"/>
                    <a:pt x="728" y="3760"/>
                    <a:pt x="1780" y="3860"/>
                  </a:cubicBezTo>
                  <a:cubicBezTo>
                    <a:pt x="1844" y="3867"/>
                    <a:pt x="1907" y="3870"/>
                    <a:pt x="1970" y="3870"/>
                  </a:cubicBezTo>
                  <a:cubicBezTo>
                    <a:pt x="2922" y="3870"/>
                    <a:pt x="3767" y="3170"/>
                    <a:pt x="3861" y="2206"/>
                  </a:cubicBezTo>
                  <a:cubicBezTo>
                    <a:pt x="3961" y="1053"/>
                    <a:pt x="3234" y="10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0" name="Google Shape;6248;p39"/>
            <p:cNvSpPr/>
            <p:nvPr/>
          </p:nvSpPr>
          <p:spPr>
            <a:xfrm>
              <a:off x="3119392" y="1700270"/>
              <a:ext cx="112804" cy="107832"/>
            </a:xfrm>
            <a:custGeom>
              <a:avLst/>
              <a:gdLst/>
              <a:ahLst/>
              <a:cxnLst/>
              <a:rect l="l" t="t" r="r" b="b"/>
              <a:pathLst>
                <a:path w="4061" h="3882" extrusionOk="0">
                  <a:moveTo>
                    <a:pt x="1953" y="0"/>
                  </a:moveTo>
                  <a:cubicBezTo>
                    <a:pt x="997" y="0"/>
                    <a:pt x="194" y="723"/>
                    <a:pt x="101" y="1768"/>
                  </a:cubicBezTo>
                  <a:cubicBezTo>
                    <a:pt x="1" y="2821"/>
                    <a:pt x="828" y="3774"/>
                    <a:pt x="1880" y="3874"/>
                  </a:cubicBezTo>
                  <a:cubicBezTo>
                    <a:pt x="1937" y="3879"/>
                    <a:pt x="1993" y="3882"/>
                    <a:pt x="2050" y="3882"/>
                  </a:cubicBezTo>
                  <a:cubicBezTo>
                    <a:pt x="3010" y="3882"/>
                    <a:pt x="3866" y="3089"/>
                    <a:pt x="3960" y="2094"/>
                  </a:cubicBezTo>
                  <a:cubicBezTo>
                    <a:pt x="4061" y="1042"/>
                    <a:pt x="3234" y="114"/>
                    <a:pt x="2181" y="14"/>
                  </a:cubicBezTo>
                  <a:cubicBezTo>
                    <a:pt x="2104" y="5"/>
                    <a:pt x="2028" y="0"/>
                    <a:pt x="1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1" name="Google Shape;6249;p39"/>
            <p:cNvSpPr/>
            <p:nvPr/>
          </p:nvSpPr>
          <p:spPr>
            <a:xfrm>
              <a:off x="2965536" y="1683243"/>
              <a:ext cx="144832" cy="52249"/>
            </a:xfrm>
            <a:custGeom>
              <a:avLst/>
              <a:gdLst/>
              <a:ahLst/>
              <a:cxnLst/>
              <a:rect l="l" t="t" r="r" b="b"/>
              <a:pathLst>
                <a:path w="5214" h="1881" extrusionOk="0">
                  <a:moveTo>
                    <a:pt x="101" y="1"/>
                  </a:moveTo>
                  <a:lnTo>
                    <a:pt x="1" y="101"/>
                  </a:lnTo>
                  <a:cubicBezTo>
                    <a:pt x="1" y="101"/>
                    <a:pt x="1" y="201"/>
                    <a:pt x="101" y="402"/>
                  </a:cubicBezTo>
                  <a:cubicBezTo>
                    <a:pt x="201" y="502"/>
                    <a:pt x="301" y="828"/>
                    <a:pt x="527" y="1028"/>
                  </a:cubicBezTo>
                  <a:cubicBezTo>
                    <a:pt x="727" y="1254"/>
                    <a:pt x="1028" y="1454"/>
                    <a:pt x="1354" y="1554"/>
                  </a:cubicBezTo>
                  <a:cubicBezTo>
                    <a:pt x="1555" y="1655"/>
                    <a:pt x="1780" y="1755"/>
                    <a:pt x="1880" y="1755"/>
                  </a:cubicBezTo>
                  <a:cubicBezTo>
                    <a:pt x="1981" y="1755"/>
                    <a:pt x="2081" y="1755"/>
                    <a:pt x="2181" y="1880"/>
                  </a:cubicBezTo>
                  <a:lnTo>
                    <a:pt x="3134" y="1880"/>
                  </a:lnTo>
                  <a:cubicBezTo>
                    <a:pt x="3234" y="1880"/>
                    <a:pt x="3334" y="1755"/>
                    <a:pt x="3434" y="1755"/>
                  </a:cubicBezTo>
                  <a:cubicBezTo>
                    <a:pt x="3535" y="1755"/>
                    <a:pt x="3535" y="1755"/>
                    <a:pt x="3660" y="1655"/>
                  </a:cubicBezTo>
                  <a:cubicBezTo>
                    <a:pt x="4061" y="1554"/>
                    <a:pt x="4387" y="1454"/>
                    <a:pt x="4587" y="1254"/>
                  </a:cubicBezTo>
                  <a:cubicBezTo>
                    <a:pt x="5113" y="828"/>
                    <a:pt x="5214" y="402"/>
                    <a:pt x="5214" y="402"/>
                  </a:cubicBezTo>
                  <a:lnTo>
                    <a:pt x="5113" y="301"/>
                  </a:lnTo>
                  <a:lnTo>
                    <a:pt x="5013" y="301"/>
                  </a:lnTo>
                  <a:cubicBezTo>
                    <a:pt x="5013" y="301"/>
                    <a:pt x="5013" y="402"/>
                    <a:pt x="4913" y="502"/>
                  </a:cubicBezTo>
                  <a:cubicBezTo>
                    <a:pt x="4788" y="627"/>
                    <a:pt x="4587" y="828"/>
                    <a:pt x="4387" y="928"/>
                  </a:cubicBezTo>
                  <a:cubicBezTo>
                    <a:pt x="4161" y="1128"/>
                    <a:pt x="3860" y="1254"/>
                    <a:pt x="3535" y="1354"/>
                  </a:cubicBezTo>
                  <a:cubicBezTo>
                    <a:pt x="3434" y="1354"/>
                    <a:pt x="3234" y="1454"/>
                    <a:pt x="3033" y="1454"/>
                  </a:cubicBezTo>
                  <a:lnTo>
                    <a:pt x="2281" y="1454"/>
                  </a:lnTo>
                  <a:cubicBezTo>
                    <a:pt x="2181" y="1354"/>
                    <a:pt x="2081" y="1354"/>
                    <a:pt x="1981" y="1354"/>
                  </a:cubicBezTo>
                  <a:cubicBezTo>
                    <a:pt x="1880" y="1354"/>
                    <a:pt x="1655" y="1254"/>
                    <a:pt x="1454" y="1254"/>
                  </a:cubicBezTo>
                  <a:cubicBezTo>
                    <a:pt x="1354" y="1128"/>
                    <a:pt x="1154" y="1128"/>
                    <a:pt x="1028" y="1028"/>
                  </a:cubicBezTo>
                  <a:cubicBezTo>
                    <a:pt x="928" y="928"/>
                    <a:pt x="828" y="828"/>
                    <a:pt x="727" y="828"/>
                  </a:cubicBezTo>
                  <a:cubicBezTo>
                    <a:pt x="527" y="627"/>
                    <a:pt x="402" y="402"/>
                    <a:pt x="301" y="301"/>
                  </a:cubicBezTo>
                  <a:cubicBezTo>
                    <a:pt x="201" y="201"/>
                    <a:pt x="201" y="101"/>
                    <a:pt x="201" y="101"/>
                  </a:cubicBezTo>
                  <a:cubicBezTo>
                    <a:pt x="101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2" name="Google Shape;6250;p39"/>
            <p:cNvSpPr/>
            <p:nvPr/>
          </p:nvSpPr>
          <p:spPr>
            <a:xfrm>
              <a:off x="3000340" y="1648217"/>
              <a:ext cx="69527" cy="43611"/>
            </a:xfrm>
            <a:custGeom>
              <a:avLst/>
              <a:gdLst/>
              <a:ahLst/>
              <a:cxnLst/>
              <a:rect l="l" t="t" r="r" b="b"/>
              <a:pathLst>
                <a:path w="2503" h="1570" extrusionOk="0">
                  <a:moveTo>
                    <a:pt x="1032" y="0"/>
                  </a:moveTo>
                  <a:cubicBezTo>
                    <a:pt x="705" y="0"/>
                    <a:pt x="418" y="56"/>
                    <a:pt x="302" y="209"/>
                  </a:cubicBezTo>
                  <a:cubicBezTo>
                    <a:pt x="1" y="510"/>
                    <a:pt x="627" y="1562"/>
                    <a:pt x="1154" y="1562"/>
                  </a:cubicBezTo>
                  <a:cubicBezTo>
                    <a:pt x="1187" y="1567"/>
                    <a:pt x="1221" y="1569"/>
                    <a:pt x="1254" y="1569"/>
                  </a:cubicBezTo>
                  <a:cubicBezTo>
                    <a:pt x="1937" y="1569"/>
                    <a:pt x="2502" y="620"/>
                    <a:pt x="2407" y="309"/>
                  </a:cubicBezTo>
                  <a:cubicBezTo>
                    <a:pt x="2326" y="180"/>
                    <a:pt x="1616" y="0"/>
                    <a:pt x="1032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3" name="Google Shape;6251;p39"/>
            <p:cNvSpPr/>
            <p:nvPr/>
          </p:nvSpPr>
          <p:spPr>
            <a:xfrm>
              <a:off x="3432658" y="2426046"/>
              <a:ext cx="602938" cy="292414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4" name="Google Shape;6252;p39"/>
            <p:cNvSpPr/>
            <p:nvPr/>
          </p:nvSpPr>
          <p:spPr>
            <a:xfrm>
              <a:off x="3989610" y="2692674"/>
              <a:ext cx="163693" cy="156804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5" name="Google Shape;6253;p39"/>
            <p:cNvSpPr/>
            <p:nvPr/>
          </p:nvSpPr>
          <p:spPr>
            <a:xfrm>
              <a:off x="3881698" y="2643259"/>
              <a:ext cx="75916" cy="139249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6" name="Google Shape;6254;p39"/>
            <p:cNvSpPr/>
            <p:nvPr/>
          </p:nvSpPr>
          <p:spPr>
            <a:xfrm>
              <a:off x="3763341" y="2556235"/>
              <a:ext cx="80333" cy="145054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7" name="Google Shape;6255;p39"/>
            <p:cNvSpPr/>
            <p:nvPr/>
          </p:nvSpPr>
          <p:spPr>
            <a:xfrm>
              <a:off x="3630096" y="2494960"/>
              <a:ext cx="89416" cy="14213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8" name="Google Shape;6256;p39"/>
            <p:cNvSpPr/>
            <p:nvPr/>
          </p:nvSpPr>
          <p:spPr>
            <a:xfrm>
              <a:off x="3672844" y="2423852"/>
              <a:ext cx="151110" cy="63749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9" name="Google Shape;6257;p39"/>
            <p:cNvSpPr/>
            <p:nvPr/>
          </p:nvSpPr>
          <p:spPr>
            <a:xfrm>
              <a:off x="3815561" y="2503598"/>
              <a:ext cx="150387" cy="61222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0" name="Google Shape;6258;p39"/>
            <p:cNvSpPr/>
            <p:nvPr/>
          </p:nvSpPr>
          <p:spPr>
            <a:xfrm>
              <a:off x="3937390" y="2597484"/>
              <a:ext cx="147610" cy="63610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211" name="Google Shape;6259;p39"/>
            <p:cNvGrpSpPr/>
            <p:nvPr/>
          </p:nvGrpSpPr>
          <p:grpSpPr>
            <a:xfrm rot="-2523449">
              <a:off x="1342840" y="2274235"/>
              <a:ext cx="460423" cy="540097"/>
              <a:chOff x="1418932" y="2274259"/>
              <a:chExt cx="460407" cy="540078"/>
            </a:xfrm>
          </p:grpSpPr>
          <p:sp>
            <p:nvSpPr>
              <p:cNvPr id="214" name="Google Shape;6260;p39"/>
              <p:cNvSpPr/>
              <p:nvPr/>
            </p:nvSpPr>
            <p:spPr>
              <a:xfrm rot="-1137101">
                <a:off x="1472399" y="2321134"/>
                <a:ext cx="353473" cy="388259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26843" extrusionOk="0">
                    <a:moveTo>
                      <a:pt x="17770" y="0"/>
                    </a:moveTo>
                    <a:cubicBezTo>
                      <a:pt x="17018" y="0"/>
                      <a:pt x="16292" y="226"/>
                      <a:pt x="15665" y="526"/>
                    </a:cubicBezTo>
                    <a:cubicBezTo>
                      <a:pt x="15139" y="752"/>
                      <a:pt x="14637" y="1153"/>
                      <a:pt x="14211" y="1579"/>
                    </a:cubicBezTo>
                    <a:cubicBezTo>
                      <a:pt x="13585" y="952"/>
                      <a:pt x="12758" y="526"/>
                      <a:pt x="11906" y="526"/>
                    </a:cubicBezTo>
                    <a:cubicBezTo>
                      <a:pt x="10552" y="526"/>
                      <a:pt x="9399" y="1379"/>
                      <a:pt x="8673" y="2406"/>
                    </a:cubicBezTo>
                    <a:cubicBezTo>
                      <a:pt x="8246" y="3033"/>
                      <a:pt x="7946" y="3759"/>
                      <a:pt x="7845" y="4612"/>
                    </a:cubicBezTo>
                    <a:lnTo>
                      <a:pt x="7520" y="4286"/>
                    </a:lnTo>
                    <a:cubicBezTo>
                      <a:pt x="7319" y="4085"/>
                      <a:pt x="6993" y="3985"/>
                      <a:pt x="6793" y="3885"/>
                    </a:cubicBezTo>
                    <a:cubicBezTo>
                      <a:pt x="6609" y="3787"/>
                      <a:pt x="6429" y="3751"/>
                      <a:pt x="6250" y="3751"/>
                    </a:cubicBezTo>
                    <a:cubicBezTo>
                      <a:pt x="6015" y="3751"/>
                      <a:pt x="5782" y="3814"/>
                      <a:pt x="5540" y="3885"/>
                    </a:cubicBezTo>
                    <a:cubicBezTo>
                      <a:pt x="4186" y="4186"/>
                      <a:pt x="3134" y="5138"/>
                      <a:pt x="2307" y="6266"/>
                    </a:cubicBezTo>
                    <a:cubicBezTo>
                      <a:pt x="1580" y="7419"/>
                      <a:pt x="1254" y="8772"/>
                      <a:pt x="953" y="10025"/>
                    </a:cubicBezTo>
                    <a:cubicBezTo>
                      <a:pt x="1" y="15564"/>
                      <a:pt x="3459" y="23609"/>
                      <a:pt x="7946" y="26842"/>
                    </a:cubicBezTo>
                    <a:cubicBezTo>
                      <a:pt x="9299" y="26542"/>
                      <a:pt x="11605" y="25689"/>
                      <a:pt x="12432" y="24662"/>
                    </a:cubicBezTo>
                    <a:cubicBezTo>
                      <a:pt x="13059" y="23810"/>
                      <a:pt x="13384" y="22557"/>
                      <a:pt x="12632" y="21930"/>
                    </a:cubicBezTo>
                    <a:cubicBezTo>
                      <a:pt x="14011" y="21629"/>
                      <a:pt x="15264" y="20902"/>
                      <a:pt x="15891" y="19649"/>
                    </a:cubicBezTo>
                    <a:cubicBezTo>
                      <a:pt x="16191" y="19123"/>
                      <a:pt x="16191" y="18396"/>
                      <a:pt x="16091" y="17770"/>
                    </a:cubicBezTo>
                    <a:cubicBezTo>
                      <a:pt x="16517" y="17770"/>
                      <a:pt x="16818" y="17669"/>
                      <a:pt x="17144" y="17544"/>
                    </a:cubicBezTo>
                    <a:cubicBezTo>
                      <a:pt x="18171" y="17043"/>
                      <a:pt x="19023" y="15990"/>
                      <a:pt x="19224" y="14737"/>
                    </a:cubicBezTo>
                    <a:cubicBezTo>
                      <a:pt x="19424" y="13584"/>
                      <a:pt x="19124" y="12231"/>
                      <a:pt x="18272" y="11404"/>
                    </a:cubicBezTo>
                    <a:cubicBezTo>
                      <a:pt x="19951" y="11178"/>
                      <a:pt x="21630" y="10451"/>
                      <a:pt x="22783" y="9198"/>
                    </a:cubicBezTo>
                    <a:cubicBezTo>
                      <a:pt x="23911" y="7845"/>
                      <a:pt x="24437" y="5965"/>
                      <a:pt x="23810" y="4386"/>
                    </a:cubicBezTo>
                    <a:cubicBezTo>
                      <a:pt x="23610" y="3659"/>
                      <a:pt x="23084" y="2932"/>
                      <a:pt x="22557" y="2406"/>
                    </a:cubicBezTo>
                    <a:cubicBezTo>
                      <a:pt x="21304" y="1053"/>
                      <a:pt x="19650" y="0"/>
                      <a:pt x="17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15" name="Google Shape;6261;p39"/>
              <p:cNvSpPr/>
              <p:nvPr/>
            </p:nvSpPr>
            <p:spPr>
              <a:xfrm rot="-1137101">
                <a:off x="1605231" y="2375832"/>
                <a:ext cx="156978" cy="424520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9350" extrusionOk="0">
                    <a:moveTo>
                      <a:pt x="10552" y="1"/>
                    </a:moveTo>
                    <a:cubicBezTo>
                      <a:pt x="8246" y="1480"/>
                      <a:pt x="6266" y="3459"/>
                      <a:pt x="4587" y="5640"/>
                    </a:cubicBezTo>
                    <a:cubicBezTo>
                      <a:pt x="3760" y="6693"/>
                      <a:pt x="3033" y="7946"/>
                      <a:pt x="2406" y="9199"/>
                    </a:cubicBezTo>
                    <a:cubicBezTo>
                      <a:pt x="1880" y="10452"/>
                      <a:pt x="1354" y="11705"/>
                      <a:pt x="953" y="13059"/>
                    </a:cubicBezTo>
                    <a:cubicBezTo>
                      <a:pt x="627" y="14312"/>
                      <a:pt x="326" y="15665"/>
                      <a:pt x="201" y="17144"/>
                    </a:cubicBezTo>
                    <a:cubicBezTo>
                      <a:pt x="101" y="17445"/>
                      <a:pt x="101" y="17770"/>
                      <a:pt x="101" y="18071"/>
                    </a:cubicBezTo>
                    <a:lnTo>
                      <a:pt x="101" y="19124"/>
                    </a:lnTo>
                    <a:cubicBezTo>
                      <a:pt x="101" y="19851"/>
                      <a:pt x="0" y="20477"/>
                      <a:pt x="101" y="21204"/>
                    </a:cubicBezTo>
                    <a:lnTo>
                      <a:pt x="201" y="22257"/>
                    </a:lnTo>
                    <a:lnTo>
                      <a:pt x="326" y="23284"/>
                    </a:lnTo>
                    <a:cubicBezTo>
                      <a:pt x="426" y="23911"/>
                      <a:pt x="527" y="24663"/>
                      <a:pt x="627" y="25289"/>
                    </a:cubicBezTo>
                    <a:cubicBezTo>
                      <a:pt x="727" y="25916"/>
                      <a:pt x="953" y="26643"/>
                      <a:pt x="1153" y="27269"/>
                    </a:cubicBezTo>
                    <a:cubicBezTo>
                      <a:pt x="1354" y="27896"/>
                      <a:pt x="1579" y="28623"/>
                      <a:pt x="1680" y="29249"/>
                    </a:cubicBezTo>
                    <a:cubicBezTo>
                      <a:pt x="1780" y="29349"/>
                      <a:pt x="1880" y="29349"/>
                      <a:pt x="1980" y="29349"/>
                    </a:cubicBezTo>
                    <a:cubicBezTo>
                      <a:pt x="2081" y="29349"/>
                      <a:pt x="2081" y="29249"/>
                      <a:pt x="2081" y="29149"/>
                    </a:cubicBezTo>
                    <a:cubicBezTo>
                      <a:pt x="1354" y="26542"/>
                      <a:pt x="953" y="23810"/>
                      <a:pt x="827" y="21204"/>
                    </a:cubicBezTo>
                    <a:cubicBezTo>
                      <a:pt x="727" y="18497"/>
                      <a:pt x="1053" y="15765"/>
                      <a:pt x="1780" y="13259"/>
                    </a:cubicBezTo>
                    <a:cubicBezTo>
                      <a:pt x="2406" y="10652"/>
                      <a:pt x="3660" y="8246"/>
                      <a:pt x="5213" y="6066"/>
                    </a:cubicBezTo>
                    <a:cubicBezTo>
                      <a:pt x="5965" y="5013"/>
                      <a:pt x="6792" y="3986"/>
                      <a:pt x="7720" y="2933"/>
                    </a:cubicBezTo>
                    <a:cubicBezTo>
                      <a:pt x="8672" y="1981"/>
                      <a:pt x="9725" y="1154"/>
                      <a:pt x="10752" y="327"/>
                    </a:cubicBezTo>
                    <a:cubicBezTo>
                      <a:pt x="10853" y="327"/>
                      <a:pt x="10853" y="226"/>
                      <a:pt x="10853" y="101"/>
                    </a:cubicBezTo>
                    <a:cubicBezTo>
                      <a:pt x="10752" y="1"/>
                      <a:pt x="10652" y="1"/>
                      <a:pt x="10552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212" name="Google Shape;6262;p39"/>
            <p:cNvSpPr/>
            <p:nvPr/>
          </p:nvSpPr>
          <p:spPr>
            <a:xfrm rot="-2700000">
              <a:off x="2211427" y="2526709"/>
              <a:ext cx="171753" cy="337234"/>
            </a:xfrm>
            <a:custGeom>
              <a:avLst/>
              <a:gdLst/>
              <a:ahLst/>
              <a:cxnLst/>
              <a:rect l="l" t="t" r="r" b="b"/>
              <a:pathLst>
                <a:path w="8079" h="15863" extrusionOk="0">
                  <a:moveTo>
                    <a:pt x="5629" y="0"/>
                  </a:moveTo>
                  <a:cubicBezTo>
                    <a:pt x="4808" y="0"/>
                    <a:pt x="1175" y="2604"/>
                    <a:pt x="560" y="7622"/>
                  </a:cubicBezTo>
                  <a:cubicBezTo>
                    <a:pt x="0" y="11452"/>
                    <a:pt x="1702" y="15863"/>
                    <a:pt x="4593" y="15863"/>
                  </a:cubicBezTo>
                  <a:cubicBezTo>
                    <a:pt x="4937" y="15863"/>
                    <a:pt x="5297" y="15800"/>
                    <a:pt x="5673" y="15667"/>
                  </a:cubicBezTo>
                  <a:cubicBezTo>
                    <a:pt x="8079" y="14940"/>
                    <a:pt x="4946" y="11281"/>
                    <a:pt x="5472" y="6494"/>
                  </a:cubicBezTo>
                  <a:cubicBezTo>
                    <a:pt x="5898" y="2509"/>
                    <a:pt x="6400" y="103"/>
                    <a:pt x="5673" y="3"/>
                  </a:cubicBezTo>
                  <a:cubicBezTo>
                    <a:pt x="5659" y="1"/>
                    <a:pt x="5645" y="0"/>
                    <a:pt x="5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3" name="Google Shape;6263;p39"/>
            <p:cNvSpPr/>
            <p:nvPr/>
          </p:nvSpPr>
          <p:spPr>
            <a:xfrm rot="-2700000">
              <a:off x="2208585" y="2422063"/>
              <a:ext cx="164121" cy="359663"/>
            </a:xfrm>
            <a:custGeom>
              <a:avLst/>
              <a:gdLst/>
              <a:ahLst/>
              <a:cxnLst/>
              <a:rect l="l" t="t" r="r" b="b"/>
              <a:pathLst>
                <a:path w="7720" h="16918" extrusionOk="0">
                  <a:moveTo>
                    <a:pt x="7419" y="0"/>
                  </a:moveTo>
                  <a:cubicBezTo>
                    <a:pt x="6692" y="326"/>
                    <a:pt x="5840" y="627"/>
                    <a:pt x="5213" y="1153"/>
                  </a:cubicBezTo>
                  <a:cubicBezTo>
                    <a:pt x="4487" y="1579"/>
                    <a:pt x="3860" y="2081"/>
                    <a:pt x="3334" y="2707"/>
                  </a:cubicBezTo>
                  <a:cubicBezTo>
                    <a:pt x="2206" y="3960"/>
                    <a:pt x="1454" y="5439"/>
                    <a:pt x="953" y="6993"/>
                  </a:cubicBezTo>
                  <a:cubicBezTo>
                    <a:pt x="426" y="8572"/>
                    <a:pt x="101" y="10226"/>
                    <a:pt x="101" y="11905"/>
                  </a:cubicBezTo>
                  <a:cubicBezTo>
                    <a:pt x="0" y="13484"/>
                    <a:pt x="101" y="15138"/>
                    <a:pt x="426" y="16717"/>
                  </a:cubicBezTo>
                  <a:cubicBezTo>
                    <a:pt x="426" y="16817"/>
                    <a:pt x="527" y="16918"/>
                    <a:pt x="627" y="16918"/>
                  </a:cubicBezTo>
                  <a:cubicBezTo>
                    <a:pt x="727" y="16918"/>
                    <a:pt x="827" y="16817"/>
                    <a:pt x="827" y="16717"/>
                  </a:cubicBezTo>
                  <a:lnTo>
                    <a:pt x="827" y="16617"/>
                  </a:lnTo>
                  <a:cubicBezTo>
                    <a:pt x="727" y="15865"/>
                    <a:pt x="727" y="15038"/>
                    <a:pt x="727" y="14311"/>
                  </a:cubicBezTo>
                  <a:cubicBezTo>
                    <a:pt x="727" y="13484"/>
                    <a:pt x="727" y="12732"/>
                    <a:pt x="827" y="11905"/>
                  </a:cubicBezTo>
                  <a:cubicBezTo>
                    <a:pt x="953" y="10351"/>
                    <a:pt x="1153" y="8772"/>
                    <a:pt x="1680" y="7319"/>
                  </a:cubicBezTo>
                  <a:cubicBezTo>
                    <a:pt x="1880" y="6592"/>
                    <a:pt x="2206" y="5840"/>
                    <a:pt x="2607" y="5113"/>
                  </a:cubicBezTo>
                  <a:cubicBezTo>
                    <a:pt x="2933" y="4487"/>
                    <a:pt x="3334" y="3760"/>
                    <a:pt x="3860" y="3233"/>
                  </a:cubicBezTo>
                  <a:cubicBezTo>
                    <a:pt x="4913" y="1980"/>
                    <a:pt x="6166" y="1053"/>
                    <a:pt x="7519" y="426"/>
                  </a:cubicBezTo>
                  <a:cubicBezTo>
                    <a:pt x="7619" y="326"/>
                    <a:pt x="7720" y="201"/>
                    <a:pt x="7619" y="101"/>
                  </a:cubicBezTo>
                  <a:cubicBezTo>
                    <a:pt x="7619" y="0"/>
                    <a:pt x="7519" y="0"/>
                    <a:pt x="741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16" name="Google Shape;14145;p88"/>
          <p:cNvGrpSpPr/>
          <p:nvPr/>
        </p:nvGrpSpPr>
        <p:grpSpPr>
          <a:xfrm>
            <a:off x="10748614" y="3938406"/>
            <a:ext cx="1176111" cy="1234145"/>
            <a:chOff x="6640528" y="1982522"/>
            <a:chExt cx="882083" cy="925609"/>
          </a:xfrm>
        </p:grpSpPr>
        <p:grpSp>
          <p:nvGrpSpPr>
            <p:cNvPr id="217" name="Google Shape;14146;p88"/>
            <p:cNvGrpSpPr/>
            <p:nvPr/>
          </p:nvGrpSpPr>
          <p:grpSpPr>
            <a:xfrm>
              <a:off x="6640528" y="1982522"/>
              <a:ext cx="882083" cy="925609"/>
              <a:chOff x="7058075" y="2077784"/>
              <a:chExt cx="754304" cy="791322"/>
            </a:xfrm>
          </p:grpSpPr>
          <p:sp>
            <p:nvSpPr>
              <p:cNvPr id="238" name="Google Shape;1414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39" name="Google Shape;1414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40" name="Google Shape;1414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41" name="Google Shape;1415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42" name="Google Shape;1415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43" name="Google Shape;1415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44" name="Google Shape;1415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45" name="Google Shape;1415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46" name="Google Shape;1415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47" name="Google Shape;1415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48" name="Google Shape;1415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49" name="Google Shape;1415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50" name="Google Shape;1415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grpSp>
            <p:nvGrpSpPr>
              <p:cNvPr id="251" name="Google Shape;1416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52" name="Google Shape;1416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53" name="Google Shape;1416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54" name="Google Shape;1416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55" name="Google Shape;1416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56" name="Google Shape;1416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</p:grpSp>
        <p:grpSp>
          <p:nvGrpSpPr>
            <p:cNvPr id="218" name="Google Shape;14166;p88"/>
            <p:cNvGrpSpPr/>
            <p:nvPr/>
          </p:nvGrpSpPr>
          <p:grpSpPr>
            <a:xfrm>
              <a:off x="6704418" y="2077784"/>
              <a:ext cx="754304" cy="791322"/>
              <a:chOff x="7058075" y="2077784"/>
              <a:chExt cx="754304" cy="791322"/>
            </a:xfrm>
          </p:grpSpPr>
          <p:sp>
            <p:nvSpPr>
              <p:cNvPr id="219" name="Google Shape;1416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0" name="Google Shape;1416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rgbClr val="D39A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1" name="Google Shape;1416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2" name="Google Shape;1417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3" name="Google Shape;1417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4" name="Google Shape;1417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5" name="Google Shape;1417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6" name="Google Shape;1417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7" name="Google Shape;1417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8" name="Google Shape;1417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9" name="Google Shape;1417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30" name="Google Shape;1417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31" name="Google Shape;1417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grpSp>
            <p:nvGrpSpPr>
              <p:cNvPr id="232" name="Google Shape;1418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33" name="Google Shape;1418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34" name="Google Shape;1418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35" name="Google Shape;1418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36" name="Google Shape;1418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37" name="Google Shape;1418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</p:grpSp>
      </p:grpSp>
      <p:grpSp>
        <p:nvGrpSpPr>
          <p:cNvPr id="257" name="Google Shape;9330;p58"/>
          <p:cNvGrpSpPr/>
          <p:nvPr/>
        </p:nvGrpSpPr>
        <p:grpSpPr>
          <a:xfrm>
            <a:off x="1002536" y="1026714"/>
            <a:ext cx="1692581" cy="1700297"/>
            <a:chOff x="2261471" y="2757943"/>
            <a:chExt cx="1950932" cy="1908256"/>
          </a:xfrm>
        </p:grpSpPr>
        <p:grpSp>
          <p:nvGrpSpPr>
            <p:cNvPr id="258" name="Google Shape;9331;p58"/>
            <p:cNvGrpSpPr/>
            <p:nvPr/>
          </p:nvGrpSpPr>
          <p:grpSpPr>
            <a:xfrm flipH="1">
              <a:off x="2374340" y="2931468"/>
              <a:ext cx="1382273" cy="1722631"/>
              <a:chOff x="7445826" y="3496299"/>
              <a:chExt cx="1036653" cy="1291909"/>
            </a:xfrm>
          </p:grpSpPr>
          <p:sp>
            <p:nvSpPr>
              <p:cNvPr id="265" name="Google Shape;9332;p58"/>
              <p:cNvSpPr/>
              <p:nvPr/>
            </p:nvSpPr>
            <p:spPr>
              <a:xfrm>
                <a:off x="7621179" y="4674938"/>
                <a:ext cx="144036" cy="113064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060" extrusionOk="0">
                    <a:moveTo>
                      <a:pt x="3880" y="0"/>
                    </a:moveTo>
                    <a:cubicBezTo>
                      <a:pt x="3806" y="0"/>
                      <a:pt x="3733" y="3"/>
                      <a:pt x="3659" y="9"/>
                    </a:cubicBezTo>
                    <a:cubicBezTo>
                      <a:pt x="2607" y="9"/>
                      <a:pt x="0" y="3142"/>
                      <a:pt x="301" y="3769"/>
                    </a:cubicBezTo>
                    <a:cubicBezTo>
                      <a:pt x="431" y="4003"/>
                      <a:pt x="614" y="4100"/>
                      <a:pt x="827" y="4100"/>
                    </a:cubicBezTo>
                    <a:cubicBezTo>
                      <a:pt x="1845" y="4100"/>
                      <a:pt x="3558" y="1889"/>
                      <a:pt x="3559" y="1889"/>
                    </a:cubicBezTo>
                    <a:lnTo>
                      <a:pt x="3559" y="1889"/>
                    </a:lnTo>
                    <a:cubicBezTo>
                      <a:pt x="3558" y="1890"/>
                      <a:pt x="1554" y="5122"/>
                      <a:pt x="2707" y="5523"/>
                    </a:cubicBezTo>
                    <a:cubicBezTo>
                      <a:pt x="2818" y="5563"/>
                      <a:pt x="2926" y="5581"/>
                      <a:pt x="3030" y="5581"/>
                    </a:cubicBezTo>
                    <a:cubicBezTo>
                      <a:pt x="4305" y="5581"/>
                      <a:pt x="5012" y="2817"/>
                      <a:pt x="5013" y="2816"/>
                    </a:cubicBezTo>
                    <a:lnTo>
                      <a:pt x="5013" y="2816"/>
                    </a:lnTo>
                    <a:cubicBezTo>
                      <a:pt x="5013" y="2817"/>
                      <a:pt x="4919" y="6060"/>
                      <a:pt x="5664" y="6060"/>
                    </a:cubicBezTo>
                    <a:cubicBezTo>
                      <a:pt x="5688" y="6060"/>
                      <a:pt x="5713" y="6056"/>
                      <a:pt x="5739" y="6049"/>
                    </a:cubicBezTo>
                    <a:cubicBezTo>
                      <a:pt x="7093" y="5849"/>
                      <a:pt x="7719" y="1989"/>
                      <a:pt x="7318" y="1563"/>
                    </a:cubicBezTo>
                    <a:cubicBezTo>
                      <a:pt x="6912" y="1157"/>
                      <a:pt x="5369" y="0"/>
                      <a:pt x="3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66" name="Google Shape;9333;p58"/>
              <p:cNvSpPr/>
              <p:nvPr/>
            </p:nvSpPr>
            <p:spPr>
              <a:xfrm>
                <a:off x="7956437" y="4679696"/>
                <a:ext cx="142170" cy="10851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816" extrusionOk="0">
                    <a:moveTo>
                      <a:pt x="3670" y="0"/>
                    </a:moveTo>
                    <a:cubicBezTo>
                      <a:pt x="2283" y="0"/>
                      <a:pt x="874" y="822"/>
                      <a:pt x="501" y="1107"/>
                    </a:cubicBezTo>
                    <a:cubicBezTo>
                      <a:pt x="0" y="1508"/>
                      <a:pt x="201" y="5393"/>
                      <a:pt x="1554" y="5794"/>
                    </a:cubicBezTo>
                    <a:cubicBezTo>
                      <a:pt x="1591" y="5809"/>
                      <a:pt x="1627" y="5816"/>
                      <a:pt x="1662" y="5816"/>
                    </a:cubicBezTo>
                    <a:cubicBezTo>
                      <a:pt x="2401" y="5816"/>
                      <a:pt x="2607" y="2661"/>
                      <a:pt x="2607" y="2661"/>
                    </a:cubicBezTo>
                    <a:cubicBezTo>
                      <a:pt x="2607" y="2661"/>
                      <a:pt x="2961" y="5631"/>
                      <a:pt x="4316" y="5631"/>
                    </a:cubicBezTo>
                    <a:cubicBezTo>
                      <a:pt x="4402" y="5631"/>
                      <a:pt x="4492" y="5619"/>
                      <a:pt x="4587" y="5594"/>
                    </a:cubicBezTo>
                    <a:cubicBezTo>
                      <a:pt x="5739" y="5268"/>
                      <a:pt x="4261" y="1935"/>
                      <a:pt x="4261" y="1935"/>
                    </a:cubicBezTo>
                    <a:lnTo>
                      <a:pt x="4261" y="1935"/>
                    </a:lnTo>
                    <a:cubicBezTo>
                      <a:pt x="4261" y="1935"/>
                      <a:pt x="5808" y="4476"/>
                      <a:pt x="6770" y="4476"/>
                    </a:cubicBezTo>
                    <a:cubicBezTo>
                      <a:pt x="6931" y="4476"/>
                      <a:pt x="7075" y="4405"/>
                      <a:pt x="7193" y="4240"/>
                    </a:cubicBezTo>
                    <a:cubicBezTo>
                      <a:pt x="7619" y="3614"/>
                      <a:pt x="5313" y="155"/>
                      <a:pt x="4261" y="55"/>
                    </a:cubicBezTo>
                    <a:cubicBezTo>
                      <a:pt x="4066" y="17"/>
                      <a:pt x="3868" y="0"/>
                      <a:pt x="36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67" name="Google Shape;9334;p58"/>
              <p:cNvSpPr/>
              <p:nvPr/>
            </p:nvSpPr>
            <p:spPr>
              <a:xfrm>
                <a:off x="7500527" y="3696896"/>
                <a:ext cx="802440" cy="1020845"/>
              </a:xfrm>
              <a:custGeom>
                <a:avLst/>
                <a:gdLst/>
                <a:ahLst/>
                <a:cxnLst/>
                <a:rect l="l" t="t" r="r" b="b"/>
                <a:pathLst>
                  <a:path w="43009" h="54715" extrusionOk="0">
                    <a:moveTo>
                      <a:pt x="14412" y="1"/>
                    </a:moveTo>
                    <a:cubicBezTo>
                      <a:pt x="14412" y="1"/>
                      <a:pt x="13034" y="201"/>
                      <a:pt x="11580" y="427"/>
                    </a:cubicBezTo>
                    <a:cubicBezTo>
                      <a:pt x="2181" y="7194"/>
                      <a:pt x="5414" y="19625"/>
                      <a:pt x="5414" y="19625"/>
                    </a:cubicBezTo>
                    <a:cubicBezTo>
                      <a:pt x="5414" y="19625"/>
                      <a:pt x="1" y="23810"/>
                      <a:pt x="627" y="36242"/>
                    </a:cubicBezTo>
                    <a:cubicBezTo>
                      <a:pt x="1354" y="48447"/>
                      <a:pt x="10527" y="54713"/>
                      <a:pt x="18798" y="54713"/>
                    </a:cubicBezTo>
                    <a:cubicBezTo>
                      <a:pt x="18943" y="54714"/>
                      <a:pt x="19089" y="54715"/>
                      <a:pt x="19235" y="54715"/>
                    </a:cubicBezTo>
                    <a:cubicBezTo>
                      <a:pt x="29563" y="54715"/>
                      <a:pt x="41468" y="51158"/>
                      <a:pt x="42382" y="35515"/>
                    </a:cubicBezTo>
                    <a:cubicBezTo>
                      <a:pt x="43009" y="25991"/>
                      <a:pt x="38723" y="19951"/>
                      <a:pt x="38723" y="19951"/>
                    </a:cubicBezTo>
                    <a:cubicBezTo>
                      <a:pt x="42382" y="11179"/>
                      <a:pt x="37996" y="3860"/>
                      <a:pt x="35289" y="1981"/>
                    </a:cubicBezTo>
                    <a:cubicBezTo>
                      <a:pt x="34663" y="1680"/>
                      <a:pt x="34237" y="1354"/>
                      <a:pt x="33936" y="1053"/>
                    </a:cubicBezTo>
                    <a:cubicBezTo>
                      <a:pt x="33936" y="1053"/>
                      <a:pt x="33889" y="1050"/>
                      <a:pt x="33801" y="1050"/>
                    </a:cubicBezTo>
                    <a:cubicBezTo>
                      <a:pt x="32727" y="1050"/>
                      <a:pt x="25521" y="1500"/>
                      <a:pt x="22232" y="13359"/>
                    </a:cubicBezTo>
                    <a:cubicBezTo>
                      <a:pt x="22232" y="13359"/>
                      <a:pt x="21705" y="13685"/>
                      <a:pt x="21179" y="13685"/>
                    </a:cubicBezTo>
                    <a:cubicBezTo>
                      <a:pt x="20678" y="13685"/>
                      <a:pt x="20452" y="13058"/>
                      <a:pt x="20452" y="13058"/>
                    </a:cubicBezTo>
                    <a:cubicBezTo>
                      <a:pt x="20252" y="2808"/>
                      <a:pt x="15440" y="201"/>
                      <a:pt x="14412" y="1"/>
                    </a:cubicBezTo>
                    <a:close/>
                  </a:path>
                </a:pathLst>
              </a:custGeom>
              <a:solidFill>
                <a:srgbClr val="D986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68" name="Google Shape;9335;p58"/>
              <p:cNvSpPr/>
              <p:nvPr/>
            </p:nvSpPr>
            <p:spPr>
              <a:xfrm>
                <a:off x="7581944" y="3594154"/>
                <a:ext cx="713444" cy="358093"/>
              </a:xfrm>
              <a:custGeom>
                <a:avLst/>
                <a:gdLst/>
                <a:ahLst/>
                <a:cxnLst/>
                <a:rect l="l" t="t" r="r" b="b"/>
                <a:pathLst>
                  <a:path w="38239" h="19193" extrusionOk="0">
                    <a:moveTo>
                      <a:pt x="2945" y="1"/>
                    </a:moveTo>
                    <a:cubicBezTo>
                      <a:pt x="1289" y="1"/>
                      <a:pt x="1" y="501"/>
                      <a:pt x="223" y="1548"/>
                    </a:cubicBezTo>
                    <a:cubicBezTo>
                      <a:pt x="424" y="2275"/>
                      <a:pt x="1151" y="2575"/>
                      <a:pt x="1903" y="2575"/>
                    </a:cubicBezTo>
                    <a:cubicBezTo>
                      <a:pt x="1151" y="3202"/>
                      <a:pt x="649" y="4054"/>
                      <a:pt x="1050" y="4555"/>
                    </a:cubicBezTo>
                    <a:cubicBezTo>
                      <a:pt x="1216" y="4823"/>
                      <a:pt x="1510" y="4928"/>
                      <a:pt x="1855" y="4928"/>
                    </a:cubicBezTo>
                    <a:cubicBezTo>
                      <a:pt x="2190" y="4928"/>
                      <a:pt x="2572" y="4829"/>
                      <a:pt x="2930" y="4681"/>
                    </a:cubicBezTo>
                    <a:lnTo>
                      <a:pt x="2930" y="5182"/>
                    </a:lnTo>
                    <a:cubicBezTo>
                      <a:pt x="3153" y="5835"/>
                      <a:pt x="4201" y="6040"/>
                      <a:pt x="5444" y="6040"/>
                    </a:cubicBezTo>
                    <a:cubicBezTo>
                      <a:pt x="6014" y="6040"/>
                      <a:pt x="6625" y="5997"/>
                      <a:pt x="7216" y="5934"/>
                    </a:cubicBezTo>
                    <a:cubicBezTo>
                      <a:pt x="8670" y="5708"/>
                      <a:pt x="10048" y="5508"/>
                      <a:pt x="10048" y="5508"/>
                    </a:cubicBezTo>
                    <a:cubicBezTo>
                      <a:pt x="11076" y="5708"/>
                      <a:pt x="15888" y="8315"/>
                      <a:pt x="16088" y="18565"/>
                    </a:cubicBezTo>
                    <a:cubicBezTo>
                      <a:pt x="16088" y="18565"/>
                      <a:pt x="16314" y="19192"/>
                      <a:pt x="16815" y="19192"/>
                    </a:cubicBezTo>
                    <a:cubicBezTo>
                      <a:pt x="17341" y="19192"/>
                      <a:pt x="17868" y="18866"/>
                      <a:pt x="17868" y="18866"/>
                    </a:cubicBezTo>
                    <a:cubicBezTo>
                      <a:pt x="21157" y="7007"/>
                      <a:pt x="28363" y="6557"/>
                      <a:pt x="29437" y="6557"/>
                    </a:cubicBezTo>
                    <a:cubicBezTo>
                      <a:pt x="29525" y="6557"/>
                      <a:pt x="29572" y="6560"/>
                      <a:pt x="29572" y="6560"/>
                    </a:cubicBezTo>
                    <a:cubicBezTo>
                      <a:pt x="29873" y="6861"/>
                      <a:pt x="30299" y="7187"/>
                      <a:pt x="30925" y="7488"/>
                    </a:cubicBezTo>
                    <a:cubicBezTo>
                      <a:pt x="31929" y="8059"/>
                      <a:pt x="33185" y="8535"/>
                      <a:pt x="34113" y="8535"/>
                    </a:cubicBezTo>
                    <a:cubicBezTo>
                      <a:pt x="34528" y="8535"/>
                      <a:pt x="34878" y="8439"/>
                      <a:pt x="35111" y="8215"/>
                    </a:cubicBezTo>
                    <a:cubicBezTo>
                      <a:pt x="35311" y="8014"/>
                      <a:pt x="35311" y="7814"/>
                      <a:pt x="35211" y="7488"/>
                    </a:cubicBezTo>
                    <a:lnTo>
                      <a:pt x="35211" y="7488"/>
                    </a:lnTo>
                    <a:cubicBezTo>
                      <a:pt x="35326" y="7500"/>
                      <a:pt x="35442" y="7506"/>
                      <a:pt x="35557" y="7506"/>
                    </a:cubicBezTo>
                    <a:cubicBezTo>
                      <a:pt x="36365" y="7506"/>
                      <a:pt x="37128" y="7197"/>
                      <a:pt x="37391" y="6560"/>
                    </a:cubicBezTo>
                    <a:cubicBezTo>
                      <a:pt x="37617" y="5808"/>
                      <a:pt x="37191" y="5082"/>
                      <a:pt x="36564" y="4555"/>
                    </a:cubicBezTo>
                    <a:cubicBezTo>
                      <a:pt x="37391" y="4455"/>
                      <a:pt x="38018" y="4154"/>
                      <a:pt x="38118" y="3728"/>
                    </a:cubicBezTo>
                    <a:cubicBezTo>
                      <a:pt x="38239" y="2933"/>
                      <a:pt x="37548" y="1743"/>
                      <a:pt x="34527" y="1743"/>
                    </a:cubicBezTo>
                    <a:cubicBezTo>
                      <a:pt x="34408" y="1743"/>
                      <a:pt x="34285" y="1745"/>
                      <a:pt x="34158" y="1748"/>
                    </a:cubicBezTo>
                    <a:cubicBezTo>
                      <a:pt x="30725" y="1849"/>
                      <a:pt x="28319" y="5082"/>
                      <a:pt x="28319" y="5082"/>
                    </a:cubicBezTo>
                    <a:cubicBezTo>
                      <a:pt x="28319" y="5082"/>
                      <a:pt x="24033" y="2801"/>
                      <a:pt x="18920" y="2575"/>
                    </a:cubicBezTo>
                    <a:cubicBezTo>
                      <a:pt x="18668" y="2566"/>
                      <a:pt x="18420" y="2561"/>
                      <a:pt x="18178" y="2561"/>
                    </a:cubicBezTo>
                    <a:cubicBezTo>
                      <a:pt x="13399" y="2561"/>
                      <a:pt x="10675" y="4355"/>
                      <a:pt x="10675" y="4355"/>
                    </a:cubicBezTo>
                    <a:cubicBezTo>
                      <a:pt x="10675" y="4355"/>
                      <a:pt x="10148" y="2901"/>
                      <a:pt x="7542" y="1222"/>
                    </a:cubicBezTo>
                    <a:cubicBezTo>
                      <a:pt x="6284" y="420"/>
                      <a:pt x="4460" y="1"/>
                      <a:pt x="2945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69" name="Google Shape;9336;p58"/>
              <p:cNvSpPr/>
              <p:nvPr/>
            </p:nvSpPr>
            <p:spPr>
              <a:xfrm>
                <a:off x="7866680" y="3929397"/>
                <a:ext cx="58435" cy="123886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640" extrusionOk="0">
                    <a:moveTo>
                      <a:pt x="1615" y="0"/>
                    </a:moveTo>
                    <a:cubicBezTo>
                      <a:pt x="1040" y="0"/>
                      <a:pt x="185" y="778"/>
                      <a:pt x="99" y="1850"/>
                    </a:cubicBezTo>
                    <a:cubicBezTo>
                      <a:pt x="0" y="2368"/>
                      <a:pt x="413" y="6639"/>
                      <a:pt x="809" y="6639"/>
                    </a:cubicBezTo>
                    <a:cubicBezTo>
                      <a:pt x="815" y="6639"/>
                      <a:pt x="820" y="6638"/>
                      <a:pt x="826" y="6637"/>
                    </a:cubicBezTo>
                    <a:cubicBezTo>
                      <a:pt x="1152" y="6637"/>
                      <a:pt x="2706" y="3103"/>
                      <a:pt x="2806" y="2576"/>
                    </a:cubicBezTo>
                    <a:cubicBezTo>
                      <a:pt x="3132" y="1424"/>
                      <a:pt x="2706" y="596"/>
                      <a:pt x="1879" y="70"/>
                    </a:cubicBezTo>
                    <a:cubicBezTo>
                      <a:pt x="1802" y="23"/>
                      <a:pt x="1713" y="0"/>
                      <a:pt x="1615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70" name="Google Shape;9337;p58"/>
              <p:cNvSpPr/>
              <p:nvPr/>
            </p:nvSpPr>
            <p:spPr>
              <a:xfrm>
                <a:off x="7975597" y="3915274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053" y="0"/>
                    </a:moveTo>
                    <a:cubicBezTo>
                      <a:pt x="427" y="0"/>
                      <a:pt x="1" y="401"/>
                      <a:pt x="1" y="1028"/>
                    </a:cubicBezTo>
                    <a:cubicBezTo>
                      <a:pt x="1" y="1654"/>
                      <a:pt x="427" y="2181"/>
                      <a:pt x="1053" y="2181"/>
                    </a:cubicBezTo>
                    <a:cubicBezTo>
                      <a:pt x="1680" y="2181"/>
                      <a:pt x="2106" y="1654"/>
                      <a:pt x="2106" y="1028"/>
                    </a:cubicBezTo>
                    <a:cubicBezTo>
                      <a:pt x="2106" y="401"/>
                      <a:pt x="1680" y="0"/>
                      <a:pt x="1053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71" name="Google Shape;9338;p58"/>
              <p:cNvSpPr/>
              <p:nvPr/>
            </p:nvSpPr>
            <p:spPr>
              <a:xfrm>
                <a:off x="7784834" y="3899359"/>
                <a:ext cx="40692" cy="39311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07" extrusionOk="0">
                    <a:moveTo>
                      <a:pt x="1053" y="1"/>
                    </a:moveTo>
                    <a:cubicBezTo>
                      <a:pt x="426" y="1"/>
                      <a:pt x="0" y="427"/>
                      <a:pt x="0" y="1054"/>
                    </a:cubicBezTo>
                    <a:cubicBezTo>
                      <a:pt x="0" y="1680"/>
                      <a:pt x="426" y="2106"/>
                      <a:pt x="1053" y="2106"/>
                    </a:cubicBezTo>
                    <a:cubicBezTo>
                      <a:pt x="1679" y="2106"/>
                      <a:pt x="2180" y="1680"/>
                      <a:pt x="2180" y="1054"/>
                    </a:cubicBezTo>
                    <a:cubicBezTo>
                      <a:pt x="2180" y="427"/>
                      <a:pt x="1679" y="1"/>
                      <a:pt x="1053" y="1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72" name="Google Shape;9339;p58"/>
              <p:cNvSpPr/>
              <p:nvPr/>
            </p:nvSpPr>
            <p:spPr>
              <a:xfrm>
                <a:off x="7656234" y="3938650"/>
                <a:ext cx="148252" cy="14778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921" extrusionOk="0">
                    <a:moveTo>
                      <a:pt x="3961" y="0"/>
                    </a:moveTo>
                    <a:cubicBezTo>
                      <a:pt x="1780" y="0"/>
                      <a:pt x="1" y="1755"/>
                      <a:pt x="1" y="3960"/>
                    </a:cubicBezTo>
                    <a:cubicBezTo>
                      <a:pt x="1" y="6141"/>
                      <a:pt x="1780" y="7920"/>
                      <a:pt x="3961" y="7920"/>
                    </a:cubicBezTo>
                    <a:cubicBezTo>
                      <a:pt x="6166" y="7920"/>
                      <a:pt x="7946" y="6141"/>
                      <a:pt x="7946" y="3960"/>
                    </a:cubicBezTo>
                    <a:cubicBezTo>
                      <a:pt x="7946" y="1755"/>
                      <a:pt x="6166" y="0"/>
                      <a:pt x="3961" y="0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73" name="Google Shape;9340;p58"/>
              <p:cNvSpPr/>
              <p:nvPr/>
            </p:nvSpPr>
            <p:spPr>
              <a:xfrm>
                <a:off x="8000858" y="3957811"/>
                <a:ext cx="148234" cy="148252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7946" extrusionOk="0">
                    <a:moveTo>
                      <a:pt x="3985" y="1"/>
                    </a:moveTo>
                    <a:cubicBezTo>
                      <a:pt x="1779" y="1"/>
                      <a:pt x="0" y="1780"/>
                      <a:pt x="0" y="3986"/>
                    </a:cubicBezTo>
                    <a:cubicBezTo>
                      <a:pt x="0" y="6166"/>
                      <a:pt x="1779" y="7946"/>
                      <a:pt x="3985" y="7946"/>
                    </a:cubicBezTo>
                    <a:cubicBezTo>
                      <a:pt x="6165" y="7946"/>
                      <a:pt x="7945" y="6166"/>
                      <a:pt x="7945" y="3986"/>
                    </a:cubicBezTo>
                    <a:cubicBezTo>
                      <a:pt x="7945" y="1780"/>
                      <a:pt x="6165" y="1"/>
                      <a:pt x="3985" y="1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74" name="Google Shape;9341;p58"/>
              <p:cNvSpPr/>
              <p:nvPr/>
            </p:nvSpPr>
            <p:spPr>
              <a:xfrm>
                <a:off x="7736271" y="3811691"/>
                <a:ext cx="100620" cy="57726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3094" extrusionOk="0">
                    <a:moveTo>
                      <a:pt x="2082" y="0"/>
                    </a:moveTo>
                    <a:cubicBezTo>
                      <a:pt x="1760" y="0"/>
                      <a:pt x="1469" y="95"/>
                      <a:pt x="1250" y="314"/>
                    </a:cubicBezTo>
                    <a:cubicBezTo>
                      <a:pt x="0" y="1484"/>
                      <a:pt x="2486" y="3093"/>
                      <a:pt x="3938" y="3093"/>
                    </a:cubicBezTo>
                    <a:cubicBezTo>
                      <a:pt x="4321" y="3093"/>
                      <a:pt x="4632" y="2982"/>
                      <a:pt x="4783" y="2720"/>
                    </a:cubicBezTo>
                    <a:cubicBezTo>
                      <a:pt x="5392" y="1705"/>
                      <a:pt x="3454" y="0"/>
                      <a:pt x="2082" y="0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75" name="Google Shape;9342;p58"/>
              <p:cNvSpPr/>
              <p:nvPr/>
            </p:nvSpPr>
            <p:spPr>
              <a:xfrm>
                <a:off x="7968097" y="3822643"/>
                <a:ext cx="98773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2911" extrusionOk="0">
                    <a:moveTo>
                      <a:pt x="3228" y="1"/>
                    </a:moveTo>
                    <a:cubicBezTo>
                      <a:pt x="1867" y="1"/>
                      <a:pt x="0" y="1405"/>
                      <a:pt x="403" y="2459"/>
                    </a:cubicBezTo>
                    <a:cubicBezTo>
                      <a:pt x="560" y="2774"/>
                      <a:pt x="971" y="2910"/>
                      <a:pt x="1475" y="2910"/>
                    </a:cubicBezTo>
                    <a:cubicBezTo>
                      <a:pt x="2972" y="2910"/>
                      <a:pt x="5294" y="1710"/>
                      <a:pt x="4262" y="454"/>
                    </a:cubicBezTo>
                    <a:cubicBezTo>
                      <a:pt x="4020" y="135"/>
                      <a:pt x="3648" y="1"/>
                      <a:pt x="3228" y="1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76" name="Google Shape;9343;p58"/>
              <p:cNvSpPr/>
              <p:nvPr/>
            </p:nvSpPr>
            <p:spPr>
              <a:xfrm>
                <a:off x="7445826" y="4063016"/>
                <a:ext cx="377852" cy="604615"/>
              </a:xfrm>
              <a:custGeom>
                <a:avLst/>
                <a:gdLst/>
                <a:ahLst/>
                <a:cxnLst/>
                <a:rect l="l" t="t" r="r" b="b"/>
                <a:pathLst>
                  <a:path w="20252" h="32406" extrusionOk="0">
                    <a:moveTo>
                      <a:pt x="8346" y="1"/>
                    </a:moveTo>
                    <a:cubicBezTo>
                      <a:pt x="1" y="3660"/>
                      <a:pt x="201" y="24537"/>
                      <a:pt x="8246" y="31856"/>
                    </a:cubicBezTo>
                    <a:cubicBezTo>
                      <a:pt x="8571" y="32162"/>
                      <a:pt x="8888" y="32288"/>
                      <a:pt x="9190" y="32288"/>
                    </a:cubicBezTo>
                    <a:cubicBezTo>
                      <a:pt x="10541" y="32288"/>
                      <a:pt x="11580" y="29775"/>
                      <a:pt x="11580" y="29775"/>
                    </a:cubicBezTo>
                    <a:cubicBezTo>
                      <a:pt x="11580" y="29775"/>
                      <a:pt x="12131" y="31783"/>
                      <a:pt x="13420" y="31783"/>
                    </a:cubicBezTo>
                    <a:cubicBezTo>
                      <a:pt x="13505" y="31783"/>
                      <a:pt x="13593" y="31774"/>
                      <a:pt x="13685" y="31755"/>
                    </a:cubicBezTo>
                    <a:cubicBezTo>
                      <a:pt x="15038" y="31329"/>
                      <a:pt x="15138" y="28623"/>
                      <a:pt x="15138" y="28623"/>
                    </a:cubicBezTo>
                    <a:cubicBezTo>
                      <a:pt x="15138" y="28623"/>
                      <a:pt x="15490" y="32406"/>
                      <a:pt x="16887" y="32406"/>
                    </a:cubicBezTo>
                    <a:cubicBezTo>
                      <a:pt x="17029" y="32406"/>
                      <a:pt x="17181" y="32367"/>
                      <a:pt x="17344" y="32282"/>
                    </a:cubicBezTo>
                    <a:cubicBezTo>
                      <a:pt x="19524" y="31029"/>
                      <a:pt x="20251" y="22783"/>
                      <a:pt x="17645" y="13785"/>
                    </a:cubicBezTo>
                    <a:cubicBezTo>
                      <a:pt x="15138" y="4813"/>
                      <a:pt x="8346" y="1"/>
                      <a:pt x="8346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77" name="Google Shape;9344;p58"/>
              <p:cNvSpPr/>
              <p:nvPr/>
            </p:nvSpPr>
            <p:spPr>
              <a:xfrm>
                <a:off x="7880206" y="4069098"/>
                <a:ext cx="524220" cy="629448"/>
              </a:xfrm>
              <a:custGeom>
                <a:avLst/>
                <a:gdLst/>
                <a:ahLst/>
                <a:cxnLst/>
                <a:rect l="l" t="t" r="r" b="b"/>
                <a:pathLst>
                  <a:path w="28097" h="33737" extrusionOk="0">
                    <a:moveTo>
                      <a:pt x="18372" y="1"/>
                    </a:moveTo>
                    <a:cubicBezTo>
                      <a:pt x="18372" y="1"/>
                      <a:pt x="16492" y="2081"/>
                      <a:pt x="12006" y="6667"/>
                    </a:cubicBezTo>
                    <a:cubicBezTo>
                      <a:pt x="7845" y="11053"/>
                      <a:pt x="4387" y="14512"/>
                      <a:pt x="2206" y="20978"/>
                    </a:cubicBezTo>
                    <a:cubicBezTo>
                      <a:pt x="1" y="27470"/>
                      <a:pt x="2507" y="33735"/>
                      <a:pt x="3560" y="33735"/>
                    </a:cubicBezTo>
                    <a:cubicBezTo>
                      <a:pt x="3570" y="33736"/>
                      <a:pt x="3581" y="33737"/>
                      <a:pt x="3592" y="33737"/>
                    </a:cubicBezTo>
                    <a:cubicBezTo>
                      <a:pt x="4624" y="33737"/>
                      <a:pt x="6367" y="29023"/>
                      <a:pt x="6367" y="29023"/>
                    </a:cubicBezTo>
                    <a:cubicBezTo>
                      <a:pt x="6367" y="29023"/>
                      <a:pt x="6367" y="32526"/>
                      <a:pt x="8368" y="32526"/>
                    </a:cubicBezTo>
                    <a:cubicBezTo>
                      <a:pt x="8495" y="32526"/>
                      <a:pt x="8630" y="32512"/>
                      <a:pt x="8773" y="32482"/>
                    </a:cubicBezTo>
                    <a:cubicBezTo>
                      <a:pt x="11079" y="31856"/>
                      <a:pt x="11705" y="28497"/>
                      <a:pt x="11705" y="28497"/>
                    </a:cubicBezTo>
                    <a:cubicBezTo>
                      <a:pt x="11705" y="28497"/>
                      <a:pt x="12438" y="31364"/>
                      <a:pt x="14700" y="31364"/>
                    </a:cubicBezTo>
                    <a:cubicBezTo>
                      <a:pt x="14840" y="31364"/>
                      <a:pt x="14987" y="31353"/>
                      <a:pt x="15139" y="31329"/>
                    </a:cubicBezTo>
                    <a:cubicBezTo>
                      <a:pt x="18171" y="30703"/>
                      <a:pt x="28096" y="15239"/>
                      <a:pt x="18372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78" name="Google Shape;9345;p58"/>
              <p:cNvSpPr/>
              <p:nvPr/>
            </p:nvSpPr>
            <p:spPr>
              <a:xfrm>
                <a:off x="7580022" y="4536692"/>
                <a:ext cx="23397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123" extrusionOk="0">
                    <a:moveTo>
                      <a:pt x="326" y="1"/>
                    </a:moveTo>
                    <a:cubicBezTo>
                      <a:pt x="126" y="101"/>
                      <a:pt x="1" y="201"/>
                      <a:pt x="1" y="402"/>
                    </a:cubicBezTo>
                    <a:lnTo>
                      <a:pt x="1" y="727"/>
                    </a:lnTo>
                    <a:lnTo>
                      <a:pt x="1" y="928"/>
                    </a:lnTo>
                    <a:lnTo>
                      <a:pt x="1" y="1254"/>
                    </a:lnTo>
                    <a:cubicBezTo>
                      <a:pt x="1" y="1354"/>
                      <a:pt x="1" y="1354"/>
                      <a:pt x="126" y="1454"/>
                    </a:cubicBezTo>
                    <a:cubicBezTo>
                      <a:pt x="126" y="1554"/>
                      <a:pt x="126" y="1655"/>
                      <a:pt x="226" y="1655"/>
                    </a:cubicBezTo>
                    <a:cubicBezTo>
                      <a:pt x="226" y="1780"/>
                      <a:pt x="326" y="1880"/>
                      <a:pt x="326" y="1880"/>
                    </a:cubicBezTo>
                    <a:lnTo>
                      <a:pt x="427" y="1980"/>
                    </a:lnTo>
                    <a:cubicBezTo>
                      <a:pt x="527" y="2081"/>
                      <a:pt x="527" y="2081"/>
                      <a:pt x="627" y="2081"/>
                    </a:cubicBezTo>
                    <a:cubicBezTo>
                      <a:pt x="664" y="2110"/>
                      <a:pt x="707" y="2122"/>
                      <a:pt x="752" y="2122"/>
                    </a:cubicBezTo>
                    <a:cubicBezTo>
                      <a:pt x="861" y="2122"/>
                      <a:pt x="982" y="2051"/>
                      <a:pt x="1053" y="1980"/>
                    </a:cubicBezTo>
                    <a:cubicBezTo>
                      <a:pt x="1153" y="1880"/>
                      <a:pt x="1153" y="1880"/>
                      <a:pt x="1153" y="1780"/>
                    </a:cubicBezTo>
                    <a:lnTo>
                      <a:pt x="1153" y="1655"/>
                    </a:lnTo>
                    <a:cubicBezTo>
                      <a:pt x="1254" y="1554"/>
                      <a:pt x="1254" y="1554"/>
                      <a:pt x="1254" y="1454"/>
                    </a:cubicBezTo>
                    <a:lnTo>
                      <a:pt x="1254" y="1254"/>
                    </a:lnTo>
                    <a:cubicBezTo>
                      <a:pt x="1254" y="1153"/>
                      <a:pt x="1153" y="1028"/>
                      <a:pt x="1153" y="928"/>
                    </a:cubicBezTo>
                    <a:cubicBezTo>
                      <a:pt x="1153" y="828"/>
                      <a:pt x="1053" y="727"/>
                      <a:pt x="1053" y="627"/>
                    </a:cubicBezTo>
                    <a:cubicBezTo>
                      <a:pt x="953" y="627"/>
                      <a:pt x="953" y="527"/>
                      <a:pt x="953" y="527"/>
                    </a:cubicBezTo>
                    <a:cubicBezTo>
                      <a:pt x="853" y="402"/>
                      <a:pt x="752" y="301"/>
                      <a:pt x="752" y="201"/>
                    </a:cubicBezTo>
                    <a:cubicBezTo>
                      <a:pt x="627" y="1"/>
                      <a:pt x="427" y="1"/>
                      <a:pt x="3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79" name="Google Shape;9346;p58"/>
              <p:cNvSpPr/>
              <p:nvPr/>
            </p:nvSpPr>
            <p:spPr>
              <a:xfrm>
                <a:off x="7626776" y="4536692"/>
                <a:ext cx="29479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981" extrusionOk="0">
                    <a:moveTo>
                      <a:pt x="627" y="1"/>
                    </a:moveTo>
                    <a:cubicBezTo>
                      <a:pt x="527" y="1"/>
                      <a:pt x="527" y="1"/>
                      <a:pt x="427" y="101"/>
                    </a:cubicBezTo>
                    <a:cubicBezTo>
                      <a:pt x="327" y="101"/>
                      <a:pt x="327" y="101"/>
                      <a:pt x="226" y="201"/>
                    </a:cubicBezTo>
                    <a:cubicBezTo>
                      <a:pt x="226" y="301"/>
                      <a:pt x="126" y="301"/>
                      <a:pt x="126" y="402"/>
                    </a:cubicBezTo>
                    <a:lnTo>
                      <a:pt x="126" y="527"/>
                    </a:lnTo>
                    <a:cubicBezTo>
                      <a:pt x="1" y="627"/>
                      <a:pt x="1" y="727"/>
                      <a:pt x="126" y="828"/>
                    </a:cubicBezTo>
                    <a:lnTo>
                      <a:pt x="126" y="928"/>
                    </a:lnTo>
                    <a:cubicBezTo>
                      <a:pt x="126" y="1028"/>
                      <a:pt x="126" y="1153"/>
                      <a:pt x="226" y="1153"/>
                    </a:cubicBezTo>
                    <a:cubicBezTo>
                      <a:pt x="226" y="1254"/>
                      <a:pt x="226" y="1354"/>
                      <a:pt x="327" y="1454"/>
                    </a:cubicBezTo>
                    <a:lnTo>
                      <a:pt x="327" y="1554"/>
                    </a:lnTo>
                    <a:cubicBezTo>
                      <a:pt x="427" y="1780"/>
                      <a:pt x="527" y="1880"/>
                      <a:pt x="753" y="1880"/>
                    </a:cubicBezTo>
                    <a:cubicBezTo>
                      <a:pt x="853" y="1980"/>
                      <a:pt x="953" y="1980"/>
                      <a:pt x="1053" y="1980"/>
                    </a:cubicBezTo>
                    <a:lnTo>
                      <a:pt x="1254" y="1980"/>
                    </a:lnTo>
                    <a:cubicBezTo>
                      <a:pt x="1254" y="1980"/>
                      <a:pt x="1379" y="1880"/>
                      <a:pt x="1480" y="1880"/>
                    </a:cubicBezTo>
                    <a:cubicBezTo>
                      <a:pt x="1480" y="1780"/>
                      <a:pt x="1580" y="1655"/>
                      <a:pt x="1580" y="1554"/>
                    </a:cubicBezTo>
                    <a:lnTo>
                      <a:pt x="1580" y="1354"/>
                    </a:lnTo>
                    <a:lnTo>
                      <a:pt x="1580" y="1254"/>
                    </a:lnTo>
                    <a:lnTo>
                      <a:pt x="1580" y="1028"/>
                    </a:lnTo>
                    <a:cubicBezTo>
                      <a:pt x="1580" y="1028"/>
                      <a:pt x="1580" y="928"/>
                      <a:pt x="1480" y="928"/>
                    </a:cubicBezTo>
                    <a:cubicBezTo>
                      <a:pt x="1480" y="828"/>
                      <a:pt x="1480" y="727"/>
                      <a:pt x="1379" y="627"/>
                    </a:cubicBezTo>
                    <a:cubicBezTo>
                      <a:pt x="1379" y="627"/>
                      <a:pt x="1254" y="527"/>
                      <a:pt x="1254" y="402"/>
                    </a:cubicBezTo>
                    <a:lnTo>
                      <a:pt x="1154" y="301"/>
                    </a:lnTo>
                    <a:lnTo>
                      <a:pt x="953" y="101"/>
                    </a:lnTo>
                    <a:cubicBezTo>
                      <a:pt x="853" y="101"/>
                      <a:pt x="753" y="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0" name="Google Shape;9347;p58"/>
              <p:cNvSpPr/>
              <p:nvPr/>
            </p:nvSpPr>
            <p:spPr>
              <a:xfrm>
                <a:off x="7681495" y="4505367"/>
                <a:ext cx="23397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0" extrusionOk="0">
                    <a:moveTo>
                      <a:pt x="326" y="0"/>
                    </a:moveTo>
                    <a:cubicBezTo>
                      <a:pt x="201" y="0"/>
                      <a:pt x="201" y="101"/>
                      <a:pt x="100" y="101"/>
                    </a:cubicBezTo>
                    <a:cubicBezTo>
                      <a:pt x="100" y="201"/>
                      <a:pt x="0" y="201"/>
                      <a:pt x="0" y="326"/>
                    </a:cubicBezTo>
                    <a:lnTo>
                      <a:pt x="0" y="627"/>
                    </a:lnTo>
                    <a:lnTo>
                      <a:pt x="0" y="827"/>
                    </a:lnTo>
                    <a:lnTo>
                      <a:pt x="0" y="953"/>
                    </a:lnTo>
                    <a:cubicBezTo>
                      <a:pt x="0" y="1053"/>
                      <a:pt x="0" y="1153"/>
                      <a:pt x="100" y="1253"/>
                    </a:cubicBezTo>
                    <a:lnTo>
                      <a:pt x="100" y="1454"/>
                    </a:lnTo>
                    <a:cubicBezTo>
                      <a:pt x="201" y="1579"/>
                      <a:pt x="326" y="1680"/>
                      <a:pt x="426" y="1680"/>
                    </a:cubicBezTo>
                    <a:cubicBezTo>
                      <a:pt x="526" y="1780"/>
                      <a:pt x="727" y="1780"/>
                      <a:pt x="827" y="1780"/>
                    </a:cubicBezTo>
                    <a:cubicBezTo>
                      <a:pt x="953" y="1680"/>
                      <a:pt x="1053" y="1680"/>
                      <a:pt x="1153" y="1454"/>
                    </a:cubicBezTo>
                    <a:cubicBezTo>
                      <a:pt x="1253" y="1354"/>
                      <a:pt x="1253" y="1253"/>
                      <a:pt x="1253" y="1153"/>
                    </a:cubicBezTo>
                    <a:lnTo>
                      <a:pt x="1253" y="953"/>
                    </a:lnTo>
                    <a:cubicBezTo>
                      <a:pt x="1153" y="827"/>
                      <a:pt x="1153" y="627"/>
                      <a:pt x="1053" y="527"/>
                    </a:cubicBezTo>
                    <a:cubicBezTo>
                      <a:pt x="1053" y="527"/>
                      <a:pt x="1053" y="426"/>
                      <a:pt x="953" y="426"/>
                    </a:cubicBezTo>
                    <a:cubicBezTo>
                      <a:pt x="953" y="326"/>
                      <a:pt x="827" y="201"/>
                      <a:pt x="827" y="101"/>
                    </a:cubicBezTo>
                    <a:cubicBezTo>
                      <a:pt x="627" y="0"/>
                      <a:pt x="526" y="0"/>
                      <a:pt x="3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1" name="Google Shape;9348;p58"/>
              <p:cNvSpPr/>
              <p:nvPr/>
            </p:nvSpPr>
            <p:spPr>
              <a:xfrm>
                <a:off x="7724499" y="4530610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302" y="1"/>
                    </a:moveTo>
                    <a:lnTo>
                      <a:pt x="201" y="101"/>
                    </a:lnTo>
                    <a:cubicBezTo>
                      <a:pt x="101" y="226"/>
                      <a:pt x="101" y="226"/>
                      <a:pt x="101" y="327"/>
                    </a:cubicBezTo>
                    <a:cubicBezTo>
                      <a:pt x="1" y="527"/>
                      <a:pt x="1" y="627"/>
                      <a:pt x="1" y="853"/>
                    </a:cubicBezTo>
                    <a:lnTo>
                      <a:pt x="1" y="953"/>
                    </a:lnTo>
                    <a:lnTo>
                      <a:pt x="1" y="1154"/>
                    </a:lnTo>
                    <a:cubicBezTo>
                      <a:pt x="1" y="1254"/>
                      <a:pt x="1" y="1254"/>
                      <a:pt x="101" y="1354"/>
                    </a:cubicBezTo>
                    <a:lnTo>
                      <a:pt x="402" y="1680"/>
                    </a:lnTo>
                    <a:lnTo>
                      <a:pt x="627" y="1680"/>
                    </a:lnTo>
                    <a:cubicBezTo>
                      <a:pt x="728" y="1680"/>
                      <a:pt x="728" y="1680"/>
                      <a:pt x="828" y="1580"/>
                    </a:cubicBezTo>
                    <a:lnTo>
                      <a:pt x="928" y="1580"/>
                    </a:lnTo>
                    <a:cubicBezTo>
                      <a:pt x="1029" y="1479"/>
                      <a:pt x="1029" y="1479"/>
                      <a:pt x="1029" y="1354"/>
                    </a:cubicBezTo>
                    <a:cubicBezTo>
                      <a:pt x="1154" y="1354"/>
                      <a:pt x="1154" y="1254"/>
                      <a:pt x="1154" y="1254"/>
                    </a:cubicBezTo>
                    <a:lnTo>
                      <a:pt x="1154" y="953"/>
                    </a:lnTo>
                    <a:lnTo>
                      <a:pt x="1154" y="853"/>
                    </a:lnTo>
                    <a:lnTo>
                      <a:pt x="1154" y="728"/>
                    </a:lnTo>
                    <a:cubicBezTo>
                      <a:pt x="1029" y="627"/>
                      <a:pt x="1029" y="527"/>
                      <a:pt x="1029" y="527"/>
                    </a:cubicBezTo>
                    <a:cubicBezTo>
                      <a:pt x="1029" y="327"/>
                      <a:pt x="1029" y="226"/>
                      <a:pt x="928" y="101"/>
                    </a:cubicBez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2" name="Google Shape;9349;p58"/>
              <p:cNvSpPr/>
              <p:nvPr/>
            </p:nvSpPr>
            <p:spPr>
              <a:xfrm>
                <a:off x="7743677" y="4555871"/>
                <a:ext cx="2351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126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3" name="Google Shape;9350;p58"/>
              <p:cNvSpPr/>
              <p:nvPr/>
            </p:nvSpPr>
            <p:spPr>
              <a:xfrm>
                <a:off x="7743677" y="4555871"/>
                <a:ext cx="19" cy="23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125"/>
                    </a:moveTo>
                    <a:lnTo>
                      <a:pt x="1" y="12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4" name="Google Shape;9351;p58"/>
              <p:cNvSpPr/>
              <p:nvPr/>
            </p:nvSpPr>
            <p:spPr>
              <a:xfrm>
                <a:off x="7759573" y="4485722"/>
                <a:ext cx="25281" cy="3606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933" extrusionOk="0">
                    <a:moveTo>
                      <a:pt x="402" y="1"/>
                    </a:moveTo>
                    <a:cubicBezTo>
                      <a:pt x="201" y="1"/>
                      <a:pt x="1" y="226"/>
                      <a:pt x="1" y="527"/>
                    </a:cubicBezTo>
                    <a:cubicBezTo>
                      <a:pt x="1" y="627"/>
                      <a:pt x="1" y="753"/>
                      <a:pt x="101" y="953"/>
                    </a:cubicBezTo>
                    <a:lnTo>
                      <a:pt x="101" y="1254"/>
                    </a:lnTo>
                    <a:cubicBezTo>
                      <a:pt x="101" y="1379"/>
                      <a:pt x="201" y="1479"/>
                      <a:pt x="201" y="1580"/>
                    </a:cubicBezTo>
                    <a:cubicBezTo>
                      <a:pt x="201" y="1680"/>
                      <a:pt x="301" y="1680"/>
                      <a:pt x="402" y="1780"/>
                    </a:cubicBezTo>
                    <a:cubicBezTo>
                      <a:pt x="489" y="1850"/>
                      <a:pt x="663" y="1933"/>
                      <a:pt x="829" y="1933"/>
                    </a:cubicBezTo>
                    <a:cubicBezTo>
                      <a:pt x="899" y="1933"/>
                      <a:pt x="968" y="1918"/>
                      <a:pt x="1028" y="1880"/>
                    </a:cubicBezTo>
                    <a:cubicBezTo>
                      <a:pt x="1154" y="1780"/>
                      <a:pt x="1354" y="1580"/>
                      <a:pt x="1254" y="1379"/>
                    </a:cubicBezTo>
                    <a:lnTo>
                      <a:pt x="1254" y="1154"/>
                    </a:lnTo>
                    <a:cubicBezTo>
                      <a:pt x="1254" y="1053"/>
                      <a:pt x="1154" y="953"/>
                      <a:pt x="1154" y="953"/>
                    </a:cubicBezTo>
                    <a:lnTo>
                      <a:pt x="1154" y="853"/>
                    </a:lnTo>
                    <a:cubicBezTo>
                      <a:pt x="1028" y="753"/>
                      <a:pt x="1028" y="753"/>
                      <a:pt x="1028" y="627"/>
                    </a:cubicBezTo>
                    <a:cubicBezTo>
                      <a:pt x="1028" y="527"/>
                      <a:pt x="928" y="427"/>
                      <a:pt x="928" y="326"/>
                    </a:cubicBezTo>
                    <a:cubicBezTo>
                      <a:pt x="828" y="126"/>
                      <a:pt x="627" y="1"/>
                      <a:pt x="40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5" name="Google Shape;9352;p58"/>
              <p:cNvSpPr/>
              <p:nvPr/>
            </p:nvSpPr>
            <p:spPr>
              <a:xfrm>
                <a:off x="7615097" y="4452998"/>
                <a:ext cx="2759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49" extrusionOk="0">
                    <a:moveTo>
                      <a:pt x="326" y="0"/>
                    </a:moveTo>
                    <a:cubicBezTo>
                      <a:pt x="226" y="0"/>
                      <a:pt x="226" y="101"/>
                      <a:pt x="126" y="201"/>
                    </a:cubicBezTo>
                    <a:cubicBezTo>
                      <a:pt x="126" y="201"/>
                      <a:pt x="0" y="301"/>
                      <a:pt x="126" y="401"/>
                    </a:cubicBezTo>
                    <a:lnTo>
                      <a:pt x="126" y="627"/>
                    </a:lnTo>
                    <a:lnTo>
                      <a:pt x="126" y="928"/>
                    </a:lnTo>
                    <a:cubicBezTo>
                      <a:pt x="126" y="1028"/>
                      <a:pt x="126" y="1128"/>
                      <a:pt x="226" y="1253"/>
                    </a:cubicBezTo>
                    <a:lnTo>
                      <a:pt x="226" y="1354"/>
                    </a:lnTo>
                    <a:cubicBezTo>
                      <a:pt x="226" y="1454"/>
                      <a:pt x="326" y="1554"/>
                      <a:pt x="426" y="1654"/>
                    </a:cubicBezTo>
                    <a:cubicBezTo>
                      <a:pt x="426" y="1654"/>
                      <a:pt x="426" y="1755"/>
                      <a:pt x="527" y="1755"/>
                    </a:cubicBezTo>
                    <a:cubicBezTo>
                      <a:pt x="639" y="1817"/>
                      <a:pt x="721" y="1849"/>
                      <a:pt x="799" y="1849"/>
                    </a:cubicBezTo>
                    <a:cubicBezTo>
                      <a:pt x="877" y="1849"/>
                      <a:pt x="953" y="1817"/>
                      <a:pt x="1053" y="1755"/>
                    </a:cubicBezTo>
                    <a:cubicBezTo>
                      <a:pt x="1253" y="1755"/>
                      <a:pt x="1379" y="1554"/>
                      <a:pt x="1379" y="1454"/>
                    </a:cubicBezTo>
                    <a:cubicBezTo>
                      <a:pt x="1479" y="1128"/>
                      <a:pt x="1379" y="928"/>
                      <a:pt x="1253" y="727"/>
                    </a:cubicBezTo>
                    <a:cubicBezTo>
                      <a:pt x="1253" y="727"/>
                      <a:pt x="1153" y="627"/>
                      <a:pt x="1153" y="502"/>
                    </a:cubicBezTo>
                    <a:cubicBezTo>
                      <a:pt x="1053" y="401"/>
                      <a:pt x="1053" y="401"/>
                      <a:pt x="953" y="301"/>
                    </a:cubicBezTo>
                    <a:lnTo>
                      <a:pt x="953" y="201"/>
                    </a:lnTo>
                    <a:cubicBezTo>
                      <a:pt x="852" y="101"/>
                      <a:pt x="752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6" name="Google Shape;9353;p58"/>
              <p:cNvSpPr/>
              <p:nvPr/>
            </p:nvSpPr>
            <p:spPr>
              <a:xfrm>
                <a:off x="7703006" y="4431487"/>
                <a:ext cx="27128" cy="358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922" extrusionOk="0">
                    <a:moveTo>
                      <a:pt x="426" y="0"/>
                    </a:moveTo>
                    <a:cubicBezTo>
                      <a:pt x="301" y="0"/>
                      <a:pt x="201" y="0"/>
                      <a:pt x="100" y="101"/>
                    </a:cubicBezTo>
                    <a:lnTo>
                      <a:pt x="0" y="201"/>
                    </a:lnTo>
                    <a:lnTo>
                      <a:pt x="0" y="527"/>
                    </a:lnTo>
                    <a:lnTo>
                      <a:pt x="0" y="727"/>
                    </a:lnTo>
                    <a:lnTo>
                      <a:pt x="0" y="1153"/>
                    </a:lnTo>
                    <a:cubicBezTo>
                      <a:pt x="100" y="1254"/>
                      <a:pt x="100" y="1354"/>
                      <a:pt x="201" y="1454"/>
                    </a:cubicBezTo>
                    <a:cubicBezTo>
                      <a:pt x="201" y="1554"/>
                      <a:pt x="301" y="1655"/>
                      <a:pt x="301" y="1655"/>
                    </a:cubicBezTo>
                    <a:lnTo>
                      <a:pt x="526" y="1880"/>
                    </a:lnTo>
                    <a:lnTo>
                      <a:pt x="727" y="1880"/>
                    </a:lnTo>
                    <a:cubicBezTo>
                      <a:pt x="786" y="1909"/>
                      <a:pt x="846" y="1922"/>
                      <a:pt x="906" y="1922"/>
                    </a:cubicBezTo>
                    <a:cubicBezTo>
                      <a:pt x="1049" y="1922"/>
                      <a:pt x="1182" y="1851"/>
                      <a:pt x="1253" y="1780"/>
                    </a:cubicBezTo>
                    <a:cubicBezTo>
                      <a:pt x="1454" y="1554"/>
                      <a:pt x="1454" y="1354"/>
                      <a:pt x="1454" y="1153"/>
                    </a:cubicBezTo>
                    <a:cubicBezTo>
                      <a:pt x="1454" y="1028"/>
                      <a:pt x="1353" y="1028"/>
                      <a:pt x="1353" y="928"/>
                    </a:cubicBezTo>
                    <a:cubicBezTo>
                      <a:pt x="1253" y="827"/>
                      <a:pt x="1253" y="827"/>
                      <a:pt x="1153" y="727"/>
                    </a:cubicBezTo>
                    <a:lnTo>
                      <a:pt x="1153" y="627"/>
                    </a:lnTo>
                    <a:cubicBezTo>
                      <a:pt x="1053" y="627"/>
                      <a:pt x="1053" y="527"/>
                      <a:pt x="1053" y="401"/>
                    </a:cubicBezTo>
                    <a:lnTo>
                      <a:pt x="927" y="301"/>
                    </a:lnTo>
                    <a:cubicBezTo>
                      <a:pt x="927" y="201"/>
                      <a:pt x="827" y="101"/>
                      <a:pt x="7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7" name="Google Shape;9354;p58"/>
              <p:cNvSpPr/>
              <p:nvPr/>
            </p:nvSpPr>
            <p:spPr>
              <a:xfrm>
                <a:off x="7566459" y="4446916"/>
                <a:ext cx="27613" cy="4397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357" extrusionOk="0">
                    <a:moveTo>
                      <a:pt x="627" y="0"/>
                    </a:moveTo>
                    <a:cubicBezTo>
                      <a:pt x="527" y="0"/>
                      <a:pt x="427" y="0"/>
                      <a:pt x="327" y="101"/>
                    </a:cubicBezTo>
                    <a:cubicBezTo>
                      <a:pt x="101" y="201"/>
                      <a:pt x="1" y="427"/>
                      <a:pt x="101" y="627"/>
                    </a:cubicBezTo>
                    <a:lnTo>
                      <a:pt x="101" y="828"/>
                    </a:lnTo>
                    <a:cubicBezTo>
                      <a:pt x="101" y="953"/>
                      <a:pt x="226" y="1153"/>
                      <a:pt x="226" y="1254"/>
                    </a:cubicBezTo>
                    <a:lnTo>
                      <a:pt x="226" y="1680"/>
                    </a:lnTo>
                    <a:cubicBezTo>
                      <a:pt x="226" y="1780"/>
                      <a:pt x="327" y="1780"/>
                      <a:pt x="327" y="1880"/>
                    </a:cubicBezTo>
                    <a:cubicBezTo>
                      <a:pt x="327" y="1980"/>
                      <a:pt x="327" y="1980"/>
                      <a:pt x="427" y="2081"/>
                    </a:cubicBezTo>
                    <a:lnTo>
                      <a:pt x="527" y="2206"/>
                    </a:lnTo>
                    <a:cubicBezTo>
                      <a:pt x="577" y="2306"/>
                      <a:pt x="709" y="2356"/>
                      <a:pt x="840" y="2356"/>
                    </a:cubicBezTo>
                    <a:cubicBezTo>
                      <a:pt x="972" y="2356"/>
                      <a:pt x="1103" y="2306"/>
                      <a:pt x="1154" y="2206"/>
                    </a:cubicBezTo>
                    <a:cubicBezTo>
                      <a:pt x="1254" y="2081"/>
                      <a:pt x="1354" y="1980"/>
                      <a:pt x="1354" y="1880"/>
                    </a:cubicBezTo>
                    <a:cubicBezTo>
                      <a:pt x="1479" y="1780"/>
                      <a:pt x="1479" y="1680"/>
                      <a:pt x="1479" y="1579"/>
                    </a:cubicBezTo>
                    <a:cubicBezTo>
                      <a:pt x="1479" y="1354"/>
                      <a:pt x="1354" y="1153"/>
                      <a:pt x="1354" y="1053"/>
                    </a:cubicBezTo>
                    <a:cubicBezTo>
                      <a:pt x="1254" y="828"/>
                      <a:pt x="1254" y="727"/>
                      <a:pt x="1154" y="627"/>
                    </a:cubicBezTo>
                    <a:cubicBezTo>
                      <a:pt x="1154" y="527"/>
                      <a:pt x="1053" y="427"/>
                      <a:pt x="953" y="326"/>
                    </a:cubicBezTo>
                    <a:cubicBezTo>
                      <a:pt x="953" y="201"/>
                      <a:pt x="853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8" name="Google Shape;9355;p58"/>
              <p:cNvSpPr/>
              <p:nvPr/>
            </p:nvSpPr>
            <p:spPr>
              <a:xfrm>
                <a:off x="7654369" y="4409976"/>
                <a:ext cx="21531" cy="3882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81" extrusionOk="0">
                    <a:moveTo>
                      <a:pt x="301" y="0"/>
                    </a:moveTo>
                    <a:cubicBezTo>
                      <a:pt x="201" y="101"/>
                      <a:pt x="101" y="201"/>
                      <a:pt x="101" y="301"/>
                    </a:cubicBezTo>
                    <a:cubicBezTo>
                      <a:pt x="1" y="627"/>
                      <a:pt x="1" y="828"/>
                      <a:pt x="1" y="1053"/>
                    </a:cubicBezTo>
                    <a:lnTo>
                      <a:pt x="1" y="1554"/>
                    </a:lnTo>
                    <a:cubicBezTo>
                      <a:pt x="101" y="1554"/>
                      <a:pt x="101" y="1680"/>
                      <a:pt x="101" y="1680"/>
                    </a:cubicBezTo>
                    <a:cubicBezTo>
                      <a:pt x="101" y="1780"/>
                      <a:pt x="201" y="1880"/>
                      <a:pt x="201" y="1880"/>
                    </a:cubicBezTo>
                    <a:cubicBezTo>
                      <a:pt x="301" y="1980"/>
                      <a:pt x="301" y="1980"/>
                      <a:pt x="402" y="1980"/>
                    </a:cubicBezTo>
                    <a:lnTo>
                      <a:pt x="402" y="2081"/>
                    </a:lnTo>
                    <a:lnTo>
                      <a:pt x="828" y="2081"/>
                    </a:lnTo>
                    <a:cubicBezTo>
                      <a:pt x="1028" y="1980"/>
                      <a:pt x="1028" y="1880"/>
                      <a:pt x="1153" y="1780"/>
                    </a:cubicBezTo>
                    <a:lnTo>
                      <a:pt x="1153" y="1680"/>
                    </a:lnTo>
                    <a:lnTo>
                      <a:pt x="1153" y="1354"/>
                    </a:lnTo>
                    <a:lnTo>
                      <a:pt x="1153" y="1153"/>
                    </a:lnTo>
                    <a:cubicBezTo>
                      <a:pt x="1028" y="1053"/>
                      <a:pt x="1028" y="928"/>
                      <a:pt x="1028" y="727"/>
                    </a:cubicBezTo>
                    <a:lnTo>
                      <a:pt x="1028" y="427"/>
                    </a:lnTo>
                    <a:cubicBezTo>
                      <a:pt x="1028" y="201"/>
                      <a:pt x="828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9" name="Google Shape;9356;p58"/>
              <p:cNvSpPr/>
              <p:nvPr/>
            </p:nvSpPr>
            <p:spPr>
              <a:xfrm>
                <a:off x="7586104" y="4382849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426" y="1"/>
                    </a:moveTo>
                    <a:cubicBezTo>
                      <a:pt x="301" y="1"/>
                      <a:pt x="201" y="1"/>
                      <a:pt x="201" y="101"/>
                    </a:cubicBezTo>
                    <a:cubicBezTo>
                      <a:pt x="101" y="201"/>
                      <a:pt x="0" y="302"/>
                      <a:pt x="0" y="402"/>
                    </a:cubicBezTo>
                    <a:cubicBezTo>
                      <a:pt x="101" y="627"/>
                      <a:pt x="101" y="828"/>
                      <a:pt x="101" y="1028"/>
                    </a:cubicBezTo>
                    <a:cubicBezTo>
                      <a:pt x="101" y="1129"/>
                      <a:pt x="101" y="1354"/>
                      <a:pt x="201" y="1454"/>
                    </a:cubicBezTo>
                    <a:cubicBezTo>
                      <a:pt x="201" y="1555"/>
                      <a:pt x="301" y="1655"/>
                      <a:pt x="301" y="1755"/>
                    </a:cubicBezTo>
                    <a:cubicBezTo>
                      <a:pt x="426" y="1881"/>
                      <a:pt x="527" y="1881"/>
                      <a:pt x="527" y="1981"/>
                    </a:cubicBezTo>
                    <a:lnTo>
                      <a:pt x="827" y="1981"/>
                    </a:lnTo>
                    <a:cubicBezTo>
                      <a:pt x="1053" y="1981"/>
                      <a:pt x="1053" y="1881"/>
                      <a:pt x="1153" y="1755"/>
                    </a:cubicBezTo>
                    <a:cubicBezTo>
                      <a:pt x="1153" y="1655"/>
                      <a:pt x="1253" y="1655"/>
                      <a:pt x="1253" y="1555"/>
                    </a:cubicBezTo>
                    <a:lnTo>
                      <a:pt x="1253" y="1254"/>
                    </a:lnTo>
                    <a:lnTo>
                      <a:pt x="1253" y="1028"/>
                    </a:lnTo>
                    <a:lnTo>
                      <a:pt x="1153" y="928"/>
                    </a:lnTo>
                    <a:cubicBezTo>
                      <a:pt x="1153" y="728"/>
                      <a:pt x="1053" y="502"/>
                      <a:pt x="928" y="302"/>
                    </a:cubicBezTo>
                    <a:cubicBezTo>
                      <a:pt x="928" y="201"/>
                      <a:pt x="827" y="101"/>
                      <a:pt x="727" y="101"/>
                    </a:cubicBezTo>
                    <a:cubicBezTo>
                      <a:pt x="627" y="1"/>
                      <a:pt x="527" y="1"/>
                      <a:pt x="4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0" name="Google Shape;9357;p58"/>
              <p:cNvSpPr/>
              <p:nvPr/>
            </p:nvSpPr>
            <p:spPr>
              <a:xfrm>
                <a:off x="7623044" y="4341711"/>
                <a:ext cx="21531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22" extrusionOk="0">
                    <a:moveTo>
                      <a:pt x="627" y="0"/>
                    </a:moveTo>
                    <a:cubicBezTo>
                      <a:pt x="426" y="0"/>
                      <a:pt x="201" y="101"/>
                      <a:pt x="201" y="326"/>
                    </a:cubicBezTo>
                    <a:cubicBezTo>
                      <a:pt x="101" y="527"/>
                      <a:pt x="101" y="727"/>
                      <a:pt x="101" y="953"/>
                    </a:cubicBezTo>
                    <a:cubicBezTo>
                      <a:pt x="101" y="1053"/>
                      <a:pt x="0" y="1153"/>
                      <a:pt x="0" y="1153"/>
                    </a:cubicBezTo>
                    <a:cubicBezTo>
                      <a:pt x="0" y="1354"/>
                      <a:pt x="0" y="1454"/>
                      <a:pt x="101" y="1579"/>
                    </a:cubicBezTo>
                    <a:cubicBezTo>
                      <a:pt x="101" y="1680"/>
                      <a:pt x="101" y="1780"/>
                      <a:pt x="201" y="1880"/>
                    </a:cubicBezTo>
                    <a:cubicBezTo>
                      <a:pt x="360" y="1951"/>
                      <a:pt x="507" y="2022"/>
                      <a:pt x="651" y="2022"/>
                    </a:cubicBezTo>
                    <a:cubicBezTo>
                      <a:pt x="710" y="2022"/>
                      <a:pt x="769" y="2010"/>
                      <a:pt x="827" y="1980"/>
                    </a:cubicBezTo>
                    <a:cubicBezTo>
                      <a:pt x="1053" y="1880"/>
                      <a:pt x="1153" y="1680"/>
                      <a:pt x="1153" y="1454"/>
                    </a:cubicBezTo>
                    <a:lnTo>
                      <a:pt x="1153" y="1253"/>
                    </a:lnTo>
                    <a:cubicBezTo>
                      <a:pt x="1153" y="1153"/>
                      <a:pt x="1053" y="953"/>
                      <a:pt x="1053" y="827"/>
                    </a:cubicBezTo>
                    <a:lnTo>
                      <a:pt x="1053" y="426"/>
                    </a:lnTo>
                    <a:cubicBezTo>
                      <a:pt x="1053" y="201"/>
                      <a:pt x="827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1" name="Google Shape;9358;p58"/>
              <p:cNvSpPr/>
              <p:nvPr/>
            </p:nvSpPr>
            <p:spPr>
              <a:xfrm>
                <a:off x="7683361" y="4343091"/>
                <a:ext cx="27613" cy="4651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493" extrusionOk="0">
                    <a:moveTo>
                      <a:pt x="537" y="0"/>
                    </a:moveTo>
                    <a:cubicBezTo>
                      <a:pt x="500" y="0"/>
                      <a:pt x="463" y="8"/>
                      <a:pt x="426" y="27"/>
                    </a:cubicBezTo>
                    <a:cubicBezTo>
                      <a:pt x="226" y="27"/>
                      <a:pt x="0" y="252"/>
                      <a:pt x="0" y="453"/>
                    </a:cubicBezTo>
                    <a:lnTo>
                      <a:pt x="0" y="1079"/>
                    </a:lnTo>
                    <a:cubicBezTo>
                      <a:pt x="101" y="1380"/>
                      <a:pt x="101" y="1806"/>
                      <a:pt x="226" y="2007"/>
                    </a:cubicBezTo>
                    <a:cubicBezTo>
                      <a:pt x="326" y="2132"/>
                      <a:pt x="426" y="2332"/>
                      <a:pt x="627" y="2433"/>
                    </a:cubicBezTo>
                    <a:cubicBezTo>
                      <a:pt x="710" y="2469"/>
                      <a:pt x="802" y="2493"/>
                      <a:pt x="896" y="2493"/>
                    </a:cubicBezTo>
                    <a:cubicBezTo>
                      <a:pt x="1059" y="2493"/>
                      <a:pt x="1227" y="2423"/>
                      <a:pt x="1354" y="2232"/>
                    </a:cubicBezTo>
                    <a:cubicBezTo>
                      <a:pt x="1479" y="2007"/>
                      <a:pt x="1354" y="1806"/>
                      <a:pt x="1354" y="1606"/>
                    </a:cubicBezTo>
                    <a:cubicBezTo>
                      <a:pt x="1354" y="1505"/>
                      <a:pt x="1354" y="1380"/>
                      <a:pt x="1254" y="1280"/>
                    </a:cubicBezTo>
                    <a:lnTo>
                      <a:pt x="1254" y="1179"/>
                    </a:lnTo>
                    <a:cubicBezTo>
                      <a:pt x="1153" y="979"/>
                      <a:pt x="1053" y="653"/>
                      <a:pt x="953" y="352"/>
                    </a:cubicBezTo>
                    <a:cubicBezTo>
                      <a:pt x="871" y="168"/>
                      <a:pt x="705" y="0"/>
                      <a:pt x="53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2" name="Google Shape;9359;p58"/>
              <p:cNvSpPr/>
              <p:nvPr/>
            </p:nvSpPr>
            <p:spPr>
              <a:xfrm>
                <a:off x="7741812" y="4380050"/>
                <a:ext cx="27594" cy="43509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32" extrusionOk="0">
                    <a:moveTo>
                      <a:pt x="437" y="1"/>
                    </a:moveTo>
                    <a:cubicBezTo>
                      <a:pt x="398" y="1"/>
                      <a:pt x="360" y="9"/>
                      <a:pt x="326" y="26"/>
                    </a:cubicBezTo>
                    <a:cubicBezTo>
                      <a:pt x="226" y="26"/>
                      <a:pt x="101" y="151"/>
                      <a:pt x="101" y="251"/>
                    </a:cubicBezTo>
                    <a:cubicBezTo>
                      <a:pt x="0" y="351"/>
                      <a:pt x="0" y="452"/>
                      <a:pt x="0" y="552"/>
                    </a:cubicBezTo>
                    <a:cubicBezTo>
                      <a:pt x="101" y="878"/>
                      <a:pt x="101" y="1078"/>
                      <a:pt x="226" y="1279"/>
                    </a:cubicBezTo>
                    <a:cubicBezTo>
                      <a:pt x="326" y="1604"/>
                      <a:pt x="426" y="1905"/>
                      <a:pt x="527" y="2131"/>
                    </a:cubicBezTo>
                    <a:cubicBezTo>
                      <a:pt x="627" y="2231"/>
                      <a:pt x="727" y="2331"/>
                      <a:pt x="852" y="2331"/>
                    </a:cubicBezTo>
                    <a:lnTo>
                      <a:pt x="1153" y="2331"/>
                    </a:lnTo>
                    <a:cubicBezTo>
                      <a:pt x="1253" y="2231"/>
                      <a:pt x="1354" y="2231"/>
                      <a:pt x="1354" y="2131"/>
                    </a:cubicBezTo>
                    <a:cubicBezTo>
                      <a:pt x="1479" y="2031"/>
                      <a:pt x="1479" y="1805"/>
                      <a:pt x="1479" y="1705"/>
                    </a:cubicBezTo>
                    <a:cubicBezTo>
                      <a:pt x="1479" y="1604"/>
                      <a:pt x="1354" y="1504"/>
                      <a:pt x="1354" y="1404"/>
                    </a:cubicBezTo>
                    <a:lnTo>
                      <a:pt x="1253" y="1279"/>
                    </a:lnTo>
                    <a:cubicBezTo>
                      <a:pt x="1253" y="1178"/>
                      <a:pt x="1153" y="1078"/>
                      <a:pt x="1153" y="978"/>
                    </a:cubicBezTo>
                    <a:cubicBezTo>
                      <a:pt x="1053" y="777"/>
                      <a:pt x="953" y="552"/>
                      <a:pt x="953" y="351"/>
                    </a:cubicBezTo>
                    <a:cubicBezTo>
                      <a:pt x="869" y="185"/>
                      <a:pt x="630" y="1"/>
                      <a:pt x="43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3" name="Google Shape;9360;p58"/>
              <p:cNvSpPr/>
              <p:nvPr/>
            </p:nvSpPr>
            <p:spPr>
              <a:xfrm>
                <a:off x="7539351" y="4366953"/>
                <a:ext cx="2526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251" extrusionOk="0">
                    <a:moveTo>
                      <a:pt x="526" y="1"/>
                    </a:moveTo>
                    <a:cubicBezTo>
                      <a:pt x="426" y="1"/>
                      <a:pt x="426" y="1"/>
                      <a:pt x="301" y="101"/>
                    </a:cubicBezTo>
                    <a:cubicBezTo>
                      <a:pt x="201" y="101"/>
                      <a:pt x="201" y="226"/>
                      <a:pt x="100" y="327"/>
                    </a:cubicBezTo>
                    <a:lnTo>
                      <a:pt x="100" y="527"/>
                    </a:lnTo>
                    <a:cubicBezTo>
                      <a:pt x="0" y="627"/>
                      <a:pt x="0" y="627"/>
                      <a:pt x="0" y="728"/>
                    </a:cubicBezTo>
                    <a:lnTo>
                      <a:pt x="0" y="1154"/>
                    </a:lnTo>
                    <a:cubicBezTo>
                      <a:pt x="0" y="1254"/>
                      <a:pt x="0" y="1479"/>
                      <a:pt x="100" y="1680"/>
                    </a:cubicBezTo>
                    <a:cubicBezTo>
                      <a:pt x="100" y="1780"/>
                      <a:pt x="100" y="1780"/>
                      <a:pt x="201" y="1880"/>
                    </a:cubicBezTo>
                    <a:cubicBezTo>
                      <a:pt x="201" y="1981"/>
                      <a:pt x="301" y="2106"/>
                      <a:pt x="426" y="2206"/>
                    </a:cubicBezTo>
                    <a:lnTo>
                      <a:pt x="727" y="2206"/>
                    </a:lnTo>
                    <a:cubicBezTo>
                      <a:pt x="760" y="2240"/>
                      <a:pt x="783" y="2251"/>
                      <a:pt x="801" y="2251"/>
                    </a:cubicBezTo>
                    <a:cubicBezTo>
                      <a:pt x="838" y="2251"/>
                      <a:pt x="861" y="2206"/>
                      <a:pt x="927" y="2206"/>
                    </a:cubicBezTo>
                    <a:cubicBezTo>
                      <a:pt x="1053" y="2206"/>
                      <a:pt x="1053" y="2106"/>
                      <a:pt x="1153" y="1981"/>
                    </a:cubicBezTo>
                    <a:cubicBezTo>
                      <a:pt x="1253" y="1780"/>
                      <a:pt x="1353" y="1580"/>
                      <a:pt x="1253" y="1354"/>
                    </a:cubicBezTo>
                    <a:cubicBezTo>
                      <a:pt x="1253" y="1254"/>
                      <a:pt x="1153" y="1154"/>
                      <a:pt x="1153" y="1053"/>
                    </a:cubicBezTo>
                    <a:cubicBezTo>
                      <a:pt x="1153" y="953"/>
                      <a:pt x="1153" y="853"/>
                      <a:pt x="1053" y="728"/>
                    </a:cubicBezTo>
                    <a:lnTo>
                      <a:pt x="1053" y="627"/>
                    </a:lnTo>
                    <a:cubicBezTo>
                      <a:pt x="1053" y="559"/>
                      <a:pt x="994" y="490"/>
                      <a:pt x="957" y="421"/>
                    </a:cubicBezTo>
                    <a:lnTo>
                      <a:pt x="957" y="421"/>
                    </a:lnTo>
                    <a:cubicBezTo>
                      <a:pt x="975" y="427"/>
                      <a:pt x="1005" y="427"/>
                      <a:pt x="1053" y="427"/>
                    </a:cubicBezTo>
                    <a:cubicBezTo>
                      <a:pt x="928" y="427"/>
                      <a:pt x="927" y="328"/>
                      <a:pt x="927" y="327"/>
                    </a:cubicBezTo>
                    <a:lnTo>
                      <a:pt x="927" y="327"/>
                    </a:lnTo>
                    <a:cubicBezTo>
                      <a:pt x="927" y="327"/>
                      <a:pt x="927" y="327"/>
                      <a:pt x="927" y="327"/>
                    </a:cubicBezTo>
                    <a:cubicBezTo>
                      <a:pt x="927" y="226"/>
                      <a:pt x="827" y="101"/>
                      <a:pt x="827" y="101"/>
                    </a:cubicBezTo>
                    <a:cubicBezTo>
                      <a:pt x="727" y="1"/>
                      <a:pt x="627" y="1"/>
                      <a:pt x="5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4" name="Google Shape;9361;p58"/>
              <p:cNvSpPr/>
              <p:nvPr/>
            </p:nvSpPr>
            <p:spPr>
              <a:xfrm>
                <a:off x="7521571" y="4435218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627" y="1"/>
                    </a:moveTo>
                    <a:cubicBezTo>
                      <a:pt x="427" y="1"/>
                      <a:pt x="226" y="101"/>
                      <a:pt x="126" y="427"/>
                    </a:cubicBezTo>
                    <a:cubicBezTo>
                      <a:pt x="126" y="627"/>
                      <a:pt x="1" y="828"/>
                      <a:pt x="1" y="1054"/>
                    </a:cubicBezTo>
                    <a:cubicBezTo>
                      <a:pt x="1" y="1154"/>
                      <a:pt x="126" y="1254"/>
                      <a:pt x="126" y="1354"/>
                    </a:cubicBezTo>
                    <a:lnTo>
                      <a:pt x="126" y="1455"/>
                    </a:lnTo>
                    <a:cubicBezTo>
                      <a:pt x="226" y="1580"/>
                      <a:pt x="226" y="1680"/>
                      <a:pt x="226" y="1680"/>
                    </a:cubicBezTo>
                    <a:lnTo>
                      <a:pt x="326" y="1780"/>
                    </a:lnTo>
                    <a:lnTo>
                      <a:pt x="527" y="1981"/>
                    </a:lnTo>
                    <a:lnTo>
                      <a:pt x="1053" y="1981"/>
                    </a:lnTo>
                    <a:cubicBezTo>
                      <a:pt x="1154" y="1881"/>
                      <a:pt x="1254" y="1780"/>
                      <a:pt x="1254" y="1680"/>
                    </a:cubicBezTo>
                    <a:lnTo>
                      <a:pt x="1254" y="1580"/>
                    </a:lnTo>
                    <a:lnTo>
                      <a:pt x="1254" y="1254"/>
                    </a:lnTo>
                    <a:cubicBezTo>
                      <a:pt x="1254" y="1254"/>
                      <a:pt x="1254" y="1154"/>
                      <a:pt x="1154" y="1154"/>
                    </a:cubicBezTo>
                    <a:cubicBezTo>
                      <a:pt x="1154" y="1088"/>
                      <a:pt x="1154" y="1022"/>
                      <a:pt x="1125" y="949"/>
                    </a:cubicBezTo>
                    <a:lnTo>
                      <a:pt x="1125" y="949"/>
                    </a:lnTo>
                    <a:cubicBezTo>
                      <a:pt x="1134" y="952"/>
                      <a:pt x="1143" y="953"/>
                      <a:pt x="1154" y="953"/>
                    </a:cubicBezTo>
                    <a:cubicBezTo>
                      <a:pt x="1053" y="828"/>
                      <a:pt x="1053" y="627"/>
                      <a:pt x="953" y="527"/>
                    </a:cubicBezTo>
                    <a:cubicBezTo>
                      <a:pt x="953" y="427"/>
                      <a:pt x="953" y="201"/>
                      <a:pt x="853" y="201"/>
                    </a:cubicBezTo>
                    <a:cubicBezTo>
                      <a:pt x="753" y="101"/>
                      <a:pt x="753" y="10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5" name="Google Shape;9362;p58"/>
              <p:cNvSpPr/>
              <p:nvPr/>
            </p:nvSpPr>
            <p:spPr>
              <a:xfrm>
                <a:off x="7508008" y="4282475"/>
                <a:ext cx="25281" cy="4459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390" extrusionOk="0">
                    <a:moveTo>
                      <a:pt x="784" y="1"/>
                    </a:moveTo>
                    <a:cubicBezTo>
                      <a:pt x="669" y="1"/>
                      <a:pt x="598" y="72"/>
                      <a:pt x="527" y="143"/>
                    </a:cubicBezTo>
                    <a:cubicBezTo>
                      <a:pt x="327" y="243"/>
                      <a:pt x="327" y="469"/>
                      <a:pt x="226" y="669"/>
                    </a:cubicBezTo>
                    <a:cubicBezTo>
                      <a:pt x="226" y="769"/>
                      <a:pt x="101" y="870"/>
                      <a:pt x="101" y="1095"/>
                    </a:cubicBezTo>
                    <a:cubicBezTo>
                      <a:pt x="101" y="1195"/>
                      <a:pt x="1" y="1396"/>
                      <a:pt x="1" y="1621"/>
                    </a:cubicBezTo>
                    <a:cubicBezTo>
                      <a:pt x="101" y="1722"/>
                      <a:pt x="101" y="1922"/>
                      <a:pt x="226" y="2022"/>
                    </a:cubicBezTo>
                    <a:cubicBezTo>
                      <a:pt x="226" y="2123"/>
                      <a:pt x="327" y="2248"/>
                      <a:pt x="427" y="2348"/>
                    </a:cubicBezTo>
                    <a:cubicBezTo>
                      <a:pt x="486" y="2378"/>
                      <a:pt x="547" y="2390"/>
                      <a:pt x="608" y="2390"/>
                    </a:cubicBezTo>
                    <a:cubicBezTo>
                      <a:pt x="757" y="2390"/>
                      <a:pt x="912" y="2319"/>
                      <a:pt x="1053" y="2248"/>
                    </a:cubicBezTo>
                    <a:cubicBezTo>
                      <a:pt x="1254" y="2022"/>
                      <a:pt x="1254" y="1822"/>
                      <a:pt x="1354" y="1621"/>
                    </a:cubicBezTo>
                    <a:cubicBezTo>
                      <a:pt x="1354" y="1496"/>
                      <a:pt x="1354" y="1296"/>
                      <a:pt x="1254" y="1195"/>
                    </a:cubicBezTo>
                    <a:lnTo>
                      <a:pt x="1254" y="769"/>
                    </a:lnTo>
                    <a:lnTo>
                      <a:pt x="1254" y="669"/>
                    </a:lnTo>
                    <a:lnTo>
                      <a:pt x="1254" y="569"/>
                    </a:lnTo>
                    <a:lnTo>
                      <a:pt x="1254" y="243"/>
                    </a:lnTo>
                    <a:cubicBezTo>
                      <a:pt x="1154" y="143"/>
                      <a:pt x="1053" y="42"/>
                      <a:pt x="953" y="42"/>
                    </a:cubicBezTo>
                    <a:cubicBezTo>
                      <a:pt x="887" y="13"/>
                      <a:pt x="832" y="1"/>
                      <a:pt x="78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6" name="Google Shape;9363;p58"/>
              <p:cNvSpPr/>
              <p:nvPr/>
            </p:nvSpPr>
            <p:spPr>
              <a:xfrm>
                <a:off x="7531385" y="4286990"/>
                <a:ext cx="19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2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7" name="Google Shape;9364;p58"/>
              <p:cNvSpPr/>
              <p:nvPr/>
            </p:nvSpPr>
            <p:spPr>
              <a:xfrm>
                <a:off x="7529519" y="4286990"/>
                <a:ext cx="188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" extrusionOk="0">
                    <a:moveTo>
                      <a:pt x="1" y="1"/>
                    </a:moveTo>
                    <a:lnTo>
                      <a:pt x="101" y="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8" name="Google Shape;9365;p58"/>
              <p:cNvSpPr/>
              <p:nvPr/>
            </p:nvSpPr>
            <p:spPr>
              <a:xfrm>
                <a:off x="7568325" y="4293072"/>
                <a:ext cx="25747" cy="44909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07" extrusionOk="0">
                    <a:moveTo>
                      <a:pt x="628" y="1"/>
                    </a:moveTo>
                    <a:cubicBezTo>
                      <a:pt x="527" y="1"/>
                      <a:pt x="427" y="101"/>
                      <a:pt x="327" y="201"/>
                    </a:cubicBezTo>
                    <a:cubicBezTo>
                      <a:pt x="227" y="302"/>
                      <a:pt x="227" y="427"/>
                      <a:pt x="126" y="627"/>
                    </a:cubicBezTo>
                    <a:lnTo>
                      <a:pt x="126" y="928"/>
                    </a:lnTo>
                    <a:lnTo>
                      <a:pt x="126" y="1254"/>
                    </a:lnTo>
                    <a:cubicBezTo>
                      <a:pt x="126" y="1454"/>
                      <a:pt x="1" y="1680"/>
                      <a:pt x="126" y="1881"/>
                    </a:cubicBezTo>
                    <a:cubicBezTo>
                      <a:pt x="126" y="1981"/>
                      <a:pt x="227" y="2081"/>
                      <a:pt x="327" y="2181"/>
                    </a:cubicBezTo>
                    <a:cubicBezTo>
                      <a:pt x="327" y="2307"/>
                      <a:pt x="527" y="2307"/>
                      <a:pt x="628" y="2407"/>
                    </a:cubicBezTo>
                    <a:cubicBezTo>
                      <a:pt x="753" y="2407"/>
                      <a:pt x="853" y="2407"/>
                      <a:pt x="953" y="2307"/>
                    </a:cubicBezTo>
                    <a:cubicBezTo>
                      <a:pt x="953" y="2307"/>
                      <a:pt x="1054" y="2307"/>
                      <a:pt x="1054" y="2181"/>
                    </a:cubicBezTo>
                    <a:cubicBezTo>
                      <a:pt x="1154" y="2181"/>
                      <a:pt x="1154" y="2081"/>
                      <a:pt x="1254" y="2081"/>
                    </a:cubicBezTo>
                    <a:cubicBezTo>
                      <a:pt x="1254" y="1981"/>
                      <a:pt x="1379" y="1780"/>
                      <a:pt x="1379" y="1680"/>
                    </a:cubicBezTo>
                    <a:lnTo>
                      <a:pt x="1379" y="1154"/>
                    </a:lnTo>
                    <a:cubicBezTo>
                      <a:pt x="1379" y="928"/>
                      <a:pt x="1379" y="728"/>
                      <a:pt x="1254" y="427"/>
                    </a:cubicBezTo>
                    <a:cubicBezTo>
                      <a:pt x="1254" y="201"/>
                      <a:pt x="953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9" name="Google Shape;9366;p58"/>
              <p:cNvSpPr/>
              <p:nvPr/>
            </p:nvSpPr>
            <p:spPr>
              <a:xfrm>
                <a:off x="7634723" y="4281393"/>
                <a:ext cx="21531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extrusionOk="0">
                    <a:moveTo>
                      <a:pt x="527" y="0"/>
                    </a:moveTo>
                    <a:cubicBezTo>
                      <a:pt x="427" y="0"/>
                      <a:pt x="427" y="100"/>
                      <a:pt x="327" y="100"/>
                    </a:cubicBezTo>
                    <a:cubicBezTo>
                      <a:pt x="327" y="100"/>
                      <a:pt x="201" y="100"/>
                      <a:pt x="201" y="201"/>
                    </a:cubicBezTo>
                    <a:cubicBezTo>
                      <a:pt x="101" y="301"/>
                      <a:pt x="1" y="426"/>
                      <a:pt x="1" y="527"/>
                    </a:cubicBezTo>
                    <a:lnTo>
                      <a:pt x="1" y="928"/>
                    </a:lnTo>
                    <a:lnTo>
                      <a:pt x="1" y="1053"/>
                    </a:lnTo>
                    <a:cubicBezTo>
                      <a:pt x="1" y="1153"/>
                      <a:pt x="1" y="1153"/>
                      <a:pt x="101" y="1253"/>
                    </a:cubicBezTo>
                    <a:cubicBezTo>
                      <a:pt x="101" y="1354"/>
                      <a:pt x="101" y="1454"/>
                      <a:pt x="201" y="1554"/>
                    </a:cubicBezTo>
                    <a:cubicBezTo>
                      <a:pt x="327" y="1679"/>
                      <a:pt x="327" y="1679"/>
                      <a:pt x="427" y="1679"/>
                    </a:cubicBezTo>
                    <a:cubicBezTo>
                      <a:pt x="527" y="1780"/>
                      <a:pt x="527" y="1780"/>
                      <a:pt x="627" y="1780"/>
                    </a:cubicBezTo>
                    <a:lnTo>
                      <a:pt x="728" y="1780"/>
                    </a:lnTo>
                    <a:cubicBezTo>
                      <a:pt x="828" y="1679"/>
                      <a:pt x="953" y="1679"/>
                      <a:pt x="1054" y="1554"/>
                    </a:cubicBezTo>
                    <a:cubicBezTo>
                      <a:pt x="1054" y="1554"/>
                      <a:pt x="1054" y="1454"/>
                      <a:pt x="1154" y="1454"/>
                    </a:cubicBezTo>
                    <a:lnTo>
                      <a:pt x="1154" y="1253"/>
                    </a:lnTo>
                    <a:lnTo>
                      <a:pt x="1154" y="1153"/>
                    </a:lnTo>
                    <a:lnTo>
                      <a:pt x="1154" y="1053"/>
                    </a:lnTo>
                    <a:lnTo>
                      <a:pt x="1154" y="727"/>
                    </a:lnTo>
                    <a:lnTo>
                      <a:pt x="1054" y="426"/>
                    </a:lnTo>
                    <a:cubicBezTo>
                      <a:pt x="1054" y="301"/>
                      <a:pt x="1054" y="301"/>
                      <a:pt x="953" y="201"/>
                    </a:cubicBezTo>
                    <a:lnTo>
                      <a:pt x="828" y="100"/>
                    </a:lnTo>
                    <a:lnTo>
                      <a:pt x="728" y="100"/>
                    </a:lnTo>
                    <a:cubicBezTo>
                      <a:pt x="627" y="0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0" name="Google Shape;9367;p58"/>
              <p:cNvSpPr/>
              <p:nvPr/>
            </p:nvSpPr>
            <p:spPr>
              <a:xfrm>
                <a:off x="7687559" y="4271561"/>
                <a:ext cx="21064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55" extrusionOk="0">
                    <a:moveTo>
                      <a:pt x="502" y="1"/>
                    </a:moveTo>
                    <a:cubicBezTo>
                      <a:pt x="502" y="1"/>
                      <a:pt x="402" y="1"/>
                      <a:pt x="402" y="101"/>
                    </a:cubicBezTo>
                    <a:lnTo>
                      <a:pt x="201" y="101"/>
                    </a:lnTo>
                    <a:lnTo>
                      <a:pt x="201" y="201"/>
                    </a:lnTo>
                    <a:cubicBezTo>
                      <a:pt x="101" y="201"/>
                      <a:pt x="101" y="327"/>
                      <a:pt x="101" y="327"/>
                    </a:cubicBezTo>
                    <a:cubicBezTo>
                      <a:pt x="1" y="427"/>
                      <a:pt x="1" y="427"/>
                      <a:pt x="1" y="527"/>
                    </a:cubicBezTo>
                    <a:lnTo>
                      <a:pt x="1" y="627"/>
                    </a:lnTo>
                    <a:lnTo>
                      <a:pt x="1" y="728"/>
                    </a:lnTo>
                    <a:lnTo>
                      <a:pt x="1" y="1154"/>
                    </a:lnTo>
                    <a:cubicBezTo>
                      <a:pt x="101" y="1154"/>
                      <a:pt x="101" y="1254"/>
                      <a:pt x="201" y="1254"/>
                    </a:cubicBezTo>
                    <a:cubicBezTo>
                      <a:pt x="201" y="1354"/>
                      <a:pt x="302" y="1455"/>
                      <a:pt x="402" y="1455"/>
                    </a:cubicBezTo>
                    <a:lnTo>
                      <a:pt x="728" y="1455"/>
                    </a:lnTo>
                    <a:cubicBezTo>
                      <a:pt x="928" y="1354"/>
                      <a:pt x="1129" y="1254"/>
                      <a:pt x="1129" y="1054"/>
                    </a:cubicBezTo>
                    <a:lnTo>
                      <a:pt x="1129" y="953"/>
                    </a:lnTo>
                    <a:lnTo>
                      <a:pt x="1129" y="728"/>
                    </a:lnTo>
                    <a:cubicBezTo>
                      <a:pt x="1129" y="627"/>
                      <a:pt x="1129" y="627"/>
                      <a:pt x="1029" y="527"/>
                    </a:cubicBezTo>
                    <a:lnTo>
                      <a:pt x="1029" y="427"/>
                    </a:lnTo>
                    <a:lnTo>
                      <a:pt x="1029" y="327"/>
                    </a:lnTo>
                    <a:cubicBezTo>
                      <a:pt x="928" y="327"/>
                      <a:pt x="928" y="201"/>
                      <a:pt x="928" y="201"/>
                    </a:cubicBezTo>
                    <a:cubicBezTo>
                      <a:pt x="928" y="101"/>
                      <a:pt x="828" y="101"/>
                      <a:pt x="828" y="101"/>
                    </a:cubicBezTo>
                    <a:cubicBezTo>
                      <a:pt x="728" y="101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1" name="Google Shape;9368;p58"/>
              <p:cNvSpPr/>
              <p:nvPr/>
            </p:nvSpPr>
            <p:spPr>
              <a:xfrm>
                <a:off x="7714685" y="4234621"/>
                <a:ext cx="27147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82" extrusionOk="0">
                    <a:moveTo>
                      <a:pt x="301" y="1"/>
                    </a:moveTo>
                    <a:cubicBezTo>
                      <a:pt x="201" y="1"/>
                      <a:pt x="201" y="101"/>
                      <a:pt x="101" y="101"/>
                    </a:cubicBezTo>
                    <a:cubicBezTo>
                      <a:pt x="1" y="201"/>
                      <a:pt x="1" y="302"/>
                      <a:pt x="1" y="427"/>
                    </a:cubicBezTo>
                    <a:lnTo>
                      <a:pt x="1" y="828"/>
                    </a:lnTo>
                    <a:cubicBezTo>
                      <a:pt x="1" y="828"/>
                      <a:pt x="1" y="928"/>
                      <a:pt x="101" y="1054"/>
                    </a:cubicBezTo>
                    <a:lnTo>
                      <a:pt x="101" y="1254"/>
                    </a:lnTo>
                    <a:cubicBezTo>
                      <a:pt x="101" y="1354"/>
                      <a:pt x="201" y="1455"/>
                      <a:pt x="201" y="1555"/>
                    </a:cubicBezTo>
                    <a:cubicBezTo>
                      <a:pt x="301" y="1881"/>
                      <a:pt x="427" y="2181"/>
                      <a:pt x="727" y="2181"/>
                    </a:cubicBezTo>
                    <a:lnTo>
                      <a:pt x="1053" y="2181"/>
                    </a:lnTo>
                    <a:cubicBezTo>
                      <a:pt x="1153" y="2181"/>
                      <a:pt x="1254" y="2181"/>
                      <a:pt x="1254" y="2081"/>
                    </a:cubicBezTo>
                    <a:lnTo>
                      <a:pt x="1354" y="2081"/>
                    </a:lnTo>
                    <a:cubicBezTo>
                      <a:pt x="1354" y="1981"/>
                      <a:pt x="1454" y="1881"/>
                      <a:pt x="1454" y="1780"/>
                    </a:cubicBezTo>
                    <a:lnTo>
                      <a:pt x="1454" y="1555"/>
                    </a:lnTo>
                    <a:cubicBezTo>
                      <a:pt x="1454" y="1455"/>
                      <a:pt x="1454" y="1254"/>
                      <a:pt x="1354" y="1154"/>
                    </a:cubicBezTo>
                    <a:cubicBezTo>
                      <a:pt x="1354" y="1054"/>
                      <a:pt x="1254" y="928"/>
                      <a:pt x="1254" y="828"/>
                    </a:cubicBezTo>
                    <a:cubicBezTo>
                      <a:pt x="1153" y="728"/>
                      <a:pt x="1053" y="628"/>
                      <a:pt x="1053" y="527"/>
                    </a:cubicBezTo>
                    <a:cubicBezTo>
                      <a:pt x="928" y="427"/>
                      <a:pt x="828" y="302"/>
                      <a:pt x="828" y="2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2" name="Google Shape;9369;p58"/>
              <p:cNvSpPr/>
              <p:nvPr/>
            </p:nvSpPr>
            <p:spPr>
              <a:xfrm>
                <a:off x="7728249" y="4312718"/>
                <a:ext cx="25262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455" extrusionOk="0">
                    <a:moveTo>
                      <a:pt x="326" y="0"/>
                    </a:moveTo>
                    <a:lnTo>
                      <a:pt x="201" y="101"/>
                    </a:lnTo>
                    <a:lnTo>
                      <a:pt x="101" y="201"/>
                    </a:lnTo>
                    <a:lnTo>
                      <a:pt x="101" y="301"/>
                    </a:lnTo>
                    <a:cubicBezTo>
                      <a:pt x="0" y="301"/>
                      <a:pt x="0" y="401"/>
                      <a:pt x="0" y="502"/>
                    </a:cubicBezTo>
                    <a:cubicBezTo>
                      <a:pt x="0" y="627"/>
                      <a:pt x="0" y="627"/>
                      <a:pt x="101" y="727"/>
                    </a:cubicBezTo>
                    <a:lnTo>
                      <a:pt x="101" y="828"/>
                    </a:lnTo>
                    <a:cubicBezTo>
                      <a:pt x="101" y="928"/>
                      <a:pt x="101" y="1028"/>
                      <a:pt x="201" y="1028"/>
                    </a:cubicBezTo>
                    <a:lnTo>
                      <a:pt x="201" y="1128"/>
                    </a:lnTo>
                    <a:cubicBezTo>
                      <a:pt x="326" y="1128"/>
                      <a:pt x="326" y="1254"/>
                      <a:pt x="326" y="1254"/>
                    </a:cubicBezTo>
                    <a:lnTo>
                      <a:pt x="426" y="1354"/>
                    </a:lnTo>
                    <a:cubicBezTo>
                      <a:pt x="527" y="1354"/>
                      <a:pt x="527" y="1454"/>
                      <a:pt x="627" y="1454"/>
                    </a:cubicBezTo>
                    <a:lnTo>
                      <a:pt x="727" y="1454"/>
                    </a:lnTo>
                    <a:cubicBezTo>
                      <a:pt x="828" y="1454"/>
                      <a:pt x="953" y="1454"/>
                      <a:pt x="953" y="1354"/>
                    </a:cubicBezTo>
                    <a:cubicBezTo>
                      <a:pt x="1053" y="1354"/>
                      <a:pt x="1053" y="1354"/>
                      <a:pt x="1153" y="1254"/>
                    </a:cubicBezTo>
                    <a:cubicBezTo>
                      <a:pt x="1153" y="1254"/>
                      <a:pt x="1254" y="1254"/>
                      <a:pt x="1254" y="1128"/>
                    </a:cubicBezTo>
                    <a:lnTo>
                      <a:pt x="1254" y="1028"/>
                    </a:lnTo>
                    <a:lnTo>
                      <a:pt x="1254" y="928"/>
                    </a:lnTo>
                    <a:cubicBezTo>
                      <a:pt x="1354" y="828"/>
                      <a:pt x="1354" y="828"/>
                      <a:pt x="1254" y="727"/>
                    </a:cubicBezTo>
                    <a:cubicBezTo>
                      <a:pt x="1254" y="627"/>
                      <a:pt x="1254" y="502"/>
                      <a:pt x="1153" y="401"/>
                    </a:cubicBezTo>
                    <a:lnTo>
                      <a:pt x="1153" y="301"/>
                    </a:lnTo>
                    <a:cubicBezTo>
                      <a:pt x="1053" y="301"/>
                      <a:pt x="1053" y="201"/>
                      <a:pt x="953" y="201"/>
                    </a:cubicBezTo>
                    <a:lnTo>
                      <a:pt x="953" y="101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3" name="Google Shape;9370;p58"/>
              <p:cNvSpPr/>
              <p:nvPr/>
            </p:nvSpPr>
            <p:spPr>
              <a:xfrm>
                <a:off x="7544948" y="4220292"/>
                <a:ext cx="21531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23" extrusionOk="0">
                    <a:moveTo>
                      <a:pt x="756" y="1"/>
                    </a:moveTo>
                    <a:cubicBezTo>
                      <a:pt x="590" y="1"/>
                      <a:pt x="427" y="71"/>
                      <a:pt x="427" y="142"/>
                    </a:cubicBezTo>
                    <a:cubicBezTo>
                      <a:pt x="327" y="443"/>
                      <a:pt x="226" y="669"/>
                      <a:pt x="126" y="869"/>
                    </a:cubicBezTo>
                    <a:lnTo>
                      <a:pt x="126" y="1295"/>
                    </a:lnTo>
                    <a:cubicBezTo>
                      <a:pt x="126" y="1396"/>
                      <a:pt x="1" y="1396"/>
                      <a:pt x="1" y="1496"/>
                    </a:cubicBezTo>
                    <a:cubicBezTo>
                      <a:pt x="1" y="1596"/>
                      <a:pt x="126" y="1696"/>
                      <a:pt x="126" y="1822"/>
                    </a:cubicBezTo>
                    <a:lnTo>
                      <a:pt x="226" y="1922"/>
                    </a:lnTo>
                    <a:lnTo>
                      <a:pt x="327" y="2022"/>
                    </a:lnTo>
                    <a:cubicBezTo>
                      <a:pt x="427" y="2122"/>
                      <a:pt x="527" y="2122"/>
                      <a:pt x="627" y="2122"/>
                    </a:cubicBezTo>
                    <a:cubicBezTo>
                      <a:pt x="753" y="2122"/>
                      <a:pt x="853" y="2022"/>
                      <a:pt x="953" y="2022"/>
                    </a:cubicBezTo>
                    <a:cubicBezTo>
                      <a:pt x="1053" y="1922"/>
                      <a:pt x="1053" y="1822"/>
                      <a:pt x="1154" y="1696"/>
                    </a:cubicBezTo>
                    <a:lnTo>
                      <a:pt x="1154" y="1496"/>
                    </a:lnTo>
                    <a:lnTo>
                      <a:pt x="1154" y="1295"/>
                    </a:lnTo>
                    <a:lnTo>
                      <a:pt x="1154" y="1070"/>
                    </a:lnTo>
                    <a:lnTo>
                      <a:pt x="1154" y="568"/>
                    </a:lnTo>
                    <a:lnTo>
                      <a:pt x="1154" y="142"/>
                    </a:lnTo>
                    <a:cubicBezTo>
                      <a:pt x="1053" y="142"/>
                      <a:pt x="1053" y="42"/>
                      <a:pt x="953" y="42"/>
                    </a:cubicBezTo>
                    <a:cubicBezTo>
                      <a:pt x="894" y="13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4" name="Google Shape;9371;p58"/>
              <p:cNvSpPr/>
              <p:nvPr/>
            </p:nvSpPr>
            <p:spPr>
              <a:xfrm>
                <a:off x="7594052" y="4224807"/>
                <a:ext cx="21064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981" extrusionOk="0">
                    <a:moveTo>
                      <a:pt x="401" y="1"/>
                    </a:moveTo>
                    <a:cubicBezTo>
                      <a:pt x="301" y="1"/>
                      <a:pt x="201" y="1"/>
                      <a:pt x="101" y="101"/>
                    </a:cubicBezTo>
                    <a:cubicBezTo>
                      <a:pt x="0" y="201"/>
                      <a:pt x="0" y="326"/>
                      <a:pt x="0" y="427"/>
                    </a:cubicBezTo>
                    <a:lnTo>
                      <a:pt x="0" y="953"/>
                    </a:lnTo>
                    <a:lnTo>
                      <a:pt x="0" y="1154"/>
                    </a:lnTo>
                    <a:cubicBezTo>
                      <a:pt x="0" y="1354"/>
                      <a:pt x="0" y="1580"/>
                      <a:pt x="101" y="1680"/>
                    </a:cubicBezTo>
                    <a:cubicBezTo>
                      <a:pt x="201" y="1880"/>
                      <a:pt x="301" y="1880"/>
                      <a:pt x="502" y="1981"/>
                    </a:cubicBezTo>
                    <a:lnTo>
                      <a:pt x="727" y="1981"/>
                    </a:lnTo>
                    <a:cubicBezTo>
                      <a:pt x="827" y="1880"/>
                      <a:pt x="827" y="1880"/>
                      <a:pt x="928" y="1780"/>
                    </a:cubicBezTo>
                    <a:cubicBezTo>
                      <a:pt x="1028" y="1680"/>
                      <a:pt x="1028" y="1680"/>
                      <a:pt x="1028" y="1580"/>
                    </a:cubicBezTo>
                    <a:lnTo>
                      <a:pt x="1128" y="1454"/>
                    </a:lnTo>
                    <a:lnTo>
                      <a:pt x="1128" y="1354"/>
                    </a:lnTo>
                    <a:lnTo>
                      <a:pt x="1128" y="1254"/>
                    </a:lnTo>
                    <a:cubicBezTo>
                      <a:pt x="1128" y="1053"/>
                      <a:pt x="1128" y="953"/>
                      <a:pt x="1028" y="828"/>
                    </a:cubicBezTo>
                    <a:cubicBezTo>
                      <a:pt x="1028" y="627"/>
                      <a:pt x="928" y="527"/>
                      <a:pt x="928" y="326"/>
                    </a:cubicBezTo>
                    <a:cubicBezTo>
                      <a:pt x="827" y="201"/>
                      <a:pt x="827" y="101"/>
                      <a:pt x="7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5" name="Google Shape;9372;p58"/>
              <p:cNvSpPr/>
              <p:nvPr/>
            </p:nvSpPr>
            <p:spPr>
              <a:xfrm>
                <a:off x="7642671" y="4214994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0"/>
                    </a:moveTo>
                    <a:cubicBezTo>
                      <a:pt x="201" y="0"/>
                      <a:pt x="201" y="101"/>
                      <a:pt x="201" y="101"/>
                    </a:cubicBezTo>
                    <a:cubicBezTo>
                      <a:pt x="101" y="101"/>
                      <a:pt x="101" y="226"/>
                      <a:pt x="101" y="226"/>
                    </a:cubicBezTo>
                    <a:lnTo>
                      <a:pt x="1" y="326"/>
                    </a:lnTo>
                    <a:lnTo>
                      <a:pt x="1" y="627"/>
                    </a:lnTo>
                    <a:cubicBezTo>
                      <a:pt x="1" y="627"/>
                      <a:pt x="1" y="727"/>
                      <a:pt x="101" y="852"/>
                    </a:cubicBezTo>
                    <a:lnTo>
                      <a:pt x="101" y="1053"/>
                    </a:lnTo>
                    <a:lnTo>
                      <a:pt x="101" y="1153"/>
                    </a:lnTo>
                    <a:lnTo>
                      <a:pt x="201" y="1253"/>
                    </a:lnTo>
                    <a:lnTo>
                      <a:pt x="201" y="1354"/>
                    </a:lnTo>
                    <a:lnTo>
                      <a:pt x="302" y="1479"/>
                    </a:lnTo>
                    <a:cubicBezTo>
                      <a:pt x="402" y="1579"/>
                      <a:pt x="527" y="1579"/>
                      <a:pt x="527" y="1579"/>
                    </a:cubicBezTo>
                    <a:cubicBezTo>
                      <a:pt x="577" y="1629"/>
                      <a:pt x="628" y="1654"/>
                      <a:pt x="678" y="1654"/>
                    </a:cubicBezTo>
                    <a:cubicBezTo>
                      <a:pt x="728" y="1654"/>
                      <a:pt x="778" y="1629"/>
                      <a:pt x="828" y="1579"/>
                    </a:cubicBezTo>
                    <a:cubicBezTo>
                      <a:pt x="1029" y="1579"/>
                      <a:pt x="1154" y="1479"/>
                      <a:pt x="1154" y="1253"/>
                    </a:cubicBezTo>
                    <a:cubicBezTo>
                      <a:pt x="1154" y="1153"/>
                      <a:pt x="1254" y="1153"/>
                      <a:pt x="1254" y="1053"/>
                    </a:cubicBezTo>
                    <a:cubicBezTo>
                      <a:pt x="1154" y="953"/>
                      <a:pt x="1154" y="852"/>
                      <a:pt x="1154" y="727"/>
                    </a:cubicBezTo>
                    <a:cubicBezTo>
                      <a:pt x="1029" y="627"/>
                      <a:pt x="1029" y="627"/>
                      <a:pt x="1029" y="527"/>
                    </a:cubicBezTo>
                    <a:cubicBezTo>
                      <a:pt x="928" y="426"/>
                      <a:pt x="928" y="326"/>
                      <a:pt x="828" y="226"/>
                    </a:cubicBezTo>
                    <a:cubicBezTo>
                      <a:pt x="828" y="226"/>
                      <a:pt x="828" y="101"/>
                      <a:pt x="728" y="101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6" name="Google Shape;9373;p58"/>
              <p:cNvSpPr/>
              <p:nvPr/>
            </p:nvSpPr>
            <p:spPr>
              <a:xfrm>
                <a:off x="7566459" y="4148016"/>
                <a:ext cx="25281" cy="4548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438" extrusionOk="0">
                    <a:moveTo>
                      <a:pt x="846" y="1"/>
                    </a:moveTo>
                    <a:cubicBezTo>
                      <a:pt x="772" y="1"/>
                      <a:pt x="694" y="56"/>
                      <a:pt x="627" y="56"/>
                    </a:cubicBezTo>
                    <a:cubicBezTo>
                      <a:pt x="527" y="157"/>
                      <a:pt x="527" y="257"/>
                      <a:pt x="427" y="357"/>
                    </a:cubicBezTo>
                    <a:cubicBezTo>
                      <a:pt x="327" y="558"/>
                      <a:pt x="226" y="884"/>
                      <a:pt x="101" y="1084"/>
                    </a:cubicBezTo>
                    <a:cubicBezTo>
                      <a:pt x="101" y="1184"/>
                      <a:pt x="101" y="1310"/>
                      <a:pt x="1" y="1510"/>
                    </a:cubicBezTo>
                    <a:lnTo>
                      <a:pt x="1" y="1610"/>
                    </a:lnTo>
                    <a:lnTo>
                      <a:pt x="1" y="2036"/>
                    </a:lnTo>
                    <a:cubicBezTo>
                      <a:pt x="1" y="2036"/>
                      <a:pt x="101" y="2137"/>
                      <a:pt x="101" y="2237"/>
                    </a:cubicBezTo>
                    <a:cubicBezTo>
                      <a:pt x="101" y="2337"/>
                      <a:pt x="327" y="2437"/>
                      <a:pt x="527" y="2437"/>
                    </a:cubicBezTo>
                    <a:cubicBezTo>
                      <a:pt x="627" y="2437"/>
                      <a:pt x="853" y="2437"/>
                      <a:pt x="953" y="2337"/>
                    </a:cubicBezTo>
                    <a:cubicBezTo>
                      <a:pt x="1154" y="2036"/>
                      <a:pt x="1254" y="1711"/>
                      <a:pt x="1254" y="1410"/>
                    </a:cubicBezTo>
                    <a:cubicBezTo>
                      <a:pt x="1354" y="1084"/>
                      <a:pt x="1354" y="783"/>
                      <a:pt x="1354" y="457"/>
                    </a:cubicBezTo>
                    <a:cubicBezTo>
                      <a:pt x="1354" y="357"/>
                      <a:pt x="1354" y="257"/>
                      <a:pt x="1254" y="157"/>
                    </a:cubicBezTo>
                    <a:cubicBezTo>
                      <a:pt x="1154" y="56"/>
                      <a:pt x="1053" y="56"/>
                      <a:pt x="953" y="56"/>
                    </a:cubicBezTo>
                    <a:cubicBezTo>
                      <a:pt x="920" y="15"/>
                      <a:pt x="883" y="1"/>
                      <a:pt x="84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7" name="Google Shape;9374;p58"/>
              <p:cNvSpPr/>
              <p:nvPr/>
            </p:nvSpPr>
            <p:spPr>
              <a:xfrm>
                <a:off x="7603399" y="4146729"/>
                <a:ext cx="23397" cy="430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306" extrusionOk="0">
                    <a:moveTo>
                      <a:pt x="627" y="0"/>
                    </a:moveTo>
                    <a:cubicBezTo>
                      <a:pt x="427" y="0"/>
                      <a:pt x="126" y="125"/>
                      <a:pt x="126" y="426"/>
                    </a:cubicBezTo>
                    <a:cubicBezTo>
                      <a:pt x="1" y="627"/>
                      <a:pt x="1" y="953"/>
                      <a:pt x="1" y="1153"/>
                    </a:cubicBezTo>
                    <a:lnTo>
                      <a:pt x="1" y="1479"/>
                    </a:lnTo>
                    <a:lnTo>
                      <a:pt x="1" y="1579"/>
                    </a:lnTo>
                    <a:cubicBezTo>
                      <a:pt x="1" y="1780"/>
                      <a:pt x="1" y="1880"/>
                      <a:pt x="126" y="2005"/>
                    </a:cubicBezTo>
                    <a:cubicBezTo>
                      <a:pt x="126" y="2105"/>
                      <a:pt x="226" y="2105"/>
                      <a:pt x="226" y="2105"/>
                    </a:cubicBezTo>
                    <a:cubicBezTo>
                      <a:pt x="226" y="2206"/>
                      <a:pt x="326" y="2206"/>
                      <a:pt x="427" y="2306"/>
                    </a:cubicBezTo>
                    <a:lnTo>
                      <a:pt x="753" y="2306"/>
                    </a:lnTo>
                    <a:cubicBezTo>
                      <a:pt x="853" y="2306"/>
                      <a:pt x="953" y="2206"/>
                      <a:pt x="1053" y="2105"/>
                    </a:cubicBezTo>
                    <a:lnTo>
                      <a:pt x="1154" y="2005"/>
                    </a:lnTo>
                    <a:lnTo>
                      <a:pt x="1154" y="1780"/>
                    </a:lnTo>
                    <a:cubicBezTo>
                      <a:pt x="1254" y="1579"/>
                      <a:pt x="1154" y="1479"/>
                      <a:pt x="1154" y="1253"/>
                    </a:cubicBezTo>
                    <a:lnTo>
                      <a:pt x="1154" y="526"/>
                    </a:lnTo>
                    <a:cubicBezTo>
                      <a:pt x="1154" y="426"/>
                      <a:pt x="1053" y="226"/>
                      <a:pt x="953" y="226"/>
                    </a:cubicBezTo>
                    <a:cubicBezTo>
                      <a:pt x="853" y="125"/>
                      <a:pt x="753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8" name="Google Shape;9375;p58"/>
              <p:cNvSpPr/>
              <p:nvPr/>
            </p:nvSpPr>
            <p:spPr>
              <a:xfrm>
                <a:off x="8160763" y="4182382"/>
                <a:ext cx="33210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49" extrusionOk="0">
                    <a:moveTo>
                      <a:pt x="1319" y="0"/>
                    </a:moveTo>
                    <a:cubicBezTo>
                      <a:pt x="1254" y="0"/>
                      <a:pt x="1204" y="32"/>
                      <a:pt x="1153" y="94"/>
                    </a:cubicBezTo>
                    <a:cubicBezTo>
                      <a:pt x="1053" y="94"/>
                      <a:pt x="1053" y="94"/>
                      <a:pt x="953" y="194"/>
                    </a:cubicBezTo>
                    <a:lnTo>
                      <a:pt x="828" y="194"/>
                    </a:lnTo>
                    <a:cubicBezTo>
                      <a:pt x="828" y="295"/>
                      <a:pt x="727" y="295"/>
                      <a:pt x="727" y="395"/>
                    </a:cubicBezTo>
                    <a:cubicBezTo>
                      <a:pt x="627" y="395"/>
                      <a:pt x="627" y="495"/>
                      <a:pt x="527" y="595"/>
                    </a:cubicBezTo>
                    <a:cubicBezTo>
                      <a:pt x="527" y="595"/>
                      <a:pt x="427" y="595"/>
                      <a:pt x="427" y="721"/>
                    </a:cubicBezTo>
                    <a:cubicBezTo>
                      <a:pt x="326" y="721"/>
                      <a:pt x="101" y="821"/>
                      <a:pt x="101" y="921"/>
                    </a:cubicBezTo>
                    <a:cubicBezTo>
                      <a:pt x="1" y="1021"/>
                      <a:pt x="1" y="1122"/>
                      <a:pt x="1" y="1222"/>
                    </a:cubicBezTo>
                    <a:lnTo>
                      <a:pt x="1" y="1448"/>
                    </a:lnTo>
                    <a:cubicBezTo>
                      <a:pt x="1" y="1448"/>
                      <a:pt x="101" y="1548"/>
                      <a:pt x="101" y="1648"/>
                    </a:cubicBezTo>
                    <a:cubicBezTo>
                      <a:pt x="201" y="1648"/>
                      <a:pt x="201" y="1648"/>
                      <a:pt x="201" y="1748"/>
                    </a:cubicBezTo>
                    <a:lnTo>
                      <a:pt x="427" y="1748"/>
                    </a:lnTo>
                    <a:cubicBezTo>
                      <a:pt x="427" y="1849"/>
                      <a:pt x="527" y="1849"/>
                      <a:pt x="527" y="1849"/>
                    </a:cubicBezTo>
                    <a:lnTo>
                      <a:pt x="727" y="1849"/>
                    </a:lnTo>
                    <a:cubicBezTo>
                      <a:pt x="953" y="1748"/>
                      <a:pt x="1053" y="1648"/>
                      <a:pt x="1254" y="1448"/>
                    </a:cubicBezTo>
                    <a:cubicBezTo>
                      <a:pt x="1354" y="1347"/>
                      <a:pt x="1354" y="1222"/>
                      <a:pt x="1454" y="1122"/>
                    </a:cubicBezTo>
                    <a:cubicBezTo>
                      <a:pt x="1579" y="1021"/>
                      <a:pt x="1579" y="921"/>
                      <a:pt x="1680" y="821"/>
                    </a:cubicBezTo>
                    <a:lnTo>
                      <a:pt x="1680" y="595"/>
                    </a:lnTo>
                    <a:cubicBezTo>
                      <a:pt x="1780" y="595"/>
                      <a:pt x="1780" y="495"/>
                      <a:pt x="1780" y="395"/>
                    </a:cubicBezTo>
                    <a:cubicBezTo>
                      <a:pt x="1780" y="295"/>
                      <a:pt x="1680" y="94"/>
                      <a:pt x="1579" y="94"/>
                    </a:cubicBezTo>
                    <a:cubicBezTo>
                      <a:pt x="1467" y="32"/>
                      <a:pt x="1385" y="0"/>
                      <a:pt x="13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9" name="Google Shape;9376;p58"/>
              <p:cNvSpPr/>
              <p:nvPr/>
            </p:nvSpPr>
            <p:spPr>
              <a:xfrm>
                <a:off x="8193953" y="4196860"/>
                <a:ext cx="33229" cy="39666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126" extrusionOk="0">
                    <a:moveTo>
                      <a:pt x="1254" y="0"/>
                    </a:moveTo>
                    <a:cubicBezTo>
                      <a:pt x="1221" y="0"/>
                      <a:pt x="1187" y="12"/>
                      <a:pt x="1154" y="45"/>
                    </a:cubicBezTo>
                    <a:lnTo>
                      <a:pt x="928" y="45"/>
                    </a:lnTo>
                    <a:cubicBezTo>
                      <a:pt x="928" y="145"/>
                      <a:pt x="828" y="145"/>
                      <a:pt x="828" y="245"/>
                    </a:cubicBezTo>
                    <a:cubicBezTo>
                      <a:pt x="728" y="446"/>
                      <a:pt x="527" y="571"/>
                      <a:pt x="427" y="772"/>
                    </a:cubicBezTo>
                    <a:cubicBezTo>
                      <a:pt x="427" y="872"/>
                      <a:pt x="302" y="972"/>
                      <a:pt x="201" y="1073"/>
                    </a:cubicBezTo>
                    <a:cubicBezTo>
                      <a:pt x="101" y="1198"/>
                      <a:pt x="1" y="1398"/>
                      <a:pt x="1" y="1599"/>
                    </a:cubicBezTo>
                    <a:cubicBezTo>
                      <a:pt x="1" y="1699"/>
                      <a:pt x="1" y="1824"/>
                      <a:pt x="101" y="1925"/>
                    </a:cubicBezTo>
                    <a:cubicBezTo>
                      <a:pt x="101" y="1925"/>
                      <a:pt x="201" y="2025"/>
                      <a:pt x="302" y="2125"/>
                    </a:cubicBezTo>
                    <a:lnTo>
                      <a:pt x="928" y="2125"/>
                    </a:lnTo>
                    <a:cubicBezTo>
                      <a:pt x="1054" y="2025"/>
                      <a:pt x="1154" y="1824"/>
                      <a:pt x="1254" y="1599"/>
                    </a:cubicBezTo>
                    <a:cubicBezTo>
                      <a:pt x="1254" y="1499"/>
                      <a:pt x="1354" y="1398"/>
                      <a:pt x="1354" y="1298"/>
                    </a:cubicBezTo>
                    <a:cubicBezTo>
                      <a:pt x="1455" y="1198"/>
                      <a:pt x="1555" y="972"/>
                      <a:pt x="1680" y="772"/>
                    </a:cubicBezTo>
                    <a:cubicBezTo>
                      <a:pt x="1680" y="672"/>
                      <a:pt x="1780" y="446"/>
                      <a:pt x="1680" y="346"/>
                    </a:cubicBezTo>
                    <a:cubicBezTo>
                      <a:pt x="1680" y="245"/>
                      <a:pt x="1555" y="145"/>
                      <a:pt x="1455" y="45"/>
                    </a:cubicBezTo>
                    <a:cubicBezTo>
                      <a:pt x="1388" y="45"/>
                      <a:pt x="1321" y="0"/>
                      <a:pt x="12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10" name="Google Shape;9377;p58"/>
              <p:cNvSpPr/>
              <p:nvPr/>
            </p:nvSpPr>
            <p:spPr>
              <a:xfrm>
                <a:off x="8230893" y="4221076"/>
                <a:ext cx="27147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81" extrusionOk="0">
                    <a:moveTo>
                      <a:pt x="1154" y="0"/>
                    </a:moveTo>
                    <a:cubicBezTo>
                      <a:pt x="953" y="0"/>
                      <a:pt x="828" y="0"/>
                      <a:pt x="728" y="100"/>
                    </a:cubicBezTo>
                    <a:cubicBezTo>
                      <a:pt x="628" y="100"/>
                      <a:pt x="527" y="201"/>
                      <a:pt x="527" y="401"/>
                    </a:cubicBezTo>
                    <a:cubicBezTo>
                      <a:pt x="527" y="401"/>
                      <a:pt x="427" y="526"/>
                      <a:pt x="427" y="627"/>
                    </a:cubicBezTo>
                    <a:cubicBezTo>
                      <a:pt x="327" y="727"/>
                      <a:pt x="327" y="927"/>
                      <a:pt x="201" y="1028"/>
                    </a:cubicBezTo>
                    <a:cubicBezTo>
                      <a:pt x="201" y="1153"/>
                      <a:pt x="101" y="1153"/>
                      <a:pt x="101" y="1253"/>
                    </a:cubicBezTo>
                    <a:cubicBezTo>
                      <a:pt x="101" y="1354"/>
                      <a:pt x="1" y="1454"/>
                      <a:pt x="1" y="1454"/>
                    </a:cubicBezTo>
                    <a:lnTo>
                      <a:pt x="1" y="1880"/>
                    </a:lnTo>
                    <a:cubicBezTo>
                      <a:pt x="1" y="1980"/>
                      <a:pt x="101" y="2080"/>
                      <a:pt x="201" y="2080"/>
                    </a:cubicBezTo>
                    <a:cubicBezTo>
                      <a:pt x="201" y="2181"/>
                      <a:pt x="327" y="2181"/>
                      <a:pt x="327" y="2181"/>
                    </a:cubicBezTo>
                    <a:cubicBezTo>
                      <a:pt x="427" y="2281"/>
                      <a:pt x="527" y="2281"/>
                      <a:pt x="527" y="2281"/>
                    </a:cubicBezTo>
                    <a:cubicBezTo>
                      <a:pt x="628" y="2281"/>
                      <a:pt x="728" y="2281"/>
                      <a:pt x="828" y="2181"/>
                    </a:cubicBezTo>
                    <a:cubicBezTo>
                      <a:pt x="953" y="2181"/>
                      <a:pt x="1154" y="1980"/>
                      <a:pt x="1154" y="1780"/>
                    </a:cubicBezTo>
                    <a:cubicBezTo>
                      <a:pt x="1154" y="1780"/>
                      <a:pt x="1154" y="1654"/>
                      <a:pt x="1254" y="1654"/>
                    </a:cubicBezTo>
                    <a:lnTo>
                      <a:pt x="1254" y="1354"/>
                    </a:lnTo>
                    <a:cubicBezTo>
                      <a:pt x="1354" y="1028"/>
                      <a:pt x="1455" y="827"/>
                      <a:pt x="1455" y="627"/>
                    </a:cubicBezTo>
                    <a:lnTo>
                      <a:pt x="1455" y="201"/>
                    </a:lnTo>
                    <a:cubicBezTo>
                      <a:pt x="1354" y="201"/>
                      <a:pt x="1254" y="100"/>
                      <a:pt x="11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11" name="Google Shape;9378;p58"/>
              <p:cNvSpPr/>
              <p:nvPr/>
            </p:nvSpPr>
            <p:spPr>
              <a:xfrm>
                <a:off x="8106062" y="4250069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579" y="0"/>
                    </a:moveTo>
                    <a:cubicBezTo>
                      <a:pt x="1579" y="100"/>
                      <a:pt x="1479" y="100"/>
                      <a:pt x="1479" y="100"/>
                    </a:cubicBezTo>
                    <a:cubicBezTo>
                      <a:pt x="1379" y="100"/>
                      <a:pt x="1253" y="100"/>
                      <a:pt x="1153" y="226"/>
                    </a:cubicBezTo>
                    <a:cubicBezTo>
                      <a:pt x="1153" y="326"/>
                      <a:pt x="1053" y="326"/>
                      <a:pt x="953" y="426"/>
                    </a:cubicBezTo>
                    <a:cubicBezTo>
                      <a:pt x="852" y="526"/>
                      <a:pt x="752" y="627"/>
                      <a:pt x="627" y="727"/>
                    </a:cubicBezTo>
                    <a:cubicBezTo>
                      <a:pt x="526" y="727"/>
                      <a:pt x="426" y="852"/>
                      <a:pt x="326" y="952"/>
                    </a:cubicBezTo>
                    <a:cubicBezTo>
                      <a:pt x="226" y="1053"/>
                      <a:pt x="0" y="1253"/>
                      <a:pt x="0" y="1479"/>
                    </a:cubicBezTo>
                    <a:lnTo>
                      <a:pt x="0" y="1779"/>
                    </a:lnTo>
                    <a:cubicBezTo>
                      <a:pt x="0" y="1880"/>
                      <a:pt x="125" y="1880"/>
                      <a:pt x="125" y="1980"/>
                    </a:cubicBezTo>
                    <a:cubicBezTo>
                      <a:pt x="226" y="2105"/>
                      <a:pt x="326" y="2105"/>
                      <a:pt x="426" y="2105"/>
                    </a:cubicBezTo>
                    <a:cubicBezTo>
                      <a:pt x="476" y="2155"/>
                      <a:pt x="526" y="2180"/>
                      <a:pt x="580" y="2180"/>
                    </a:cubicBezTo>
                    <a:cubicBezTo>
                      <a:pt x="633" y="2180"/>
                      <a:pt x="689" y="2155"/>
                      <a:pt x="752" y="2105"/>
                    </a:cubicBezTo>
                    <a:cubicBezTo>
                      <a:pt x="953" y="2105"/>
                      <a:pt x="1053" y="1980"/>
                      <a:pt x="1153" y="1779"/>
                    </a:cubicBezTo>
                    <a:cubicBezTo>
                      <a:pt x="1253" y="1679"/>
                      <a:pt x="1379" y="1579"/>
                      <a:pt x="1479" y="1479"/>
                    </a:cubicBezTo>
                    <a:cubicBezTo>
                      <a:pt x="1579" y="1479"/>
                      <a:pt x="1679" y="1353"/>
                      <a:pt x="1679" y="1253"/>
                    </a:cubicBezTo>
                    <a:cubicBezTo>
                      <a:pt x="1780" y="1153"/>
                      <a:pt x="1880" y="1053"/>
                      <a:pt x="2005" y="952"/>
                    </a:cubicBezTo>
                    <a:cubicBezTo>
                      <a:pt x="2005" y="952"/>
                      <a:pt x="2005" y="852"/>
                      <a:pt x="2105" y="727"/>
                    </a:cubicBezTo>
                    <a:lnTo>
                      <a:pt x="2105" y="526"/>
                    </a:lnTo>
                    <a:cubicBezTo>
                      <a:pt x="2105" y="426"/>
                      <a:pt x="2005" y="326"/>
                      <a:pt x="2005" y="226"/>
                    </a:cubicBezTo>
                    <a:cubicBezTo>
                      <a:pt x="1880" y="100"/>
                      <a:pt x="1679" y="0"/>
                      <a:pt x="157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12" name="Google Shape;9379;p58"/>
              <p:cNvSpPr/>
              <p:nvPr/>
            </p:nvSpPr>
            <p:spPr>
              <a:xfrm>
                <a:off x="8166845" y="4271561"/>
                <a:ext cx="35095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533" extrusionOk="0">
                    <a:moveTo>
                      <a:pt x="1354" y="1"/>
                    </a:moveTo>
                    <a:cubicBezTo>
                      <a:pt x="1253" y="1"/>
                      <a:pt x="1128" y="101"/>
                      <a:pt x="1028" y="201"/>
                    </a:cubicBezTo>
                    <a:cubicBezTo>
                      <a:pt x="928" y="427"/>
                      <a:pt x="727" y="728"/>
                      <a:pt x="502" y="953"/>
                    </a:cubicBezTo>
                    <a:cubicBezTo>
                      <a:pt x="401" y="1054"/>
                      <a:pt x="301" y="1254"/>
                      <a:pt x="201" y="1354"/>
                    </a:cubicBezTo>
                    <a:cubicBezTo>
                      <a:pt x="101" y="1580"/>
                      <a:pt x="0" y="1780"/>
                      <a:pt x="0" y="1981"/>
                    </a:cubicBezTo>
                    <a:cubicBezTo>
                      <a:pt x="0" y="2334"/>
                      <a:pt x="276" y="2533"/>
                      <a:pt x="614" y="2533"/>
                    </a:cubicBezTo>
                    <a:cubicBezTo>
                      <a:pt x="683" y="2533"/>
                      <a:pt x="755" y="2524"/>
                      <a:pt x="827" y="2507"/>
                    </a:cubicBezTo>
                    <a:cubicBezTo>
                      <a:pt x="1028" y="2407"/>
                      <a:pt x="1128" y="2081"/>
                      <a:pt x="1253" y="1881"/>
                    </a:cubicBezTo>
                    <a:cubicBezTo>
                      <a:pt x="1354" y="1780"/>
                      <a:pt x="1354" y="1680"/>
                      <a:pt x="1454" y="1580"/>
                    </a:cubicBezTo>
                    <a:cubicBezTo>
                      <a:pt x="1554" y="1254"/>
                      <a:pt x="1654" y="953"/>
                      <a:pt x="1755" y="627"/>
                    </a:cubicBezTo>
                    <a:cubicBezTo>
                      <a:pt x="1880" y="527"/>
                      <a:pt x="1880" y="427"/>
                      <a:pt x="1880" y="327"/>
                    </a:cubicBezTo>
                    <a:cubicBezTo>
                      <a:pt x="1880" y="201"/>
                      <a:pt x="1755" y="101"/>
                      <a:pt x="1654" y="101"/>
                    </a:cubicBezTo>
                    <a:cubicBezTo>
                      <a:pt x="1554" y="1"/>
                      <a:pt x="1454" y="1"/>
                      <a:pt x="13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13" name="Google Shape;9380;p58"/>
              <p:cNvSpPr/>
              <p:nvPr/>
            </p:nvSpPr>
            <p:spPr>
              <a:xfrm>
                <a:off x="8215464" y="4296095"/>
                <a:ext cx="33229" cy="4517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421" extrusionOk="0">
                    <a:moveTo>
                      <a:pt x="1277" y="0"/>
                    </a:moveTo>
                    <a:cubicBezTo>
                      <a:pt x="1098" y="0"/>
                      <a:pt x="902" y="99"/>
                      <a:pt x="828" y="265"/>
                    </a:cubicBezTo>
                    <a:cubicBezTo>
                      <a:pt x="728" y="465"/>
                      <a:pt x="527" y="666"/>
                      <a:pt x="402" y="992"/>
                    </a:cubicBezTo>
                    <a:lnTo>
                      <a:pt x="302" y="1292"/>
                    </a:lnTo>
                    <a:cubicBezTo>
                      <a:pt x="201" y="1518"/>
                      <a:pt x="1" y="1719"/>
                      <a:pt x="101" y="1919"/>
                    </a:cubicBezTo>
                    <a:cubicBezTo>
                      <a:pt x="101" y="2145"/>
                      <a:pt x="201" y="2245"/>
                      <a:pt x="302" y="2345"/>
                    </a:cubicBezTo>
                    <a:cubicBezTo>
                      <a:pt x="414" y="2395"/>
                      <a:pt x="521" y="2420"/>
                      <a:pt x="624" y="2420"/>
                    </a:cubicBezTo>
                    <a:cubicBezTo>
                      <a:pt x="728" y="2420"/>
                      <a:pt x="828" y="2395"/>
                      <a:pt x="928" y="2345"/>
                    </a:cubicBezTo>
                    <a:cubicBezTo>
                      <a:pt x="1028" y="2345"/>
                      <a:pt x="1154" y="2245"/>
                      <a:pt x="1154" y="2019"/>
                    </a:cubicBezTo>
                    <a:cubicBezTo>
                      <a:pt x="1254" y="2019"/>
                      <a:pt x="1254" y="1819"/>
                      <a:pt x="1254" y="1819"/>
                    </a:cubicBezTo>
                    <a:cubicBezTo>
                      <a:pt x="1354" y="1618"/>
                      <a:pt x="1354" y="1518"/>
                      <a:pt x="1455" y="1393"/>
                    </a:cubicBezTo>
                    <a:cubicBezTo>
                      <a:pt x="1555" y="1192"/>
                      <a:pt x="1655" y="891"/>
                      <a:pt x="1780" y="666"/>
                    </a:cubicBezTo>
                    <a:cubicBezTo>
                      <a:pt x="1780" y="566"/>
                      <a:pt x="1780" y="365"/>
                      <a:pt x="1655" y="265"/>
                    </a:cubicBezTo>
                    <a:cubicBezTo>
                      <a:pt x="1655" y="140"/>
                      <a:pt x="1555" y="39"/>
                      <a:pt x="1455" y="39"/>
                    </a:cubicBezTo>
                    <a:cubicBezTo>
                      <a:pt x="1402" y="13"/>
                      <a:pt x="1340" y="0"/>
                      <a:pt x="127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14" name="Google Shape;9381;p58"/>
              <p:cNvSpPr/>
              <p:nvPr/>
            </p:nvSpPr>
            <p:spPr>
              <a:xfrm>
                <a:off x="8219214" y="4123333"/>
                <a:ext cx="23397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856" extrusionOk="0">
                    <a:moveTo>
                      <a:pt x="953" y="1"/>
                    </a:moveTo>
                    <a:cubicBezTo>
                      <a:pt x="827" y="1"/>
                      <a:pt x="727" y="1"/>
                      <a:pt x="627" y="126"/>
                    </a:cubicBezTo>
                    <a:lnTo>
                      <a:pt x="527" y="227"/>
                    </a:lnTo>
                    <a:cubicBezTo>
                      <a:pt x="426" y="227"/>
                      <a:pt x="426" y="327"/>
                      <a:pt x="426" y="327"/>
                    </a:cubicBezTo>
                    <a:cubicBezTo>
                      <a:pt x="326" y="527"/>
                      <a:pt x="326" y="628"/>
                      <a:pt x="201" y="853"/>
                    </a:cubicBezTo>
                    <a:cubicBezTo>
                      <a:pt x="201" y="953"/>
                      <a:pt x="101" y="953"/>
                      <a:pt x="101" y="1054"/>
                    </a:cubicBezTo>
                    <a:cubicBezTo>
                      <a:pt x="101" y="1154"/>
                      <a:pt x="0" y="1254"/>
                      <a:pt x="0" y="1379"/>
                    </a:cubicBezTo>
                    <a:cubicBezTo>
                      <a:pt x="101" y="1480"/>
                      <a:pt x="101" y="1580"/>
                      <a:pt x="101" y="1680"/>
                    </a:cubicBezTo>
                    <a:cubicBezTo>
                      <a:pt x="201" y="1680"/>
                      <a:pt x="201" y="1780"/>
                      <a:pt x="326" y="1780"/>
                    </a:cubicBezTo>
                    <a:cubicBezTo>
                      <a:pt x="426" y="1831"/>
                      <a:pt x="527" y="1856"/>
                      <a:pt x="614" y="1856"/>
                    </a:cubicBezTo>
                    <a:cubicBezTo>
                      <a:pt x="702" y="1856"/>
                      <a:pt x="777" y="1831"/>
                      <a:pt x="827" y="1780"/>
                    </a:cubicBezTo>
                    <a:cubicBezTo>
                      <a:pt x="953" y="1680"/>
                      <a:pt x="1053" y="1580"/>
                      <a:pt x="1053" y="1480"/>
                    </a:cubicBezTo>
                    <a:lnTo>
                      <a:pt x="1053" y="1379"/>
                    </a:lnTo>
                    <a:lnTo>
                      <a:pt x="1153" y="1054"/>
                    </a:lnTo>
                    <a:cubicBezTo>
                      <a:pt x="1153" y="953"/>
                      <a:pt x="1153" y="753"/>
                      <a:pt x="1254" y="628"/>
                    </a:cubicBezTo>
                    <a:cubicBezTo>
                      <a:pt x="1254" y="527"/>
                      <a:pt x="1254" y="327"/>
                      <a:pt x="1153" y="227"/>
                    </a:cubicBezTo>
                    <a:cubicBezTo>
                      <a:pt x="1153" y="227"/>
                      <a:pt x="1053" y="126"/>
                      <a:pt x="9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15" name="Google Shape;9382;p58"/>
              <p:cNvSpPr/>
              <p:nvPr/>
            </p:nvSpPr>
            <p:spPr>
              <a:xfrm>
                <a:off x="8024235" y="4297923"/>
                <a:ext cx="43024" cy="49218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638" extrusionOk="0">
                    <a:moveTo>
                      <a:pt x="1836" y="1"/>
                    </a:moveTo>
                    <a:cubicBezTo>
                      <a:pt x="1788" y="1"/>
                      <a:pt x="1737" y="13"/>
                      <a:pt x="1679" y="42"/>
                    </a:cubicBezTo>
                    <a:cubicBezTo>
                      <a:pt x="1479" y="167"/>
                      <a:pt x="1379" y="267"/>
                      <a:pt x="1153" y="468"/>
                    </a:cubicBezTo>
                    <a:cubicBezTo>
                      <a:pt x="1053" y="568"/>
                      <a:pt x="852" y="668"/>
                      <a:pt x="752" y="894"/>
                    </a:cubicBezTo>
                    <a:cubicBezTo>
                      <a:pt x="627" y="994"/>
                      <a:pt x="426" y="1194"/>
                      <a:pt x="326" y="1420"/>
                    </a:cubicBezTo>
                    <a:cubicBezTo>
                      <a:pt x="125" y="1621"/>
                      <a:pt x="0" y="1821"/>
                      <a:pt x="0" y="2147"/>
                    </a:cubicBezTo>
                    <a:cubicBezTo>
                      <a:pt x="0" y="2438"/>
                      <a:pt x="226" y="2637"/>
                      <a:pt x="512" y="2637"/>
                    </a:cubicBezTo>
                    <a:cubicBezTo>
                      <a:pt x="620" y="2637"/>
                      <a:pt x="736" y="2609"/>
                      <a:pt x="852" y="2548"/>
                    </a:cubicBezTo>
                    <a:cubicBezTo>
                      <a:pt x="953" y="2548"/>
                      <a:pt x="1053" y="2448"/>
                      <a:pt x="1053" y="2347"/>
                    </a:cubicBezTo>
                    <a:cubicBezTo>
                      <a:pt x="1253" y="2047"/>
                      <a:pt x="1479" y="1721"/>
                      <a:pt x="1679" y="1420"/>
                    </a:cubicBezTo>
                    <a:cubicBezTo>
                      <a:pt x="1679" y="1420"/>
                      <a:pt x="1780" y="1295"/>
                      <a:pt x="1780" y="1194"/>
                    </a:cubicBezTo>
                    <a:lnTo>
                      <a:pt x="1880" y="1094"/>
                    </a:lnTo>
                    <a:cubicBezTo>
                      <a:pt x="2005" y="994"/>
                      <a:pt x="2105" y="793"/>
                      <a:pt x="2206" y="668"/>
                    </a:cubicBezTo>
                    <a:cubicBezTo>
                      <a:pt x="2306" y="468"/>
                      <a:pt x="2306" y="267"/>
                      <a:pt x="2206" y="167"/>
                    </a:cubicBezTo>
                    <a:cubicBezTo>
                      <a:pt x="2062" y="77"/>
                      <a:pt x="1958" y="1"/>
                      <a:pt x="183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16" name="Google Shape;9383;p58"/>
              <p:cNvSpPr/>
              <p:nvPr/>
            </p:nvSpPr>
            <p:spPr>
              <a:xfrm>
                <a:off x="8043861" y="434171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17" name="Google Shape;9384;p58"/>
              <p:cNvSpPr/>
              <p:nvPr/>
            </p:nvSpPr>
            <p:spPr>
              <a:xfrm>
                <a:off x="8043861" y="4339845"/>
                <a:ext cx="1903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101" y="0"/>
                    </a:moveTo>
                    <a:lnTo>
                      <a:pt x="1" y="100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18" name="Google Shape;9385;p58"/>
              <p:cNvSpPr/>
              <p:nvPr/>
            </p:nvSpPr>
            <p:spPr>
              <a:xfrm>
                <a:off x="8108394" y="4345442"/>
                <a:ext cx="1884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27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19" name="Google Shape;9386;p58"/>
              <p:cNvSpPr/>
              <p:nvPr/>
            </p:nvSpPr>
            <p:spPr>
              <a:xfrm>
                <a:off x="8090633" y="4303837"/>
                <a:ext cx="43024" cy="47707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557" extrusionOk="0">
                    <a:moveTo>
                      <a:pt x="1726" y="0"/>
                    </a:moveTo>
                    <a:cubicBezTo>
                      <a:pt x="1598" y="0"/>
                      <a:pt x="1466" y="50"/>
                      <a:pt x="1353" y="151"/>
                    </a:cubicBezTo>
                    <a:cubicBezTo>
                      <a:pt x="1153" y="351"/>
                      <a:pt x="827" y="677"/>
                      <a:pt x="627" y="877"/>
                    </a:cubicBezTo>
                    <a:cubicBezTo>
                      <a:pt x="426" y="1103"/>
                      <a:pt x="326" y="1304"/>
                      <a:pt x="201" y="1404"/>
                    </a:cubicBezTo>
                    <a:cubicBezTo>
                      <a:pt x="100" y="1504"/>
                      <a:pt x="100" y="1604"/>
                      <a:pt x="100" y="1830"/>
                    </a:cubicBezTo>
                    <a:cubicBezTo>
                      <a:pt x="0" y="1930"/>
                      <a:pt x="0" y="2030"/>
                      <a:pt x="100" y="2231"/>
                    </a:cubicBezTo>
                    <a:cubicBezTo>
                      <a:pt x="100" y="2356"/>
                      <a:pt x="201" y="2456"/>
                      <a:pt x="201" y="2456"/>
                    </a:cubicBezTo>
                    <a:cubicBezTo>
                      <a:pt x="326" y="2557"/>
                      <a:pt x="426" y="2557"/>
                      <a:pt x="526" y="2557"/>
                    </a:cubicBezTo>
                    <a:cubicBezTo>
                      <a:pt x="727" y="2456"/>
                      <a:pt x="827" y="2356"/>
                      <a:pt x="1053" y="2231"/>
                    </a:cubicBezTo>
                    <a:lnTo>
                      <a:pt x="1153" y="2131"/>
                    </a:lnTo>
                    <a:cubicBezTo>
                      <a:pt x="1253" y="2030"/>
                      <a:pt x="1353" y="1930"/>
                      <a:pt x="1353" y="1830"/>
                    </a:cubicBezTo>
                    <a:cubicBezTo>
                      <a:pt x="1454" y="1730"/>
                      <a:pt x="1579" y="1604"/>
                      <a:pt x="1679" y="1504"/>
                    </a:cubicBezTo>
                    <a:cubicBezTo>
                      <a:pt x="1780" y="1304"/>
                      <a:pt x="1980" y="1103"/>
                      <a:pt x="2080" y="877"/>
                    </a:cubicBezTo>
                    <a:cubicBezTo>
                      <a:pt x="2206" y="777"/>
                      <a:pt x="2306" y="677"/>
                      <a:pt x="2306" y="577"/>
                    </a:cubicBezTo>
                    <a:cubicBezTo>
                      <a:pt x="2306" y="351"/>
                      <a:pt x="2206" y="251"/>
                      <a:pt x="2080" y="151"/>
                    </a:cubicBezTo>
                    <a:cubicBezTo>
                      <a:pt x="1980" y="50"/>
                      <a:pt x="1855" y="0"/>
                      <a:pt x="17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20" name="Google Shape;9387;p58"/>
              <p:cNvSpPr/>
              <p:nvPr/>
            </p:nvSpPr>
            <p:spPr>
              <a:xfrm>
                <a:off x="8157032" y="4345442"/>
                <a:ext cx="30878" cy="3509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81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301" y="627"/>
                    </a:cubicBezTo>
                    <a:cubicBezTo>
                      <a:pt x="201" y="753"/>
                      <a:pt x="100" y="853"/>
                      <a:pt x="100" y="953"/>
                    </a:cubicBezTo>
                    <a:cubicBezTo>
                      <a:pt x="100" y="1053"/>
                      <a:pt x="0" y="1154"/>
                      <a:pt x="0" y="1254"/>
                    </a:cubicBezTo>
                    <a:cubicBezTo>
                      <a:pt x="0" y="1379"/>
                      <a:pt x="0" y="1480"/>
                      <a:pt x="100" y="1480"/>
                    </a:cubicBezTo>
                    <a:cubicBezTo>
                      <a:pt x="100" y="1580"/>
                      <a:pt x="100" y="1680"/>
                      <a:pt x="201" y="1780"/>
                    </a:cubicBezTo>
                    <a:cubicBezTo>
                      <a:pt x="301" y="1780"/>
                      <a:pt x="401" y="1881"/>
                      <a:pt x="526" y="1881"/>
                    </a:cubicBezTo>
                    <a:lnTo>
                      <a:pt x="727" y="1881"/>
                    </a:lnTo>
                    <a:cubicBezTo>
                      <a:pt x="827" y="1780"/>
                      <a:pt x="927" y="1780"/>
                      <a:pt x="1028" y="1680"/>
                    </a:cubicBezTo>
                    <a:lnTo>
                      <a:pt x="1028" y="1580"/>
                    </a:lnTo>
                    <a:cubicBezTo>
                      <a:pt x="1153" y="1480"/>
                      <a:pt x="1153" y="1379"/>
                      <a:pt x="1153" y="1254"/>
                    </a:cubicBezTo>
                    <a:lnTo>
                      <a:pt x="1253" y="1154"/>
                    </a:lnTo>
                    <a:lnTo>
                      <a:pt x="1253" y="1053"/>
                    </a:lnTo>
                    <a:cubicBezTo>
                      <a:pt x="1353" y="953"/>
                      <a:pt x="1353" y="953"/>
                      <a:pt x="1454" y="853"/>
                    </a:cubicBezTo>
                    <a:cubicBezTo>
                      <a:pt x="1554" y="753"/>
                      <a:pt x="1554" y="753"/>
                      <a:pt x="1554" y="627"/>
                    </a:cubicBezTo>
                    <a:cubicBezTo>
                      <a:pt x="1654" y="527"/>
                      <a:pt x="1554" y="327"/>
                      <a:pt x="1554" y="226"/>
                    </a:cubicBezTo>
                    <a:cubicBezTo>
                      <a:pt x="1454" y="126"/>
                      <a:pt x="1353" y="1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21" name="Google Shape;9388;p58"/>
              <p:cNvSpPr/>
              <p:nvPr/>
            </p:nvSpPr>
            <p:spPr>
              <a:xfrm>
                <a:off x="8229027" y="4368800"/>
                <a:ext cx="33229" cy="5101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734" extrusionOk="0">
                    <a:moveTo>
                      <a:pt x="1216" y="0"/>
                    </a:moveTo>
                    <a:cubicBezTo>
                      <a:pt x="1092" y="0"/>
                      <a:pt x="964" y="91"/>
                      <a:pt x="828" y="228"/>
                    </a:cubicBezTo>
                    <a:cubicBezTo>
                      <a:pt x="627" y="528"/>
                      <a:pt x="527" y="754"/>
                      <a:pt x="427" y="1055"/>
                    </a:cubicBezTo>
                    <a:cubicBezTo>
                      <a:pt x="301" y="1255"/>
                      <a:pt x="201" y="1380"/>
                      <a:pt x="101" y="1581"/>
                    </a:cubicBezTo>
                    <a:lnTo>
                      <a:pt x="101" y="1781"/>
                    </a:lnTo>
                    <a:cubicBezTo>
                      <a:pt x="1" y="2007"/>
                      <a:pt x="1" y="2207"/>
                      <a:pt x="101" y="2308"/>
                    </a:cubicBezTo>
                    <a:cubicBezTo>
                      <a:pt x="101" y="2508"/>
                      <a:pt x="301" y="2634"/>
                      <a:pt x="527" y="2734"/>
                    </a:cubicBezTo>
                    <a:cubicBezTo>
                      <a:pt x="627" y="2734"/>
                      <a:pt x="828" y="2734"/>
                      <a:pt x="1053" y="2508"/>
                    </a:cubicBezTo>
                    <a:cubicBezTo>
                      <a:pt x="1154" y="2408"/>
                      <a:pt x="1254" y="2207"/>
                      <a:pt x="1254" y="1882"/>
                    </a:cubicBezTo>
                    <a:cubicBezTo>
                      <a:pt x="1254" y="1781"/>
                      <a:pt x="1354" y="1581"/>
                      <a:pt x="1354" y="1481"/>
                    </a:cubicBezTo>
                    <a:cubicBezTo>
                      <a:pt x="1454" y="1380"/>
                      <a:pt x="1454" y="1155"/>
                      <a:pt x="1454" y="1055"/>
                    </a:cubicBezTo>
                    <a:cubicBezTo>
                      <a:pt x="1555" y="954"/>
                      <a:pt x="1555" y="954"/>
                      <a:pt x="1555" y="854"/>
                    </a:cubicBezTo>
                    <a:cubicBezTo>
                      <a:pt x="1555" y="754"/>
                      <a:pt x="1680" y="754"/>
                      <a:pt x="1680" y="754"/>
                    </a:cubicBezTo>
                    <a:cubicBezTo>
                      <a:pt x="1680" y="629"/>
                      <a:pt x="1780" y="428"/>
                      <a:pt x="1680" y="328"/>
                    </a:cubicBezTo>
                    <a:cubicBezTo>
                      <a:pt x="1680" y="228"/>
                      <a:pt x="1555" y="127"/>
                      <a:pt x="1454" y="127"/>
                    </a:cubicBezTo>
                    <a:cubicBezTo>
                      <a:pt x="1375" y="38"/>
                      <a:pt x="1296" y="0"/>
                      <a:pt x="121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22" name="Google Shape;9389;p58"/>
              <p:cNvSpPr/>
              <p:nvPr/>
            </p:nvSpPr>
            <p:spPr>
              <a:xfrm>
                <a:off x="7973731" y="4391002"/>
                <a:ext cx="33210" cy="44237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371" extrusionOk="0">
                    <a:moveTo>
                      <a:pt x="1319" y="1"/>
                    </a:moveTo>
                    <a:cubicBezTo>
                      <a:pt x="1193" y="1"/>
                      <a:pt x="1073" y="55"/>
                      <a:pt x="953" y="190"/>
                    </a:cubicBezTo>
                    <a:lnTo>
                      <a:pt x="627" y="491"/>
                    </a:lnTo>
                    <a:cubicBezTo>
                      <a:pt x="527" y="692"/>
                      <a:pt x="527" y="817"/>
                      <a:pt x="426" y="917"/>
                    </a:cubicBezTo>
                    <a:cubicBezTo>
                      <a:pt x="201" y="1218"/>
                      <a:pt x="0" y="1544"/>
                      <a:pt x="0" y="1845"/>
                    </a:cubicBezTo>
                    <a:cubicBezTo>
                      <a:pt x="0" y="2070"/>
                      <a:pt x="101" y="2271"/>
                      <a:pt x="326" y="2371"/>
                    </a:cubicBezTo>
                    <a:lnTo>
                      <a:pt x="727" y="2371"/>
                    </a:lnTo>
                    <a:cubicBezTo>
                      <a:pt x="1053" y="2170"/>
                      <a:pt x="1254" y="1845"/>
                      <a:pt x="1354" y="1444"/>
                    </a:cubicBezTo>
                    <a:cubicBezTo>
                      <a:pt x="1454" y="1318"/>
                      <a:pt x="1579" y="1218"/>
                      <a:pt x="1579" y="1118"/>
                    </a:cubicBezTo>
                    <a:cubicBezTo>
                      <a:pt x="1579" y="1017"/>
                      <a:pt x="1680" y="917"/>
                      <a:pt x="1680" y="817"/>
                    </a:cubicBezTo>
                    <a:cubicBezTo>
                      <a:pt x="1680" y="692"/>
                      <a:pt x="1780" y="692"/>
                      <a:pt x="1780" y="591"/>
                    </a:cubicBezTo>
                    <a:cubicBezTo>
                      <a:pt x="1780" y="391"/>
                      <a:pt x="1680" y="190"/>
                      <a:pt x="1579" y="65"/>
                    </a:cubicBezTo>
                    <a:cubicBezTo>
                      <a:pt x="1489" y="25"/>
                      <a:pt x="1403" y="1"/>
                      <a:pt x="131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23" name="Google Shape;9390;p58"/>
              <p:cNvSpPr/>
              <p:nvPr/>
            </p:nvSpPr>
            <p:spPr>
              <a:xfrm>
                <a:off x="8049943" y="4372308"/>
                <a:ext cx="30878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2373" extrusionOk="0">
                    <a:moveTo>
                      <a:pt x="1119" y="0"/>
                    </a:moveTo>
                    <a:cubicBezTo>
                      <a:pt x="928" y="0"/>
                      <a:pt x="801" y="93"/>
                      <a:pt x="727" y="240"/>
                    </a:cubicBezTo>
                    <a:cubicBezTo>
                      <a:pt x="502" y="441"/>
                      <a:pt x="402" y="666"/>
                      <a:pt x="301" y="867"/>
                    </a:cubicBezTo>
                    <a:cubicBezTo>
                      <a:pt x="301" y="967"/>
                      <a:pt x="201" y="1067"/>
                      <a:pt x="201" y="1192"/>
                    </a:cubicBezTo>
                    <a:cubicBezTo>
                      <a:pt x="101" y="1293"/>
                      <a:pt x="101" y="1393"/>
                      <a:pt x="101" y="1493"/>
                    </a:cubicBezTo>
                    <a:cubicBezTo>
                      <a:pt x="1" y="1593"/>
                      <a:pt x="1" y="1694"/>
                      <a:pt x="1" y="1819"/>
                    </a:cubicBezTo>
                    <a:cubicBezTo>
                      <a:pt x="1" y="2019"/>
                      <a:pt x="201" y="2220"/>
                      <a:pt x="402" y="2320"/>
                    </a:cubicBezTo>
                    <a:cubicBezTo>
                      <a:pt x="469" y="2358"/>
                      <a:pt x="534" y="2373"/>
                      <a:pt x="598" y="2373"/>
                    </a:cubicBezTo>
                    <a:cubicBezTo>
                      <a:pt x="747" y="2373"/>
                      <a:pt x="888" y="2290"/>
                      <a:pt x="1028" y="2220"/>
                    </a:cubicBezTo>
                    <a:cubicBezTo>
                      <a:pt x="1028" y="2120"/>
                      <a:pt x="1128" y="2019"/>
                      <a:pt x="1128" y="1919"/>
                    </a:cubicBezTo>
                    <a:lnTo>
                      <a:pt x="1354" y="1694"/>
                    </a:lnTo>
                    <a:cubicBezTo>
                      <a:pt x="1354" y="1593"/>
                      <a:pt x="1354" y="1393"/>
                      <a:pt x="1454" y="1293"/>
                    </a:cubicBezTo>
                    <a:cubicBezTo>
                      <a:pt x="1454" y="1067"/>
                      <a:pt x="1555" y="867"/>
                      <a:pt x="1555" y="666"/>
                    </a:cubicBezTo>
                    <a:cubicBezTo>
                      <a:pt x="1655" y="340"/>
                      <a:pt x="1555" y="140"/>
                      <a:pt x="1354" y="40"/>
                    </a:cubicBezTo>
                    <a:cubicBezTo>
                      <a:pt x="1267" y="13"/>
                      <a:pt x="1188" y="0"/>
                      <a:pt x="11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24" name="Google Shape;9391;p58"/>
              <p:cNvSpPr/>
              <p:nvPr/>
            </p:nvSpPr>
            <p:spPr>
              <a:xfrm>
                <a:off x="8102312" y="4398744"/>
                <a:ext cx="29479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251" extrusionOk="0">
                    <a:moveTo>
                      <a:pt x="941" y="1"/>
                    </a:moveTo>
                    <a:cubicBezTo>
                      <a:pt x="859" y="1"/>
                      <a:pt x="778" y="26"/>
                      <a:pt x="727" y="76"/>
                    </a:cubicBezTo>
                    <a:cubicBezTo>
                      <a:pt x="627" y="176"/>
                      <a:pt x="527" y="277"/>
                      <a:pt x="527" y="402"/>
                    </a:cubicBezTo>
                    <a:lnTo>
                      <a:pt x="527" y="502"/>
                    </a:lnTo>
                    <a:cubicBezTo>
                      <a:pt x="427" y="703"/>
                      <a:pt x="326" y="803"/>
                      <a:pt x="201" y="903"/>
                    </a:cubicBezTo>
                    <a:cubicBezTo>
                      <a:pt x="201" y="1029"/>
                      <a:pt x="201" y="1129"/>
                      <a:pt x="101" y="1229"/>
                    </a:cubicBezTo>
                    <a:cubicBezTo>
                      <a:pt x="101" y="1229"/>
                      <a:pt x="1" y="1329"/>
                      <a:pt x="1" y="1430"/>
                    </a:cubicBezTo>
                    <a:lnTo>
                      <a:pt x="1" y="1655"/>
                    </a:lnTo>
                    <a:lnTo>
                      <a:pt x="1" y="1956"/>
                    </a:lnTo>
                    <a:cubicBezTo>
                      <a:pt x="101" y="2056"/>
                      <a:pt x="101" y="2156"/>
                      <a:pt x="201" y="2156"/>
                    </a:cubicBezTo>
                    <a:cubicBezTo>
                      <a:pt x="314" y="2219"/>
                      <a:pt x="420" y="2250"/>
                      <a:pt x="524" y="2250"/>
                    </a:cubicBezTo>
                    <a:cubicBezTo>
                      <a:pt x="627" y="2250"/>
                      <a:pt x="727" y="2219"/>
                      <a:pt x="828" y="2156"/>
                    </a:cubicBezTo>
                    <a:lnTo>
                      <a:pt x="953" y="2056"/>
                    </a:lnTo>
                    <a:cubicBezTo>
                      <a:pt x="1053" y="1956"/>
                      <a:pt x="1053" y="1956"/>
                      <a:pt x="1053" y="1856"/>
                    </a:cubicBezTo>
                    <a:cubicBezTo>
                      <a:pt x="1154" y="1856"/>
                      <a:pt x="1154" y="1755"/>
                      <a:pt x="1154" y="1755"/>
                    </a:cubicBezTo>
                    <a:cubicBezTo>
                      <a:pt x="1254" y="1655"/>
                      <a:pt x="1254" y="1430"/>
                      <a:pt x="1354" y="1329"/>
                    </a:cubicBezTo>
                    <a:cubicBezTo>
                      <a:pt x="1454" y="1129"/>
                      <a:pt x="1454" y="903"/>
                      <a:pt x="1580" y="703"/>
                    </a:cubicBezTo>
                    <a:cubicBezTo>
                      <a:pt x="1580" y="502"/>
                      <a:pt x="1580" y="402"/>
                      <a:pt x="1454" y="277"/>
                    </a:cubicBezTo>
                    <a:cubicBezTo>
                      <a:pt x="1354" y="176"/>
                      <a:pt x="1254" y="76"/>
                      <a:pt x="1154" y="76"/>
                    </a:cubicBezTo>
                    <a:cubicBezTo>
                      <a:pt x="1103" y="26"/>
                      <a:pt x="1022" y="1"/>
                      <a:pt x="941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25" name="Google Shape;9392;p58"/>
              <p:cNvSpPr/>
              <p:nvPr/>
            </p:nvSpPr>
            <p:spPr>
              <a:xfrm>
                <a:off x="8166845" y="4413707"/>
                <a:ext cx="29012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981" extrusionOk="0">
                    <a:moveTo>
                      <a:pt x="827" y="1"/>
                    </a:moveTo>
                    <a:cubicBezTo>
                      <a:pt x="727" y="101"/>
                      <a:pt x="627" y="101"/>
                      <a:pt x="502" y="327"/>
                    </a:cubicBezTo>
                    <a:cubicBezTo>
                      <a:pt x="401" y="427"/>
                      <a:pt x="301" y="628"/>
                      <a:pt x="301" y="728"/>
                    </a:cubicBezTo>
                    <a:cubicBezTo>
                      <a:pt x="201" y="953"/>
                      <a:pt x="101" y="1054"/>
                      <a:pt x="101" y="1154"/>
                    </a:cubicBezTo>
                    <a:lnTo>
                      <a:pt x="101" y="1254"/>
                    </a:lnTo>
                    <a:lnTo>
                      <a:pt x="0" y="1354"/>
                    </a:lnTo>
                    <a:cubicBezTo>
                      <a:pt x="0" y="1480"/>
                      <a:pt x="101" y="1580"/>
                      <a:pt x="101" y="1680"/>
                    </a:cubicBezTo>
                    <a:cubicBezTo>
                      <a:pt x="201" y="1780"/>
                      <a:pt x="301" y="1881"/>
                      <a:pt x="401" y="1881"/>
                    </a:cubicBezTo>
                    <a:cubicBezTo>
                      <a:pt x="502" y="1981"/>
                      <a:pt x="627" y="1981"/>
                      <a:pt x="727" y="1981"/>
                    </a:cubicBezTo>
                    <a:cubicBezTo>
                      <a:pt x="827" y="1881"/>
                      <a:pt x="928" y="1881"/>
                      <a:pt x="1028" y="1780"/>
                    </a:cubicBezTo>
                    <a:cubicBezTo>
                      <a:pt x="1028" y="1780"/>
                      <a:pt x="1028" y="1680"/>
                      <a:pt x="1128" y="1680"/>
                    </a:cubicBezTo>
                    <a:lnTo>
                      <a:pt x="1128" y="1580"/>
                    </a:lnTo>
                    <a:cubicBezTo>
                      <a:pt x="1253" y="1480"/>
                      <a:pt x="1253" y="1354"/>
                      <a:pt x="1354" y="1254"/>
                    </a:cubicBezTo>
                    <a:cubicBezTo>
                      <a:pt x="1354" y="1054"/>
                      <a:pt x="1454" y="853"/>
                      <a:pt x="1454" y="628"/>
                    </a:cubicBezTo>
                    <a:cubicBezTo>
                      <a:pt x="1554" y="527"/>
                      <a:pt x="1554" y="427"/>
                      <a:pt x="1454" y="327"/>
                    </a:cubicBezTo>
                    <a:cubicBezTo>
                      <a:pt x="1354" y="227"/>
                      <a:pt x="1354" y="101"/>
                      <a:pt x="1253" y="101"/>
                    </a:cubicBezTo>
                    <a:cubicBezTo>
                      <a:pt x="11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26" name="Google Shape;9393;p58"/>
              <p:cNvSpPr/>
              <p:nvPr/>
            </p:nvSpPr>
            <p:spPr>
              <a:xfrm>
                <a:off x="8211266" y="4450647"/>
                <a:ext cx="31345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307" extrusionOk="0">
                    <a:moveTo>
                      <a:pt x="852" y="1"/>
                    </a:moveTo>
                    <a:cubicBezTo>
                      <a:pt x="627" y="126"/>
                      <a:pt x="627" y="227"/>
                      <a:pt x="527" y="427"/>
                    </a:cubicBezTo>
                    <a:cubicBezTo>
                      <a:pt x="527" y="628"/>
                      <a:pt x="426" y="853"/>
                      <a:pt x="326" y="1054"/>
                    </a:cubicBezTo>
                    <a:lnTo>
                      <a:pt x="226" y="1254"/>
                    </a:lnTo>
                    <a:cubicBezTo>
                      <a:pt x="226" y="1379"/>
                      <a:pt x="126" y="1480"/>
                      <a:pt x="126" y="1580"/>
                    </a:cubicBezTo>
                    <a:cubicBezTo>
                      <a:pt x="0" y="1881"/>
                      <a:pt x="226" y="2206"/>
                      <a:pt x="426" y="2307"/>
                    </a:cubicBezTo>
                    <a:lnTo>
                      <a:pt x="852" y="2307"/>
                    </a:lnTo>
                    <a:cubicBezTo>
                      <a:pt x="953" y="2307"/>
                      <a:pt x="1053" y="2206"/>
                      <a:pt x="1153" y="2106"/>
                    </a:cubicBezTo>
                    <a:cubicBezTo>
                      <a:pt x="1153" y="1881"/>
                      <a:pt x="1253" y="1780"/>
                      <a:pt x="1379" y="1580"/>
                    </a:cubicBezTo>
                    <a:lnTo>
                      <a:pt x="1379" y="1379"/>
                    </a:lnTo>
                    <a:cubicBezTo>
                      <a:pt x="1479" y="1054"/>
                      <a:pt x="1579" y="853"/>
                      <a:pt x="1579" y="628"/>
                    </a:cubicBezTo>
                    <a:cubicBezTo>
                      <a:pt x="1680" y="427"/>
                      <a:pt x="1479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27" name="Google Shape;9394;p58"/>
              <p:cNvSpPr/>
              <p:nvPr/>
            </p:nvSpPr>
            <p:spPr>
              <a:xfrm>
                <a:off x="7944739" y="4478241"/>
                <a:ext cx="32744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182" extrusionOk="0">
                    <a:moveTo>
                      <a:pt x="1128" y="1"/>
                    </a:moveTo>
                    <a:cubicBezTo>
                      <a:pt x="928" y="101"/>
                      <a:pt x="828" y="101"/>
                      <a:pt x="828" y="301"/>
                    </a:cubicBezTo>
                    <a:cubicBezTo>
                      <a:pt x="627" y="527"/>
                      <a:pt x="502" y="727"/>
                      <a:pt x="301" y="928"/>
                    </a:cubicBezTo>
                    <a:lnTo>
                      <a:pt x="201" y="1028"/>
                    </a:lnTo>
                    <a:lnTo>
                      <a:pt x="201" y="1154"/>
                    </a:lnTo>
                    <a:cubicBezTo>
                      <a:pt x="101" y="1254"/>
                      <a:pt x="101" y="1254"/>
                      <a:pt x="101" y="1354"/>
                    </a:cubicBezTo>
                    <a:cubicBezTo>
                      <a:pt x="101" y="1354"/>
                      <a:pt x="101" y="1454"/>
                      <a:pt x="1" y="1454"/>
                    </a:cubicBezTo>
                    <a:lnTo>
                      <a:pt x="1" y="1780"/>
                    </a:lnTo>
                    <a:cubicBezTo>
                      <a:pt x="101" y="1981"/>
                      <a:pt x="201" y="2081"/>
                      <a:pt x="301" y="2081"/>
                    </a:cubicBezTo>
                    <a:cubicBezTo>
                      <a:pt x="402" y="2181"/>
                      <a:pt x="502" y="2181"/>
                      <a:pt x="727" y="2181"/>
                    </a:cubicBezTo>
                    <a:cubicBezTo>
                      <a:pt x="727" y="2181"/>
                      <a:pt x="928" y="2081"/>
                      <a:pt x="928" y="1981"/>
                    </a:cubicBezTo>
                    <a:cubicBezTo>
                      <a:pt x="1028" y="1981"/>
                      <a:pt x="1028" y="1981"/>
                      <a:pt x="1028" y="1880"/>
                    </a:cubicBezTo>
                    <a:cubicBezTo>
                      <a:pt x="1128" y="1880"/>
                      <a:pt x="1128" y="1780"/>
                      <a:pt x="1128" y="1655"/>
                    </a:cubicBezTo>
                    <a:lnTo>
                      <a:pt x="1354" y="1454"/>
                    </a:lnTo>
                    <a:cubicBezTo>
                      <a:pt x="1454" y="1254"/>
                      <a:pt x="1554" y="1028"/>
                      <a:pt x="1655" y="828"/>
                    </a:cubicBezTo>
                    <a:cubicBezTo>
                      <a:pt x="1755" y="627"/>
                      <a:pt x="1755" y="527"/>
                      <a:pt x="1755" y="402"/>
                    </a:cubicBezTo>
                    <a:cubicBezTo>
                      <a:pt x="1655" y="301"/>
                      <a:pt x="1554" y="101"/>
                      <a:pt x="1454" y="101"/>
                    </a:cubicBezTo>
                    <a:cubicBezTo>
                      <a:pt x="1354" y="1"/>
                      <a:pt x="1254" y="1"/>
                      <a:pt x="11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28" name="Google Shape;9395;p58"/>
              <p:cNvSpPr/>
              <p:nvPr/>
            </p:nvSpPr>
            <p:spPr>
              <a:xfrm>
                <a:off x="8008806" y="4462345"/>
                <a:ext cx="31345" cy="3742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1253" y="1"/>
                    </a:moveTo>
                    <a:cubicBezTo>
                      <a:pt x="1153" y="1"/>
                      <a:pt x="1053" y="1"/>
                      <a:pt x="827" y="126"/>
                    </a:cubicBezTo>
                    <a:cubicBezTo>
                      <a:pt x="727" y="226"/>
                      <a:pt x="627" y="326"/>
                      <a:pt x="526" y="326"/>
                    </a:cubicBezTo>
                    <a:cubicBezTo>
                      <a:pt x="526" y="427"/>
                      <a:pt x="426" y="527"/>
                      <a:pt x="326" y="627"/>
                    </a:cubicBezTo>
                    <a:cubicBezTo>
                      <a:pt x="201" y="853"/>
                      <a:pt x="100" y="953"/>
                      <a:pt x="100" y="1053"/>
                    </a:cubicBezTo>
                    <a:lnTo>
                      <a:pt x="100" y="1153"/>
                    </a:lnTo>
                    <a:lnTo>
                      <a:pt x="100" y="1254"/>
                    </a:lnTo>
                    <a:lnTo>
                      <a:pt x="0" y="1254"/>
                    </a:lnTo>
                    <a:lnTo>
                      <a:pt x="0" y="1479"/>
                    </a:lnTo>
                    <a:cubicBezTo>
                      <a:pt x="100" y="1479"/>
                      <a:pt x="100" y="1579"/>
                      <a:pt x="100" y="1579"/>
                    </a:cubicBezTo>
                    <a:cubicBezTo>
                      <a:pt x="100" y="1780"/>
                      <a:pt x="201" y="1880"/>
                      <a:pt x="426" y="1880"/>
                    </a:cubicBezTo>
                    <a:lnTo>
                      <a:pt x="526" y="2006"/>
                    </a:lnTo>
                    <a:cubicBezTo>
                      <a:pt x="627" y="2006"/>
                      <a:pt x="727" y="1880"/>
                      <a:pt x="827" y="1880"/>
                    </a:cubicBezTo>
                    <a:cubicBezTo>
                      <a:pt x="952" y="1780"/>
                      <a:pt x="952" y="1780"/>
                      <a:pt x="1053" y="1680"/>
                    </a:cubicBezTo>
                    <a:cubicBezTo>
                      <a:pt x="1053" y="1680"/>
                      <a:pt x="1053" y="1579"/>
                      <a:pt x="1153" y="1579"/>
                    </a:cubicBezTo>
                    <a:lnTo>
                      <a:pt x="1153" y="1479"/>
                    </a:lnTo>
                    <a:cubicBezTo>
                      <a:pt x="1187" y="1403"/>
                      <a:pt x="1221" y="1341"/>
                      <a:pt x="1251" y="1289"/>
                    </a:cubicBezTo>
                    <a:lnTo>
                      <a:pt x="1251" y="1289"/>
                    </a:lnTo>
                    <a:cubicBezTo>
                      <a:pt x="1235" y="1397"/>
                      <a:pt x="1153" y="1479"/>
                      <a:pt x="1153" y="1479"/>
                    </a:cubicBezTo>
                    <a:cubicBezTo>
                      <a:pt x="1244" y="1388"/>
                      <a:pt x="1252" y="1380"/>
                      <a:pt x="1253" y="1284"/>
                    </a:cubicBezTo>
                    <a:lnTo>
                      <a:pt x="1253" y="1284"/>
                    </a:lnTo>
                    <a:cubicBezTo>
                      <a:pt x="1252" y="1286"/>
                      <a:pt x="1252" y="1287"/>
                      <a:pt x="1251" y="1289"/>
                    </a:cubicBezTo>
                    <a:lnTo>
                      <a:pt x="1251" y="1289"/>
                    </a:lnTo>
                    <a:cubicBezTo>
                      <a:pt x="1252" y="1277"/>
                      <a:pt x="1253" y="1266"/>
                      <a:pt x="1253" y="1254"/>
                    </a:cubicBezTo>
                    <a:lnTo>
                      <a:pt x="1253" y="1254"/>
                    </a:lnTo>
                    <a:cubicBezTo>
                      <a:pt x="1253" y="1265"/>
                      <a:pt x="1253" y="1275"/>
                      <a:pt x="1253" y="1284"/>
                    </a:cubicBezTo>
                    <a:lnTo>
                      <a:pt x="1253" y="1284"/>
                    </a:lnTo>
                    <a:cubicBezTo>
                      <a:pt x="1311" y="1184"/>
                      <a:pt x="1353" y="1119"/>
                      <a:pt x="1353" y="1053"/>
                    </a:cubicBezTo>
                    <a:cubicBezTo>
                      <a:pt x="1454" y="1053"/>
                      <a:pt x="1454" y="953"/>
                      <a:pt x="1579" y="953"/>
                    </a:cubicBezTo>
                    <a:cubicBezTo>
                      <a:pt x="1579" y="853"/>
                      <a:pt x="1679" y="752"/>
                      <a:pt x="1679" y="527"/>
                    </a:cubicBezTo>
                    <a:cubicBezTo>
                      <a:pt x="1679" y="427"/>
                      <a:pt x="1679" y="326"/>
                      <a:pt x="1579" y="226"/>
                    </a:cubicBezTo>
                    <a:cubicBezTo>
                      <a:pt x="1454" y="126"/>
                      <a:pt x="1353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29" name="Google Shape;9396;p58"/>
              <p:cNvSpPr/>
              <p:nvPr/>
            </p:nvSpPr>
            <p:spPr>
              <a:xfrm>
                <a:off x="8063507" y="4477513"/>
                <a:ext cx="29012" cy="43304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321" extrusionOk="0">
                    <a:moveTo>
                      <a:pt x="1061" y="0"/>
                    </a:moveTo>
                    <a:cubicBezTo>
                      <a:pt x="881" y="0"/>
                      <a:pt x="700" y="93"/>
                      <a:pt x="627" y="240"/>
                    </a:cubicBezTo>
                    <a:cubicBezTo>
                      <a:pt x="527" y="441"/>
                      <a:pt x="401" y="666"/>
                      <a:pt x="301" y="867"/>
                    </a:cubicBezTo>
                    <a:cubicBezTo>
                      <a:pt x="201" y="967"/>
                      <a:pt x="201" y="1067"/>
                      <a:pt x="101" y="1193"/>
                    </a:cubicBezTo>
                    <a:cubicBezTo>
                      <a:pt x="101" y="1293"/>
                      <a:pt x="0" y="1393"/>
                      <a:pt x="0" y="1493"/>
                    </a:cubicBezTo>
                    <a:lnTo>
                      <a:pt x="0" y="1919"/>
                    </a:lnTo>
                    <a:cubicBezTo>
                      <a:pt x="101" y="2120"/>
                      <a:pt x="101" y="2220"/>
                      <a:pt x="301" y="2220"/>
                    </a:cubicBezTo>
                    <a:cubicBezTo>
                      <a:pt x="301" y="2320"/>
                      <a:pt x="401" y="2320"/>
                      <a:pt x="527" y="2320"/>
                    </a:cubicBezTo>
                    <a:cubicBezTo>
                      <a:pt x="627" y="2320"/>
                      <a:pt x="627" y="2220"/>
                      <a:pt x="727" y="2220"/>
                    </a:cubicBezTo>
                    <a:cubicBezTo>
                      <a:pt x="1028" y="2120"/>
                      <a:pt x="1153" y="1694"/>
                      <a:pt x="1354" y="1293"/>
                    </a:cubicBezTo>
                    <a:cubicBezTo>
                      <a:pt x="1354" y="1067"/>
                      <a:pt x="1454" y="867"/>
                      <a:pt x="1554" y="666"/>
                    </a:cubicBezTo>
                    <a:lnTo>
                      <a:pt x="1554" y="240"/>
                    </a:ln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193" y="13"/>
                      <a:pt x="1127" y="0"/>
                      <a:pt x="106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" name="Google Shape;9397;p58"/>
              <p:cNvSpPr/>
              <p:nvPr/>
            </p:nvSpPr>
            <p:spPr>
              <a:xfrm>
                <a:off x="8135521" y="4493670"/>
                <a:ext cx="27128" cy="383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056" extrusionOk="0">
                    <a:moveTo>
                      <a:pt x="1053" y="1"/>
                    </a:moveTo>
                    <a:cubicBezTo>
                      <a:pt x="827" y="1"/>
                      <a:pt x="727" y="1"/>
                      <a:pt x="627" y="101"/>
                    </a:cubicBezTo>
                    <a:cubicBezTo>
                      <a:pt x="526" y="201"/>
                      <a:pt x="426" y="327"/>
                      <a:pt x="426" y="427"/>
                    </a:cubicBezTo>
                    <a:cubicBezTo>
                      <a:pt x="426" y="527"/>
                      <a:pt x="426" y="527"/>
                      <a:pt x="301" y="627"/>
                    </a:cubicBezTo>
                    <a:cubicBezTo>
                      <a:pt x="301" y="728"/>
                      <a:pt x="301" y="828"/>
                      <a:pt x="201" y="828"/>
                    </a:cubicBezTo>
                    <a:cubicBezTo>
                      <a:pt x="201" y="953"/>
                      <a:pt x="100" y="1053"/>
                      <a:pt x="100" y="1154"/>
                    </a:cubicBezTo>
                    <a:cubicBezTo>
                      <a:pt x="100" y="1254"/>
                      <a:pt x="0" y="1354"/>
                      <a:pt x="0" y="1454"/>
                    </a:cubicBezTo>
                    <a:cubicBezTo>
                      <a:pt x="0" y="1680"/>
                      <a:pt x="100" y="1880"/>
                      <a:pt x="301" y="1981"/>
                    </a:cubicBezTo>
                    <a:cubicBezTo>
                      <a:pt x="414" y="2031"/>
                      <a:pt x="520" y="2056"/>
                      <a:pt x="624" y="2056"/>
                    </a:cubicBezTo>
                    <a:cubicBezTo>
                      <a:pt x="727" y="2056"/>
                      <a:pt x="827" y="2031"/>
                      <a:pt x="927" y="1981"/>
                    </a:cubicBezTo>
                    <a:cubicBezTo>
                      <a:pt x="1053" y="1880"/>
                      <a:pt x="1153" y="1780"/>
                      <a:pt x="1253" y="1580"/>
                    </a:cubicBezTo>
                    <a:cubicBezTo>
                      <a:pt x="1354" y="1454"/>
                      <a:pt x="1354" y="1354"/>
                      <a:pt x="1354" y="1154"/>
                    </a:cubicBezTo>
                    <a:cubicBezTo>
                      <a:pt x="1454" y="1053"/>
                      <a:pt x="1454" y="728"/>
                      <a:pt x="1454" y="527"/>
                    </a:cubicBezTo>
                    <a:cubicBezTo>
                      <a:pt x="1454" y="427"/>
                      <a:pt x="1354" y="327"/>
                      <a:pt x="1253" y="201"/>
                    </a:cubicBezTo>
                    <a:cubicBezTo>
                      <a:pt x="1253" y="101"/>
                      <a:pt x="1153" y="101"/>
                      <a:pt x="10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" name="Google Shape;9398;p58"/>
              <p:cNvSpPr/>
              <p:nvPr/>
            </p:nvSpPr>
            <p:spPr>
              <a:xfrm>
                <a:off x="8184140" y="4516319"/>
                <a:ext cx="31345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46" extrusionOk="0">
                    <a:moveTo>
                      <a:pt x="1072" y="1"/>
                    </a:moveTo>
                    <a:cubicBezTo>
                      <a:pt x="895" y="1"/>
                      <a:pt x="701" y="94"/>
                      <a:pt x="627" y="240"/>
                    </a:cubicBezTo>
                    <a:cubicBezTo>
                      <a:pt x="527" y="466"/>
                      <a:pt x="427" y="767"/>
                      <a:pt x="201" y="992"/>
                    </a:cubicBezTo>
                    <a:cubicBezTo>
                      <a:pt x="201" y="1193"/>
                      <a:pt x="101" y="1293"/>
                      <a:pt x="1" y="1494"/>
                    </a:cubicBezTo>
                    <a:lnTo>
                      <a:pt x="1" y="1819"/>
                    </a:lnTo>
                    <a:lnTo>
                      <a:pt x="1" y="2020"/>
                    </a:lnTo>
                    <a:cubicBezTo>
                      <a:pt x="1" y="2120"/>
                      <a:pt x="101" y="2346"/>
                      <a:pt x="201" y="2446"/>
                    </a:cubicBezTo>
                    <a:cubicBezTo>
                      <a:pt x="427" y="2446"/>
                      <a:pt x="627" y="2446"/>
                      <a:pt x="727" y="2346"/>
                    </a:cubicBezTo>
                    <a:cubicBezTo>
                      <a:pt x="828" y="2245"/>
                      <a:pt x="828" y="2245"/>
                      <a:pt x="953" y="2245"/>
                    </a:cubicBezTo>
                    <a:cubicBezTo>
                      <a:pt x="1053" y="2120"/>
                      <a:pt x="1053" y="2020"/>
                      <a:pt x="1053" y="1920"/>
                    </a:cubicBezTo>
                    <a:cubicBezTo>
                      <a:pt x="1154" y="1819"/>
                      <a:pt x="1254" y="1619"/>
                      <a:pt x="1354" y="1393"/>
                    </a:cubicBezTo>
                    <a:cubicBezTo>
                      <a:pt x="1354" y="1193"/>
                      <a:pt x="1454" y="867"/>
                      <a:pt x="1580" y="666"/>
                    </a:cubicBezTo>
                    <a:cubicBezTo>
                      <a:pt x="1680" y="566"/>
                      <a:pt x="1580" y="366"/>
                      <a:pt x="1580" y="240"/>
                    </a:cubicBez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200" y="13"/>
                      <a:pt x="1137" y="1"/>
                      <a:pt x="107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" name="Google Shape;9399;p58"/>
              <p:cNvSpPr/>
              <p:nvPr/>
            </p:nvSpPr>
            <p:spPr>
              <a:xfrm>
                <a:off x="7928844" y="4566823"/>
                <a:ext cx="29479" cy="4985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672" extrusionOk="0">
                    <a:moveTo>
                      <a:pt x="993" y="1"/>
                    </a:moveTo>
                    <a:cubicBezTo>
                      <a:pt x="843" y="1"/>
                      <a:pt x="701" y="99"/>
                      <a:pt x="627" y="265"/>
                    </a:cubicBezTo>
                    <a:cubicBezTo>
                      <a:pt x="527" y="365"/>
                      <a:pt x="527" y="365"/>
                      <a:pt x="527" y="466"/>
                    </a:cubicBezTo>
                    <a:cubicBezTo>
                      <a:pt x="426" y="566"/>
                      <a:pt x="426" y="666"/>
                      <a:pt x="326" y="792"/>
                    </a:cubicBezTo>
                    <a:cubicBezTo>
                      <a:pt x="326" y="992"/>
                      <a:pt x="226" y="1092"/>
                      <a:pt x="226" y="1193"/>
                    </a:cubicBezTo>
                    <a:cubicBezTo>
                      <a:pt x="101" y="1418"/>
                      <a:pt x="101" y="1619"/>
                      <a:pt x="0" y="1819"/>
                    </a:cubicBezTo>
                    <a:lnTo>
                      <a:pt x="0" y="2045"/>
                    </a:lnTo>
                    <a:cubicBezTo>
                      <a:pt x="0" y="2245"/>
                      <a:pt x="101" y="2345"/>
                      <a:pt x="226" y="2546"/>
                    </a:cubicBezTo>
                    <a:cubicBezTo>
                      <a:pt x="326" y="2671"/>
                      <a:pt x="527" y="2671"/>
                      <a:pt x="627" y="2671"/>
                    </a:cubicBezTo>
                    <a:cubicBezTo>
                      <a:pt x="853" y="2546"/>
                      <a:pt x="953" y="2446"/>
                      <a:pt x="1053" y="2345"/>
                    </a:cubicBezTo>
                    <a:cubicBezTo>
                      <a:pt x="1053" y="2345"/>
                      <a:pt x="1153" y="2245"/>
                      <a:pt x="1153" y="2145"/>
                    </a:cubicBezTo>
                    <a:cubicBezTo>
                      <a:pt x="1254" y="1919"/>
                      <a:pt x="1354" y="1719"/>
                      <a:pt x="1354" y="1619"/>
                    </a:cubicBezTo>
                    <a:cubicBezTo>
                      <a:pt x="1479" y="1418"/>
                      <a:pt x="1479" y="1293"/>
                      <a:pt x="1479" y="1092"/>
                    </a:cubicBezTo>
                    <a:cubicBezTo>
                      <a:pt x="1479" y="892"/>
                      <a:pt x="1579" y="666"/>
                      <a:pt x="1579" y="466"/>
                    </a:cubicBezTo>
                    <a:cubicBezTo>
                      <a:pt x="1579" y="265"/>
                      <a:pt x="1354" y="40"/>
                      <a:pt x="1153" y="40"/>
                    </a:cubicBezTo>
                    <a:cubicBezTo>
                      <a:pt x="1101" y="13"/>
                      <a:pt x="1046" y="1"/>
                      <a:pt x="99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" name="Google Shape;9400;p58"/>
              <p:cNvSpPr/>
              <p:nvPr/>
            </p:nvSpPr>
            <p:spPr>
              <a:xfrm>
                <a:off x="8005056" y="4527905"/>
                <a:ext cx="27147" cy="3489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870" extrusionOk="0">
                    <a:moveTo>
                      <a:pt x="929" y="1"/>
                    </a:moveTo>
                    <a:cubicBezTo>
                      <a:pt x="895" y="1"/>
                      <a:pt x="861" y="12"/>
                      <a:pt x="828" y="45"/>
                    </a:cubicBezTo>
                    <a:cubicBezTo>
                      <a:pt x="627" y="45"/>
                      <a:pt x="527" y="146"/>
                      <a:pt x="527" y="246"/>
                    </a:cubicBezTo>
                    <a:cubicBezTo>
                      <a:pt x="402" y="371"/>
                      <a:pt x="301" y="472"/>
                      <a:pt x="201" y="672"/>
                    </a:cubicBezTo>
                    <a:lnTo>
                      <a:pt x="201" y="772"/>
                    </a:lnTo>
                    <a:cubicBezTo>
                      <a:pt x="101" y="772"/>
                      <a:pt x="101" y="873"/>
                      <a:pt x="101" y="998"/>
                    </a:cubicBezTo>
                    <a:cubicBezTo>
                      <a:pt x="1" y="1098"/>
                      <a:pt x="1" y="1299"/>
                      <a:pt x="1" y="1399"/>
                    </a:cubicBezTo>
                    <a:cubicBezTo>
                      <a:pt x="1" y="1499"/>
                      <a:pt x="101" y="1624"/>
                      <a:pt x="101" y="1624"/>
                    </a:cubicBezTo>
                    <a:cubicBezTo>
                      <a:pt x="201" y="1725"/>
                      <a:pt x="201" y="1725"/>
                      <a:pt x="301" y="1825"/>
                    </a:cubicBezTo>
                    <a:cubicBezTo>
                      <a:pt x="368" y="1825"/>
                      <a:pt x="446" y="1869"/>
                      <a:pt x="550" y="1869"/>
                    </a:cubicBezTo>
                    <a:cubicBezTo>
                      <a:pt x="602" y="1869"/>
                      <a:pt x="661" y="1858"/>
                      <a:pt x="727" y="1825"/>
                    </a:cubicBezTo>
                    <a:cubicBezTo>
                      <a:pt x="828" y="1825"/>
                      <a:pt x="828" y="1725"/>
                      <a:pt x="928" y="1725"/>
                    </a:cubicBezTo>
                    <a:cubicBezTo>
                      <a:pt x="1028" y="1624"/>
                      <a:pt x="1028" y="1624"/>
                      <a:pt x="1028" y="1499"/>
                    </a:cubicBezTo>
                    <a:lnTo>
                      <a:pt x="1153" y="1399"/>
                    </a:lnTo>
                    <a:cubicBezTo>
                      <a:pt x="1153" y="1299"/>
                      <a:pt x="1254" y="1198"/>
                      <a:pt x="1254" y="1098"/>
                    </a:cubicBezTo>
                    <a:cubicBezTo>
                      <a:pt x="1254" y="873"/>
                      <a:pt x="1354" y="772"/>
                      <a:pt x="1354" y="572"/>
                    </a:cubicBezTo>
                    <a:cubicBezTo>
                      <a:pt x="1454" y="472"/>
                      <a:pt x="1354" y="371"/>
                      <a:pt x="1354" y="246"/>
                    </a:cubicBezTo>
                    <a:cubicBezTo>
                      <a:pt x="1254" y="146"/>
                      <a:pt x="1254" y="45"/>
                      <a:pt x="1153" y="45"/>
                    </a:cubicBezTo>
                    <a:cubicBezTo>
                      <a:pt x="1070" y="45"/>
                      <a:pt x="998" y="1"/>
                      <a:pt x="92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" name="Google Shape;9401;p58"/>
              <p:cNvSpPr/>
              <p:nvPr/>
            </p:nvSpPr>
            <p:spPr>
              <a:xfrm>
                <a:off x="8051809" y="4557532"/>
                <a:ext cx="27147" cy="4089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92" extrusionOk="0">
                    <a:moveTo>
                      <a:pt x="796" y="0"/>
                    </a:moveTo>
                    <a:cubicBezTo>
                      <a:pt x="610" y="0"/>
                      <a:pt x="402" y="177"/>
                      <a:pt x="402" y="337"/>
                    </a:cubicBezTo>
                    <a:cubicBezTo>
                      <a:pt x="302" y="538"/>
                      <a:pt x="302" y="763"/>
                      <a:pt x="201" y="964"/>
                    </a:cubicBezTo>
                    <a:cubicBezTo>
                      <a:pt x="201" y="1064"/>
                      <a:pt x="101" y="1064"/>
                      <a:pt x="101" y="1164"/>
                    </a:cubicBezTo>
                    <a:cubicBezTo>
                      <a:pt x="101" y="1290"/>
                      <a:pt x="1" y="1290"/>
                      <a:pt x="1" y="1390"/>
                    </a:cubicBezTo>
                    <a:lnTo>
                      <a:pt x="1" y="1490"/>
                    </a:lnTo>
                    <a:lnTo>
                      <a:pt x="1" y="1791"/>
                    </a:lnTo>
                    <a:cubicBezTo>
                      <a:pt x="1" y="1916"/>
                      <a:pt x="201" y="2117"/>
                      <a:pt x="302" y="2117"/>
                    </a:cubicBezTo>
                    <a:cubicBezTo>
                      <a:pt x="414" y="2167"/>
                      <a:pt x="496" y="2192"/>
                      <a:pt x="574" y="2192"/>
                    </a:cubicBezTo>
                    <a:cubicBezTo>
                      <a:pt x="653" y="2192"/>
                      <a:pt x="728" y="2167"/>
                      <a:pt x="828" y="2117"/>
                    </a:cubicBezTo>
                    <a:cubicBezTo>
                      <a:pt x="1028" y="2016"/>
                      <a:pt x="1154" y="1791"/>
                      <a:pt x="1254" y="1590"/>
                    </a:cubicBezTo>
                    <a:lnTo>
                      <a:pt x="1254" y="1290"/>
                    </a:lnTo>
                    <a:cubicBezTo>
                      <a:pt x="1354" y="964"/>
                      <a:pt x="1354" y="763"/>
                      <a:pt x="1455" y="538"/>
                    </a:cubicBezTo>
                    <a:cubicBezTo>
                      <a:pt x="1455" y="337"/>
                      <a:pt x="1354" y="237"/>
                      <a:pt x="1254" y="137"/>
                    </a:cubicBezTo>
                    <a:cubicBezTo>
                      <a:pt x="1154" y="36"/>
                      <a:pt x="1028" y="36"/>
                      <a:pt x="928" y="36"/>
                    </a:cubicBezTo>
                    <a:cubicBezTo>
                      <a:pt x="888" y="11"/>
                      <a:pt x="843" y="0"/>
                      <a:pt x="79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5" name="Google Shape;9402;p58"/>
              <p:cNvSpPr/>
              <p:nvPr/>
            </p:nvSpPr>
            <p:spPr>
              <a:xfrm>
                <a:off x="8129439" y="4563035"/>
                <a:ext cx="27594" cy="4380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48" extrusionOk="0">
                    <a:moveTo>
                      <a:pt x="1479" y="669"/>
                    </a:moveTo>
                    <a:lnTo>
                      <a:pt x="1479" y="669"/>
                    </a:lnTo>
                    <a:cubicBezTo>
                      <a:pt x="1479" y="698"/>
                      <a:pt x="1477" y="725"/>
                      <a:pt x="1473" y="751"/>
                    </a:cubicBezTo>
                    <a:lnTo>
                      <a:pt x="1473" y="751"/>
                    </a:lnTo>
                    <a:cubicBezTo>
                      <a:pt x="1479" y="731"/>
                      <a:pt x="1479" y="707"/>
                      <a:pt x="1479" y="669"/>
                    </a:cubicBezTo>
                    <a:close/>
                    <a:moveTo>
                      <a:pt x="954" y="1"/>
                    </a:moveTo>
                    <a:cubicBezTo>
                      <a:pt x="781" y="1"/>
                      <a:pt x="598" y="72"/>
                      <a:pt x="527" y="142"/>
                    </a:cubicBezTo>
                    <a:cubicBezTo>
                      <a:pt x="326" y="368"/>
                      <a:pt x="326" y="568"/>
                      <a:pt x="226" y="769"/>
                    </a:cubicBezTo>
                    <a:cubicBezTo>
                      <a:pt x="126" y="995"/>
                      <a:pt x="126" y="1195"/>
                      <a:pt x="0" y="1295"/>
                    </a:cubicBezTo>
                    <a:lnTo>
                      <a:pt x="0" y="1621"/>
                    </a:lnTo>
                    <a:lnTo>
                      <a:pt x="0" y="1822"/>
                    </a:lnTo>
                    <a:cubicBezTo>
                      <a:pt x="126" y="2022"/>
                      <a:pt x="226" y="2248"/>
                      <a:pt x="426" y="2348"/>
                    </a:cubicBezTo>
                    <a:cubicBezTo>
                      <a:pt x="627" y="2348"/>
                      <a:pt x="852" y="2348"/>
                      <a:pt x="953" y="2122"/>
                    </a:cubicBezTo>
                    <a:cubicBezTo>
                      <a:pt x="1153" y="2122"/>
                      <a:pt x="1153" y="1922"/>
                      <a:pt x="1253" y="1822"/>
                    </a:cubicBezTo>
                    <a:lnTo>
                      <a:pt x="1253" y="1621"/>
                    </a:lnTo>
                    <a:cubicBezTo>
                      <a:pt x="1253" y="1496"/>
                      <a:pt x="1253" y="1396"/>
                      <a:pt x="1379" y="1295"/>
                    </a:cubicBezTo>
                    <a:lnTo>
                      <a:pt x="1379" y="1095"/>
                    </a:lnTo>
                    <a:cubicBezTo>
                      <a:pt x="1379" y="1009"/>
                      <a:pt x="1452" y="905"/>
                      <a:pt x="1473" y="751"/>
                    </a:cubicBezTo>
                    <a:lnTo>
                      <a:pt x="1473" y="751"/>
                    </a:lnTo>
                    <a:cubicBezTo>
                      <a:pt x="1464" y="784"/>
                      <a:pt x="1440" y="808"/>
                      <a:pt x="1379" y="869"/>
                    </a:cubicBezTo>
                    <a:cubicBezTo>
                      <a:pt x="1479" y="769"/>
                      <a:pt x="1479" y="669"/>
                      <a:pt x="1479" y="568"/>
                    </a:cubicBezTo>
                    <a:cubicBezTo>
                      <a:pt x="1479" y="368"/>
                      <a:pt x="1379" y="142"/>
                      <a:pt x="1153" y="42"/>
                    </a:cubicBezTo>
                    <a:cubicBezTo>
                      <a:pt x="1094" y="13"/>
                      <a:pt x="1025" y="1"/>
                      <a:pt x="9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6" name="Google Shape;9403;p58"/>
              <p:cNvSpPr/>
              <p:nvPr/>
            </p:nvSpPr>
            <p:spPr>
              <a:xfrm>
                <a:off x="7839535" y="3677270"/>
                <a:ext cx="17314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680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1" y="100"/>
                    </a:cubicBezTo>
                    <a:cubicBezTo>
                      <a:pt x="101" y="226"/>
                      <a:pt x="0" y="326"/>
                      <a:pt x="0" y="426"/>
                    </a:cubicBezTo>
                    <a:cubicBezTo>
                      <a:pt x="0" y="526"/>
                      <a:pt x="101" y="727"/>
                      <a:pt x="101" y="852"/>
                    </a:cubicBezTo>
                    <a:lnTo>
                      <a:pt x="101" y="1153"/>
                    </a:lnTo>
                    <a:cubicBezTo>
                      <a:pt x="101" y="1153"/>
                      <a:pt x="101" y="1253"/>
                      <a:pt x="201" y="1353"/>
                    </a:cubicBezTo>
                    <a:cubicBezTo>
                      <a:pt x="201" y="1579"/>
                      <a:pt x="401" y="1679"/>
                      <a:pt x="502" y="1679"/>
                    </a:cubicBezTo>
                    <a:cubicBezTo>
                      <a:pt x="727" y="1679"/>
                      <a:pt x="827" y="1479"/>
                      <a:pt x="928" y="1353"/>
                    </a:cubicBezTo>
                    <a:lnTo>
                      <a:pt x="928" y="1153"/>
                    </a:lnTo>
                    <a:lnTo>
                      <a:pt x="928" y="852"/>
                    </a:lnTo>
                    <a:cubicBezTo>
                      <a:pt x="827" y="727"/>
                      <a:pt x="827" y="526"/>
                      <a:pt x="827" y="426"/>
                    </a:cubicBezTo>
                    <a:lnTo>
                      <a:pt x="827" y="226"/>
                    </a:lnTo>
                    <a:lnTo>
                      <a:pt x="727" y="100"/>
                    </a:lnTo>
                    <a:cubicBezTo>
                      <a:pt x="627" y="0"/>
                      <a:pt x="502" y="0"/>
                      <a:pt x="40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" name="Google Shape;9404;p58"/>
              <p:cNvSpPr/>
              <p:nvPr/>
            </p:nvSpPr>
            <p:spPr>
              <a:xfrm>
                <a:off x="7864777" y="3722158"/>
                <a:ext cx="21531" cy="3507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80" extrusionOk="0">
                    <a:moveTo>
                      <a:pt x="527" y="0"/>
                    </a:moveTo>
                    <a:cubicBezTo>
                      <a:pt x="402" y="0"/>
                      <a:pt x="302" y="0"/>
                      <a:pt x="302" y="100"/>
                    </a:cubicBezTo>
                    <a:cubicBezTo>
                      <a:pt x="201" y="100"/>
                      <a:pt x="101" y="201"/>
                      <a:pt x="101" y="326"/>
                    </a:cubicBezTo>
                    <a:cubicBezTo>
                      <a:pt x="1" y="526"/>
                      <a:pt x="1" y="727"/>
                      <a:pt x="1" y="953"/>
                    </a:cubicBezTo>
                    <a:lnTo>
                      <a:pt x="1" y="1253"/>
                    </a:lnTo>
                    <a:lnTo>
                      <a:pt x="1" y="1454"/>
                    </a:lnTo>
                    <a:cubicBezTo>
                      <a:pt x="101" y="1579"/>
                      <a:pt x="101" y="1579"/>
                      <a:pt x="101" y="1679"/>
                    </a:cubicBezTo>
                    <a:cubicBezTo>
                      <a:pt x="101" y="1679"/>
                      <a:pt x="201" y="1780"/>
                      <a:pt x="302" y="1780"/>
                    </a:cubicBezTo>
                    <a:cubicBezTo>
                      <a:pt x="302" y="1880"/>
                      <a:pt x="402" y="1880"/>
                      <a:pt x="402" y="1880"/>
                    </a:cubicBezTo>
                    <a:lnTo>
                      <a:pt x="728" y="1880"/>
                    </a:lnTo>
                    <a:cubicBezTo>
                      <a:pt x="828" y="1880"/>
                      <a:pt x="828" y="1780"/>
                      <a:pt x="928" y="1780"/>
                    </a:cubicBezTo>
                    <a:cubicBezTo>
                      <a:pt x="1154" y="1579"/>
                      <a:pt x="1154" y="1253"/>
                      <a:pt x="1028" y="1053"/>
                    </a:cubicBezTo>
                    <a:cubicBezTo>
                      <a:pt x="1028" y="1053"/>
                      <a:pt x="1028" y="953"/>
                      <a:pt x="928" y="827"/>
                    </a:cubicBezTo>
                    <a:lnTo>
                      <a:pt x="928" y="426"/>
                    </a:lnTo>
                    <a:cubicBezTo>
                      <a:pt x="928" y="426"/>
                      <a:pt x="928" y="326"/>
                      <a:pt x="828" y="326"/>
                    </a:cubicBezTo>
                    <a:cubicBezTo>
                      <a:pt x="828" y="201"/>
                      <a:pt x="828" y="201"/>
                      <a:pt x="728" y="201"/>
                    </a:cubicBezTo>
                    <a:cubicBezTo>
                      <a:pt x="728" y="100"/>
                      <a:pt x="627" y="10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" name="Google Shape;9405;p58"/>
              <p:cNvSpPr/>
              <p:nvPr/>
            </p:nvSpPr>
            <p:spPr>
              <a:xfrm>
                <a:off x="7888154" y="3681467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1"/>
                    </a:moveTo>
                    <a:cubicBezTo>
                      <a:pt x="302" y="1"/>
                      <a:pt x="302" y="101"/>
                      <a:pt x="201" y="101"/>
                    </a:cubicBezTo>
                    <a:lnTo>
                      <a:pt x="201" y="201"/>
                    </a:lnTo>
                    <a:cubicBezTo>
                      <a:pt x="101" y="201"/>
                      <a:pt x="101" y="301"/>
                      <a:pt x="101" y="301"/>
                    </a:cubicBezTo>
                    <a:cubicBezTo>
                      <a:pt x="101" y="402"/>
                      <a:pt x="101" y="402"/>
                      <a:pt x="1" y="502"/>
                    </a:cubicBezTo>
                    <a:lnTo>
                      <a:pt x="1" y="727"/>
                    </a:lnTo>
                    <a:lnTo>
                      <a:pt x="1" y="928"/>
                    </a:lnTo>
                    <a:cubicBezTo>
                      <a:pt x="1" y="1028"/>
                      <a:pt x="1" y="1254"/>
                      <a:pt x="101" y="1354"/>
                    </a:cubicBezTo>
                    <a:lnTo>
                      <a:pt x="201" y="1454"/>
                    </a:lnTo>
                    <a:lnTo>
                      <a:pt x="302" y="1555"/>
                    </a:lnTo>
                    <a:cubicBezTo>
                      <a:pt x="402" y="1555"/>
                      <a:pt x="402" y="1555"/>
                      <a:pt x="527" y="1655"/>
                    </a:cubicBezTo>
                    <a:lnTo>
                      <a:pt x="728" y="1655"/>
                    </a:lnTo>
                    <a:cubicBezTo>
                      <a:pt x="728" y="1655"/>
                      <a:pt x="828" y="1655"/>
                      <a:pt x="828" y="1555"/>
                    </a:cubicBezTo>
                    <a:lnTo>
                      <a:pt x="928" y="1555"/>
                    </a:lnTo>
                    <a:lnTo>
                      <a:pt x="1028" y="1454"/>
                    </a:lnTo>
                    <a:cubicBezTo>
                      <a:pt x="1154" y="1354"/>
                      <a:pt x="1154" y="1254"/>
                      <a:pt x="1154" y="1254"/>
                    </a:cubicBezTo>
                    <a:cubicBezTo>
                      <a:pt x="1254" y="1028"/>
                      <a:pt x="1254" y="928"/>
                      <a:pt x="1154" y="727"/>
                    </a:cubicBezTo>
                    <a:lnTo>
                      <a:pt x="1154" y="627"/>
                    </a:lnTo>
                    <a:cubicBezTo>
                      <a:pt x="1028" y="502"/>
                      <a:pt x="1028" y="301"/>
                      <a:pt x="928" y="201"/>
                    </a:cubicBezTo>
                    <a:lnTo>
                      <a:pt x="828" y="101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9" name="Google Shape;9406;p58"/>
              <p:cNvSpPr/>
              <p:nvPr/>
            </p:nvSpPr>
            <p:spPr>
              <a:xfrm>
                <a:off x="7940523" y="3663706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427" y="0"/>
                    </a:moveTo>
                    <a:cubicBezTo>
                      <a:pt x="427" y="0"/>
                      <a:pt x="327" y="0"/>
                      <a:pt x="327" y="101"/>
                    </a:cubicBezTo>
                    <a:cubicBezTo>
                      <a:pt x="227" y="101"/>
                      <a:pt x="227" y="101"/>
                      <a:pt x="101" y="201"/>
                    </a:cubicBezTo>
                    <a:cubicBezTo>
                      <a:pt x="1" y="326"/>
                      <a:pt x="1" y="426"/>
                      <a:pt x="1" y="527"/>
                    </a:cubicBezTo>
                    <a:lnTo>
                      <a:pt x="1" y="827"/>
                    </a:lnTo>
                    <a:lnTo>
                      <a:pt x="1" y="1053"/>
                    </a:lnTo>
                    <a:lnTo>
                      <a:pt x="1" y="1253"/>
                    </a:lnTo>
                    <a:cubicBezTo>
                      <a:pt x="1" y="1354"/>
                      <a:pt x="101" y="1454"/>
                      <a:pt x="227" y="1579"/>
                    </a:cubicBezTo>
                    <a:cubicBezTo>
                      <a:pt x="227" y="1579"/>
                      <a:pt x="327" y="1679"/>
                      <a:pt x="427" y="1679"/>
                    </a:cubicBezTo>
                    <a:lnTo>
                      <a:pt x="628" y="1679"/>
                    </a:lnTo>
                    <a:cubicBezTo>
                      <a:pt x="728" y="1679"/>
                      <a:pt x="728" y="1679"/>
                      <a:pt x="853" y="1579"/>
                    </a:cubicBezTo>
                    <a:cubicBezTo>
                      <a:pt x="953" y="1579"/>
                      <a:pt x="953" y="1454"/>
                      <a:pt x="1054" y="1454"/>
                    </a:cubicBezTo>
                    <a:lnTo>
                      <a:pt x="1054" y="1354"/>
                    </a:lnTo>
                    <a:lnTo>
                      <a:pt x="1054" y="1153"/>
                    </a:lnTo>
                    <a:lnTo>
                      <a:pt x="1154" y="1053"/>
                    </a:lnTo>
                    <a:cubicBezTo>
                      <a:pt x="1154" y="1053"/>
                      <a:pt x="1054" y="953"/>
                      <a:pt x="1054" y="827"/>
                    </a:cubicBezTo>
                    <a:lnTo>
                      <a:pt x="1054" y="727"/>
                    </a:lnTo>
                    <a:cubicBezTo>
                      <a:pt x="1054" y="627"/>
                      <a:pt x="953" y="527"/>
                      <a:pt x="953" y="426"/>
                    </a:cubicBezTo>
                    <a:cubicBezTo>
                      <a:pt x="953" y="326"/>
                      <a:pt x="953" y="326"/>
                      <a:pt x="853" y="201"/>
                    </a:cubicBezTo>
                    <a:cubicBezTo>
                      <a:pt x="853" y="201"/>
                      <a:pt x="853" y="101"/>
                      <a:pt x="728" y="101"/>
                    </a:cubicBezTo>
                    <a:cubicBezTo>
                      <a:pt x="728" y="101"/>
                      <a:pt x="628" y="101"/>
                      <a:pt x="628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0" name="Google Shape;9407;p58"/>
              <p:cNvSpPr/>
              <p:nvPr/>
            </p:nvSpPr>
            <p:spPr>
              <a:xfrm>
                <a:off x="7921362" y="3729266"/>
                <a:ext cx="21064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00" extrusionOk="0">
                    <a:moveTo>
                      <a:pt x="620" y="1"/>
                    </a:moveTo>
                    <a:cubicBezTo>
                      <a:pt x="546" y="1"/>
                      <a:pt x="468" y="45"/>
                      <a:pt x="401" y="45"/>
                    </a:cubicBezTo>
                    <a:cubicBezTo>
                      <a:pt x="301" y="145"/>
                      <a:pt x="301" y="246"/>
                      <a:pt x="201" y="346"/>
                    </a:cubicBezTo>
                    <a:cubicBezTo>
                      <a:pt x="201" y="446"/>
                      <a:pt x="101" y="572"/>
                      <a:pt x="101" y="672"/>
                    </a:cubicBezTo>
                    <a:lnTo>
                      <a:pt x="101" y="872"/>
                    </a:lnTo>
                    <a:cubicBezTo>
                      <a:pt x="0" y="973"/>
                      <a:pt x="0" y="1198"/>
                      <a:pt x="101" y="1298"/>
                    </a:cubicBezTo>
                    <a:lnTo>
                      <a:pt x="101" y="1499"/>
                    </a:lnTo>
                    <a:lnTo>
                      <a:pt x="201" y="1599"/>
                    </a:lnTo>
                    <a:lnTo>
                      <a:pt x="301" y="1599"/>
                    </a:lnTo>
                    <a:cubicBezTo>
                      <a:pt x="301" y="1699"/>
                      <a:pt x="401" y="1699"/>
                      <a:pt x="502" y="1699"/>
                    </a:cubicBezTo>
                    <a:lnTo>
                      <a:pt x="727" y="1699"/>
                    </a:lnTo>
                    <a:lnTo>
                      <a:pt x="827" y="1599"/>
                    </a:lnTo>
                    <a:cubicBezTo>
                      <a:pt x="928" y="1599"/>
                      <a:pt x="928" y="1499"/>
                      <a:pt x="928" y="1499"/>
                    </a:cubicBezTo>
                    <a:cubicBezTo>
                      <a:pt x="1028" y="1298"/>
                      <a:pt x="1128" y="1198"/>
                      <a:pt x="1128" y="1073"/>
                    </a:cubicBezTo>
                    <a:lnTo>
                      <a:pt x="1128" y="872"/>
                    </a:lnTo>
                    <a:lnTo>
                      <a:pt x="1128" y="446"/>
                    </a:lnTo>
                    <a:cubicBezTo>
                      <a:pt x="1128" y="346"/>
                      <a:pt x="1028" y="145"/>
                      <a:pt x="1028" y="145"/>
                    </a:cubicBezTo>
                    <a:lnTo>
                      <a:pt x="928" y="45"/>
                    </a:lnTo>
                    <a:lnTo>
                      <a:pt x="727" y="45"/>
                    </a:lnTo>
                    <a:cubicBezTo>
                      <a:pt x="694" y="12"/>
                      <a:pt x="658" y="1"/>
                      <a:pt x="620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1" name="Google Shape;9408;p58"/>
              <p:cNvSpPr/>
              <p:nvPr/>
            </p:nvSpPr>
            <p:spPr>
              <a:xfrm>
                <a:off x="7971866" y="3702512"/>
                <a:ext cx="21531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55" extrusionOk="0">
                    <a:moveTo>
                      <a:pt x="426" y="0"/>
                    </a:moveTo>
                    <a:cubicBezTo>
                      <a:pt x="301" y="0"/>
                      <a:pt x="301" y="0"/>
                      <a:pt x="201" y="126"/>
                    </a:cubicBezTo>
                    <a:cubicBezTo>
                      <a:pt x="201" y="226"/>
                      <a:pt x="100" y="326"/>
                      <a:pt x="100" y="427"/>
                    </a:cubicBezTo>
                    <a:lnTo>
                      <a:pt x="100" y="627"/>
                    </a:lnTo>
                    <a:lnTo>
                      <a:pt x="100" y="752"/>
                    </a:lnTo>
                    <a:cubicBezTo>
                      <a:pt x="100" y="853"/>
                      <a:pt x="0" y="853"/>
                      <a:pt x="0" y="853"/>
                    </a:cubicBezTo>
                    <a:lnTo>
                      <a:pt x="0" y="1254"/>
                    </a:lnTo>
                    <a:lnTo>
                      <a:pt x="201" y="1479"/>
                    </a:lnTo>
                    <a:cubicBezTo>
                      <a:pt x="201" y="1579"/>
                      <a:pt x="301" y="1579"/>
                      <a:pt x="426" y="1579"/>
                    </a:cubicBezTo>
                    <a:cubicBezTo>
                      <a:pt x="476" y="1630"/>
                      <a:pt x="526" y="1655"/>
                      <a:pt x="564" y="1655"/>
                    </a:cubicBezTo>
                    <a:cubicBezTo>
                      <a:pt x="602" y="1655"/>
                      <a:pt x="627" y="1630"/>
                      <a:pt x="627" y="1579"/>
                    </a:cubicBezTo>
                    <a:cubicBezTo>
                      <a:pt x="727" y="1579"/>
                      <a:pt x="827" y="1579"/>
                      <a:pt x="927" y="1479"/>
                    </a:cubicBezTo>
                    <a:cubicBezTo>
                      <a:pt x="1053" y="1379"/>
                      <a:pt x="1053" y="1254"/>
                      <a:pt x="1053" y="1153"/>
                    </a:cubicBezTo>
                    <a:cubicBezTo>
                      <a:pt x="1153" y="1053"/>
                      <a:pt x="1153" y="1053"/>
                      <a:pt x="1053" y="953"/>
                    </a:cubicBezTo>
                    <a:lnTo>
                      <a:pt x="1053" y="853"/>
                    </a:lnTo>
                    <a:lnTo>
                      <a:pt x="1053" y="527"/>
                    </a:lnTo>
                    <a:lnTo>
                      <a:pt x="1053" y="326"/>
                    </a:lnTo>
                    <a:cubicBezTo>
                      <a:pt x="927" y="226"/>
                      <a:pt x="927" y="126"/>
                      <a:pt x="8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2" name="Google Shape;9409;p58"/>
              <p:cNvSpPr/>
              <p:nvPr/>
            </p:nvSpPr>
            <p:spPr>
              <a:xfrm>
                <a:off x="8024235" y="3687083"/>
                <a:ext cx="21531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455" extrusionOk="0">
                    <a:moveTo>
                      <a:pt x="526" y="0"/>
                    </a:moveTo>
                    <a:cubicBezTo>
                      <a:pt x="426" y="0"/>
                      <a:pt x="426" y="101"/>
                      <a:pt x="326" y="101"/>
                    </a:cubicBezTo>
                    <a:lnTo>
                      <a:pt x="326" y="201"/>
                    </a:lnTo>
                    <a:cubicBezTo>
                      <a:pt x="226" y="201"/>
                      <a:pt x="226" y="326"/>
                      <a:pt x="226" y="426"/>
                    </a:cubicBezTo>
                    <a:lnTo>
                      <a:pt x="226" y="527"/>
                    </a:lnTo>
                    <a:cubicBezTo>
                      <a:pt x="226" y="527"/>
                      <a:pt x="125" y="627"/>
                      <a:pt x="125" y="727"/>
                    </a:cubicBezTo>
                    <a:lnTo>
                      <a:pt x="125" y="827"/>
                    </a:lnTo>
                    <a:cubicBezTo>
                      <a:pt x="125" y="827"/>
                      <a:pt x="125" y="953"/>
                      <a:pt x="0" y="953"/>
                    </a:cubicBezTo>
                    <a:lnTo>
                      <a:pt x="125" y="1053"/>
                    </a:lnTo>
                    <a:lnTo>
                      <a:pt x="125" y="1254"/>
                    </a:lnTo>
                    <a:cubicBezTo>
                      <a:pt x="125" y="1254"/>
                      <a:pt x="226" y="1254"/>
                      <a:pt x="226" y="1354"/>
                    </a:cubicBezTo>
                    <a:lnTo>
                      <a:pt x="326" y="1354"/>
                    </a:lnTo>
                    <a:lnTo>
                      <a:pt x="426" y="1454"/>
                    </a:lnTo>
                    <a:lnTo>
                      <a:pt x="627" y="1454"/>
                    </a:lnTo>
                    <a:lnTo>
                      <a:pt x="752" y="1354"/>
                    </a:lnTo>
                    <a:lnTo>
                      <a:pt x="852" y="1354"/>
                    </a:lnTo>
                    <a:cubicBezTo>
                      <a:pt x="852" y="1254"/>
                      <a:pt x="953" y="1254"/>
                      <a:pt x="953" y="1254"/>
                    </a:cubicBezTo>
                    <a:cubicBezTo>
                      <a:pt x="953" y="1153"/>
                      <a:pt x="1053" y="1153"/>
                      <a:pt x="1053" y="1053"/>
                    </a:cubicBezTo>
                    <a:cubicBezTo>
                      <a:pt x="1053" y="1053"/>
                      <a:pt x="1053" y="953"/>
                      <a:pt x="1153" y="953"/>
                    </a:cubicBezTo>
                    <a:lnTo>
                      <a:pt x="1153" y="827"/>
                    </a:lnTo>
                    <a:lnTo>
                      <a:pt x="1153" y="627"/>
                    </a:lnTo>
                    <a:lnTo>
                      <a:pt x="1153" y="426"/>
                    </a:lnTo>
                    <a:lnTo>
                      <a:pt x="1153" y="326"/>
                    </a:lnTo>
                    <a:cubicBezTo>
                      <a:pt x="1153" y="201"/>
                      <a:pt x="1053" y="201"/>
                      <a:pt x="1053" y="201"/>
                    </a:cubicBezTo>
                    <a:cubicBezTo>
                      <a:pt x="1053" y="101"/>
                      <a:pt x="953" y="101"/>
                      <a:pt x="953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3" name="Google Shape;9410;p58"/>
              <p:cNvSpPr/>
              <p:nvPr/>
            </p:nvSpPr>
            <p:spPr>
              <a:xfrm>
                <a:off x="7882090" y="3777326"/>
                <a:ext cx="21512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56" extrusionOk="0">
                    <a:moveTo>
                      <a:pt x="476" y="1"/>
                    </a:moveTo>
                    <a:cubicBezTo>
                      <a:pt x="426" y="1"/>
                      <a:pt x="376" y="26"/>
                      <a:pt x="326" y="76"/>
                    </a:cubicBezTo>
                    <a:cubicBezTo>
                      <a:pt x="326" y="76"/>
                      <a:pt x="226" y="76"/>
                      <a:pt x="100" y="176"/>
                    </a:cubicBezTo>
                    <a:cubicBezTo>
                      <a:pt x="100" y="176"/>
                      <a:pt x="0" y="276"/>
                      <a:pt x="0" y="376"/>
                    </a:cubicBezTo>
                    <a:cubicBezTo>
                      <a:pt x="100" y="602"/>
                      <a:pt x="100" y="803"/>
                      <a:pt x="100" y="903"/>
                    </a:cubicBezTo>
                    <a:lnTo>
                      <a:pt x="100" y="1229"/>
                    </a:lnTo>
                    <a:cubicBezTo>
                      <a:pt x="100" y="1429"/>
                      <a:pt x="100" y="1630"/>
                      <a:pt x="326" y="1755"/>
                    </a:cubicBezTo>
                    <a:cubicBezTo>
                      <a:pt x="426" y="1855"/>
                      <a:pt x="526" y="1855"/>
                      <a:pt x="727" y="1855"/>
                    </a:cubicBezTo>
                    <a:lnTo>
                      <a:pt x="852" y="1855"/>
                    </a:lnTo>
                    <a:cubicBezTo>
                      <a:pt x="952" y="1755"/>
                      <a:pt x="1053" y="1755"/>
                      <a:pt x="1053" y="1630"/>
                    </a:cubicBezTo>
                    <a:cubicBezTo>
                      <a:pt x="1153" y="1529"/>
                      <a:pt x="1153" y="1429"/>
                      <a:pt x="1153" y="1329"/>
                    </a:cubicBezTo>
                    <a:cubicBezTo>
                      <a:pt x="1153" y="1229"/>
                      <a:pt x="1153" y="1128"/>
                      <a:pt x="1053" y="1003"/>
                    </a:cubicBezTo>
                    <a:lnTo>
                      <a:pt x="1053" y="803"/>
                    </a:lnTo>
                    <a:cubicBezTo>
                      <a:pt x="952" y="602"/>
                      <a:pt x="852" y="376"/>
                      <a:pt x="852" y="176"/>
                    </a:cubicBezTo>
                    <a:lnTo>
                      <a:pt x="727" y="176"/>
                    </a:lnTo>
                    <a:cubicBezTo>
                      <a:pt x="727" y="76"/>
                      <a:pt x="627" y="76"/>
                      <a:pt x="627" y="76"/>
                    </a:cubicBezTo>
                    <a:cubicBezTo>
                      <a:pt x="577" y="26"/>
                      <a:pt x="526" y="1"/>
                      <a:pt x="47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4" name="Google Shape;9411;p58"/>
              <p:cNvSpPr/>
              <p:nvPr/>
            </p:nvSpPr>
            <p:spPr>
              <a:xfrm>
                <a:off x="7897986" y="3823613"/>
                <a:ext cx="23397" cy="3322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1" extrusionOk="0">
                    <a:moveTo>
                      <a:pt x="627" y="1"/>
                    </a:moveTo>
                    <a:lnTo>
                      <a:pt x="501" y="101"/>
                    </a:lnTo>
                    <a:cubicBezTo>
                      <a:pt x="401" y="201"/>
                      <a:pt x="401" y="201"/>
                      <a:pt x="401" y="302"/>
                    </a:cubicBezTo>
                    <a:cubicBezTo>
                      <a:pt x="301" y="402"/>
                      <a:pt x="201" y="627"/>
                      <a:pt x="201" y="728"/>
                    </a:cubicBezTo>
                    <a:cubicBezTo>
                      <a:pt x="201" y="828"/>
                      <a:pt x="100" y="928"/>
                      <a:pt x="100" y="928"/>
                    </a:cubicBezTo>
                    <a:cubicBezTo>
                      <a:pt x="100" y="1028"/>
                      <a:pt x="0" y="1154"/>
                      <a:pt x="0" y="1254"/>
                    </a:cubicBezTo>
                    <a:cubicBezTo>
                      <a:pt x="100" y="1354"/>
                      <a:pt x="100" y="1454"/>
                      <a:pt x="201" y="1555"/>
                    </a:cubicBezTo>
                    <a:cubicBezTo>
                      <a:pt x="201" y="1655"/>
                      <a:pt x="301" y="1655"/>
                      <a:pt x="301" y="1655"/>
                    </a:cubicBezTo>
                    <a:cubicBezTo>
                      <a:pt x="401" y="1780"/>
                      <a:pt x="401" y="1780"/>
                      <a:pt x="501" y="1780"/>
                    </a:cubicBezTo>
                    <a:cubicBezTo>
                      <a:pt x="627" y="1780"/>
                      <a:pt x="727" y="1780"/>
                      <a:pt x="827" y="1655"/>
                    </a:cubicBezTo>
                    <a:cubicBezTo>
                      <a:pt x="928" y="1655"/>
                      <a:pt x="1028" y="1555"/>
                      <a:pt x="1028" y="1454"/>
                    </a:cubicBezTo>
                    <a:cubicBezTo>
                      <a:pt x="1128" y="1354"/>
                      <a:pt x="1128" y="1254"/>
                      <a:pt x="1128" y="1154"/>
                    </a:cubicBezTo>
                    <a:cubicBezTo>
                      <a:pt x="1128" y="1028"/>
                      <a:pt x="1128" y="928"/>
                      <a:pt x="1253" y="928"/>
                    </a:cubicBezTo>
                    <a:lnTo>
                      <a:pt x="1253" y="402"/>
                    </a:lnTo>
                    <a:cubicBezTo>
                      <a:pt x="1253" y="302"/>
                      <a:pt x="1253" y="201"/>
                      <a:pt x="1128" y="101"/>
                    </a:cubicBezTo>
                    <a:cubicBezTo>
                      <a:pt x="10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5" name="Google Shape;9412;p58"/>
              <p:cNvSpPr/>
              <p:nvPr/>
            </p:nvSpPr>
            <p:spPr>
              <a:xfrm>
                <a:off x="7938657" y="378434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6" name="Google Shape;9413;p58"/>
              <p:cNvSpPr/>
              <p:nvPr/>
            </p:nvSpPr>
            <p:spPr>
              <a:xfrm>
                <a:off x="7933041" y="3780591"/>
                <a:ext cx="21064" cy="2947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580" extrusionOk="0">
                    <a:moveTo>
                      <a:pt x="502" y="1"/>
                    </a:moveTo>
                    <a:lnTo>
                      <a:pt x="402" y="101"/>
                    </a:lnTo>
                    <a:cubicBezTo>
                      <a:pt x="402" y="101"/>
                      <a:pt x="302" y="101"/>
                      <a:pt x="302" y="201"/>
                    </a:cubicBezTo>
                    <a:cubicBezTo>
                      <a:pt x="302" y="201"/>
                      <a:pt x="201" y="201"/>
                      <a:pt x="201" y="327"/>
                    </a:cubicBezTo>
                    <a:lnTo>
                      <a:pt x="201" y="427"/>
                    </a:lnTo>
                    <a:lnTo>
                      <a:pt x="201" y="527"/>
                    </a:lnTo>
                    <a:lnTo>
                      <a:pt x="101" y="628"/>
                    </a:lnTo>
                    <a:cubicBezTo>
                      <a:pt x="101" y="728"/>
                      <a:pt x="101" y="728"/>
                      <a:pt x="1" y="828"/>
                    </a:cubicBezTo>
                    <a:lnTo>
                      <a:pt x="1" y="953"/>
                    </a:lnTo>
                    <a:lnTo>
                      <a:pt x="1" y="1054"/>
                    </a:lnTo>
                    <a:cubicBezTo>
                      <a:pt x="1" y="1154"/>
                      <a:pt x="1" y="1254"/>
                      <a:pt x="101" y="1254"/>
                    </a:cubicBezTo>
                    <a:lnTo>
                      <a:pt x="201" y="1354"/>
                    </a:lnTo>
                    <a:cubicBezTo>
                      <a:pt x="201" y="1455"/>
                      <a:pt x="302" y="1455"/>
                      <a:pt x="302" y="1455"/>
                    </a:cubicBezTo>
                    <a:cubicBezTo>
                      <a:pt x="402" y="1580"/>
                      <a:pt x="402" y="1580"/>
                      <a:pt x="502" y="1580"/>
                    </a:cubicBezTo>
                    <a:lnTo>
                      <a:pt x="728" y="1580"/>
                    </a:lnTo>
                    <a:lnTo>
                      <a:pt x="828" y="1455"/>
                    </a:lnTo>
                    <a:cubicBezTo>
                      <a:pt x="928" y="1455"/>
                      <a:pt x="928" y="1354"/>
                      <a:pt x="1029" y="1254"/>
                    </a:cubicBezTo>
                    <a:cubicBezTo>
                      <a:pt x="1029" y="1254"/>
                      <a:pt x="1129" y="1154"/>
                      <a:pt x="1129" y="1054"/>
                    </a:cubicBezTo>
                    <a:lnTo>
                      <a:pt x="1129" y="828"/>
                    </a:lnTo>
                    <a:lnTo>
                      <a:pt x="1129" y="527"/>
                    </a:lnTo>
                    <a:cubicBezTo>
                      <a:pt x="1029" y="527"/>
                      <a:pt x="1029" y="427"/>
                      <a:pt x="1029" y="327"/>
                    </a:cubicBezTo>
                    <a:cubicBezTo>
                      <a:pt x="928" y="201"/>
                      <a:pt x="828" y="101"/>
                      <a:pt x="728" y="101"/>
                    </a:cubicBezTo>
                    <a:cubicBezTo>
                      <a:pt x="728" y="1"/>
                      <a:pt x="728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7" name="Google Shape;9414;p58"/>
              <p:cNvSpPr/>
              <p:nvPr/>
            </p:nvSpPr>
            <p:spPr>
              <a:xfrm>
                <a:off x="7938657" y="3782475"/>
                <a:ext cx="19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" extrusionOk="0">
                    <a:moveTo>
                      <a:pt x="1" y="100"/>
                    </a:moveTo>
                    <a:lnTo>
                      <a:pt x="1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8" name="Google Shape;9415;p58"/>
              <p:cNvSpPr/>
              <p:nvPr/>
            </p:nvSpPr>
            <p:spPr>
              <a:xfrm>
                <a:off x="7968116" y="3753482"/>
                <a:ext cx="17314" cy="21531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301" y="0"/>
                    </a:moveTo>
                    <a:lnTo>
                      <a:pt x="201" y="101"/>
                    </a:lnTo>
                    <a:cubicBezTo>
                      <a:pt x="101" y="201"/>
                      <a:pt x="101" y="201"/>
                      <a:pt x="101" y="301"/>
                    </a:cubicBezTo>
                    <a:lnTo>
                      <a:pt x="101" y="527"/>
                    </a:lnTo>
                    <a:lnTo>
                      <a:pt x="1" y="627"/>
                    </a:lnTo>
                    <a:lnTo>
                      <a:pt x="101" y="727"/>
                    </a:lnTo>
                    <a:lnTo>
                      <a:pt x="101" y="827"/>
                    </a:lnTo>
                    <a:cubicBezTo>
                      <a:pt x="101" y="928"/>
                      <a:pt x="201" y="1028"/>
                      <a:pt x="301" y="1153"/>
                    </a:cubicBezTo>
                    <a:lnTo>
                      <a:pt x="727" y="1153"/>
                    </a:lnTo>
                    <a:cubicBezTo>
                      <a:pt x="727" y="1028"/>
                      <a:pt x="828" y="1028"/>
                      <a:pt x="828" y="928"/>
                    </a:cubicBezTo>
                    <a:lnTo>
                      <a:pt x="928" y="827"/>
                    </a:lnTo>
                    <a:lnTo>
                      <a:pt x="928" y="627"/>
                    </a:lnTo>
                    <a:lnTo>
                      <a:pt x="928" y="401"/>
                    </a:lnTo>
                    <a:lnTo>
                      <a:pt x="928" y="301"/>
                    </a:lnTo>
                    <a:lnTo>
                      <a:pt x="828" y="201"/>
                    </a:lnTo>
                    <a:cubicBezTo>
                      <a:pt x="828" y="101"/>
                      <a:pt x="828" y="101"/>
                      <a:pt x="727" y="101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9" name="Google Shape;9416;p58"/>
              <p:cNvSpPr/>
              <p:nvPr/>
            </p:nvSpPr>
            <p:spPr>
              <a:xfrm>
                <a:off x="7901717" y="3875982"/>
                <a:ext cx="17333" cy="2528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355" extrusionOk="0">
                    <a:moveTo>
                      <a:pt x="301" y="1"/>
                    </a:moveTo>
                    <a:cubicBezTo>
                      <a:pt x="201" y="101"/>
                      <a:pt x="201" y="101"/>
                      <a:pt x="101" y="101"/>
                    </a:cubicBezTo>
                    <a:lnTo>
                      <a:pt x="101" y="327"/>
                    </a:lnTo>
                    <a:cubicBezTo>
                      <a:pt x="101" y="327"/>
                      <a:pt x="101" y="427"/>
                      <a:pt x="1" y="427"/>
                    </a:cubicBezTo>
                    <a:lnTo>
                      <a:pt x="1" y="527"/>
                    </a:lnTo>
                    <a:lnTo>
                      <a:pt x="1" y="728"/>
                    </a:lnTo>
                    <a:cubicBezTo>
                      <a:pt x="1" y="853"/>
                      <a:pt x="1" y="953"/>
                      <a:pt x="101" y="1053"/>
                    </a:cubicBezTo>
                    <a:lnTo>
                      <a:pt x="101" y="1154"/>
                    </a:lnTo>
                    <a:cubicBezTo>
                      <a:pt x="201" y="1154"/>
                      <a:pt x="201" y="1254"/>
                      <a:pt x="301" y="1254"/>
                    </a:cubicBezTo>
                    <a:lnTo>
                      <a:pt x="427" y="1254"/>
                    </a:lnTo>
                    <a:lnTo>
                      <a:pt x="427" y="1354"/>
                    </a:lnTo>
                    <a:lnTo>
                      <a:pt x="527" y="1254"/>
                    </a:lnTo>
                    <a:lnTo>
                      <a:pt x="627" y="1254"/>
                    </a:lnTo>
                    <a:cubicBezTo>
                      <a:pt x="728" y="1254"/>
                      <a:pt x="728" y="1154"/>
                      <a:pt x="828" y="1154"/>
                    </a:cubicBezTo>
                    <a:lnTo>
                      <a:pt x="828" y="1053"/>
                    </a:lnTo>
                    <a:cubicBezTo>
                      <a:pt x="928" y="953"/>
                      <a:pt x="928" y="853"/>
                      <a:pt x="928" y="728"/>
                    </a:cubicBezTo>
                    <a:lnTo>
                      <a:pt x="928" y="527"/>
                    </a:lnTo>
                    <a:lnTo>
                      <a:pt x="928" y="427"/>
                    </a:lnTo>
                    <a:cubicBezTo>
                      <a:pt x="828" y="427"/>
                      <a:pt x="828" y="327"/>
                      <a:pt x="828" y="327"/>
                    </a:cubicBezTo>
                    <a:lnTo>
                      <a:pt x="828" y="226"/>
                    </a:lnTo>
                    <a:cubicBezTo>
                      <a:pt x="828" y="101"/>
                      <a:pt x="728" y="101"/>
                      <a:pt x="728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50" name="Google Shape;9417;p58"/>
              <p:cNvSpPr/>
              <p:nvPr/>
            </p:nvSpPr>
            <p:spPr>
              <a:xfrm>
                <a:off x="7586104" y="3620684"/>
                <a:ext cx="183310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4738" extrusionOk="0">
                    <a:moveTo>
                      <a:pt x="3630" y="282"/>
                    </a:moveTo>
                    <a:cubicBezTo>
                      <a:pt x="3660" y="282"/>
                      <a:pt x="3660" y="326"/>
                      <a:pt x="3660" y="326"/>
                    </a:cubicBezTo>
                    <a:cubicBezTo>
                      <a:pt x="3660" y="326"/>
                      <a:pt x="3660" y="427"/>
                      <a:pt x="3559" y="427"/>
                    </a:cubicBezTo>
                    <a:cubicBezTo>
                      <a:pt x="3434" y="527"/>
                      <a:pt x="3334" y="527"/>
                      <a:pt x="3233" y="627"/>
                    </a:cubicBezTo>
                    <a:cubicBezTo>
                      <a:pt x="3033" y="752"/>
                      <a:pt x="2807" y="853"/>
                      <a:pt x="2607" y="853"/>
                    </a:cubicBezTo>
                    <a:cubicBezTo>
                      <a:pt x="2462" y="880"/>
                      <a:pt x="2317" y="908"/>
                      <a:pt x="2174" y="931"/>
                    </a:cubicBezTo>
                    <a:lnTo>
                      <a:pt x="2174" y="931"/>
                    </a:lnTo>
                    <a:cubicBezTo>
                      <a:pt x="2283" y="866"/>
                      <a:pt x="2394" y="805"/>
                      <a:pt x="2507" y="752"/>
                    </a:cubicBezTo>
                    <a:cubicBezTo>
                      <a:pt x="2707" y="527"/>
                      <a:pt x="2933" y="427"/>
                      <a:pt x="3133" y="326"/>
                    </a:cubicBezTo>
                    <a:lnTo>
                      <a:pt x="3559" y="326"/>
                    </a:lnTo>
                    <a:cubicBezTo>
                      <a:pt x="3593" y="293"/>
                      <a:pt x="3615" y="282"/>
                      <a:pt x="3630" y="282"/>
                    </a:cubicBezTo>
                    <a:close/>
                    <a:moveTo>
                      <a:pt x="4286" y="1880"/>
                    </a:moveTo>
                    <a:cubicBezTo>
                      <a:pt x="4286" y="2106"/>
                      <a:pt x="4061" y="2206"/>
                      <a:pt x="3860" y="2407"/>
                    </a:cubicBezTo>
                    <a:cubicBezTo>
                      <a:pt x="3660" y="2507"/>
                      <a:pt x="3434" y="2632"/>
                      <a:pt x="3233" y="2833"/>
                    </a:cubicBezTo>
                    <a:cubicBezTo>
                      <a:pt x="3141" y="2876"/>
                      <a:pt x="3049" y="2921"/>
                      <a:pt x="2957" y="2966"/>
                    </a:cubicBezTo>
                    <a:lnTo>
                      <a:pt x="2957" y="2966"/>
                    </a:lnTo>
                    <a:cubicBezTo>
                      <a:pt x="2972" y="2883"/>
                      <a:pt x="2995" y="2808"/>
                      <a:pt x="3033" y="2732"/>
                    </a:cubicBezTo>
                    <a:cubicBezTo>
                      <a:pt x="3033" y="2507"/>
                      <a:pt x="3233" y="2407"/>
                      <a:pt x="3334" y="2206"/>
                    </a:cubicBezTo>
                    <a:cubicBezTo>
                      <a:pt x="3559" y="2106"/>
                      <a:pt x="3760" y="2006"/>
                      <a:pt x="3960" y="1880"/>
                    </a:cubicBezTo>
                    <a:close/>
                    <a:moveTo>
                      <a:pt x="3434" y="0"/>
                    </a:moveTo>
                    <a:cubicBezTo>
                      <a:pt x="3334" y="0"/>
                      <a:pt x="3233" y="0"/>
                      <a:pt x="3033" y="126"/>
                    </a:cubicBezTo>
                    <a:cubicBezTo>
                      <a:pt x="2807" y="226"/>
                      <a:pt x="2607" y="326"/>
                      <a:pt x="2406" y="427"/>
                    </a:cubicBezTo>
                    <a:cubicBezTo>
                      <a:pt x="2103" y="614"/>
                      <a:pt x="1833" y="794"/>
                      <a:pt x="1601" y="993"/>
                    </a:cubicBezTo>
                    <a:lnTo>
                      <a:pt x="1601" y="993"/>
                    </a:lnTo>
                    <a:cubicBezTo>
                      <a:pt x="1579" y="994"/>
                      <a:pt x="1557" y="994"/>
                      <a:pt x="1535" y="994"/>
                    </a:cubicBezTo>
                    <a:cubicBezTo>
                      <a:pt x="1399" y="994"/>
                      <a:pt x="1271" y="982"/>
                      <a:pt x="1153" y="953"/>
                    </a:cubicBezTo>
                    <a:cubicBezTo>
                      <a:pt x="627" y="953"/>
                      <a:pt x="201" y="627"/>
                      <a:pt x="101" y="126"/>
                    </a:cubicBezTo>
                    <a:lnTo>
                      <a:pt x="0" y="126"/>
                    </a:lnTo>
                    <a:cubicBezTo>
                      <a:pt x="0" y="427"/>
                      <a:pt x="101" y="627"/>
                      <a:pt x="301" y="853"/>
                    </a:cubicBezTo>
                    <a:cubicBezTo>
                      <a:pt x="527" y="1053"/>
                      <a:pt x="827" y="1153"/>
                      <a:pt x="1053" y="1153"/>
                    </a:cubicBezTo>
                    <a:cubicBezTo>
                      <a:pt x="1146" y="1195"/>
                      <a:pt x="1243" y="1225"/>
                      <a:pt x="1342" y="1245"/>
                    </a:cubicBezTo>
                    <a:lnTo>
                      <a:pt x="1342" y="1245"/>
                    </a:lnTo>
                    <a:cubicBezTo>
                      <a:pt x="1274" y="1319"/>
                      <a:pt x="1211" y="1397"/>
                      <a:pt x="1153" y="1479"/>
                    </a:cubicBezTo>
                    <a:cubicBezTo>
                      <a:pt x="928" y="1579"/>
                      <a:pt x="827" y="1780"/>
                      <a:pt x="727" y="2106"/>
                    </a:cubicBezTo>
                    <a:cubicBezTo>
                      <a:pt x="527" y="2306"/>
                      <a:pt x="426" y="2632"/>
                      <a:pt x="527" y="2933"/>
                    </a:cubicBezTo>
                    <a:cubicBezTo>
                      <a:pt x="627" y="3259"/>
                      <a:pt x="827" y="3459"/>
                      <a:pt x="1053" y="3559"/>
                    </a:cubicBezTo>
                    <a:cubicBezTo>
                      <a:pt x="1354" y="3660"/>
                      <a:pt x="1680" y="3660"/>
                      <a:pt x="1880" y="3660"/>
                    </a:cubicBezTo>
                    <a:cubicBezTo>
                      <a:pt x="2112" y="3623"/>
                      <a:pt x="2316" y="3572"/>
                      <a:pt x="2507" y="3511"/>
                    </a:cubicBezTo>
                    <a:lnTo>
                      <a:pt x="2507" y="3511"/>
                    </a:lnTo>
                    <a:cubicBezTo>
                      <a:pt x="2509" y="3619"/>
                      <a:pt x="2522" y="3779"/>
                      <a:pt x="2607" y="3885"/>
                    </a:cubicBezTo>
                    <a:cubicBezTo>
                      <a:pt x="2607" y="4086"/>
                      <a:pt x="2707" y="4186"/>
                      <a:pt x="2933" y="4286"/>
                    </a:cubicBezTo>
                    <a:cubicBezTo>
                      <a:pt x="3133" y="4512"/>
                      <a:pt x="3334" y="4512"/>
                      <a:pt x="3660" y="4612"/>
                    </a:cubicBezTo>
                    <a:cubicBezTo>
                      <a:pt x="4173" y="4712"/>
                      <a:pt x="4693" y="4737"/>
                      <a:pt x="5217" y="4737"/>
                    </a:cubicBezTo>
                    <a:cubicBezTo>
                      <a:pt x="5740" y="4737"/>
                      <a:pt x="6266" y="4712"/>
                      <a:pt x="6792" y="4712"/>
                    </a:cubicBezTo>
                    <a:cubicBezTo>
                      <a:pt x="7720" y="4612"/>
                      <a:pt x="8772" y="4386"/>
                      <a:pt x="9825" y="4186"/>
                    </a:cubicBezTo>
                    <a:lnTo>
                      <a:pt x="9825" y="4086"/>
                    </a:lnTo>
                    <a:lnTo>
                      <a:pt x="9700" y="4086"/>
                    </a:lnTo>
                    <a:cubicBezTo>
                      <a:pt x="8772" y="4186"/>
                      <a:pt x="7720" y="4286"/>
                      <a:pt x="6692" y="4386"/>
                    </a:cubicBezTo>
                    <a:cubicBezTo>
                      <a:pt x="6278" y="4386"/>
                      <a:pt x="5845" y="4410"/>
                      <a:pt x="5412" y="4410"/>
                    </a:cubicBezTo>
                    <a:cubicBezTo>
                      <a:pt x="4848" y="4410"/>
                      <a:pt x="4284" y="4370"/>
                      <a:pt x="3760" y="4186"/>
                    </a:cubicBezTo>
                    <a:cubicBezTo>
                      <a:pt x="3559" y="4186"/>
                      <a:pt x="3334" y="4086"/>
                      <a:pt x="3133" y="3985"/>
                    </a:cubicBezTo>
                    <a:cubicBezTo>
                      <a:pt x="3033" y="3885"/>
                      <a:pt x="3033" y="3885"/>
                      <a:pt x="2933" y="3760"/>
                    </a:cubicBezTo>
                    <a:lnTo>
                      <a:pt x="2933" y="3459"/>
                    </a:lnTo>
                    <a:cubicBezTo>
                      <a:pt x="2933" y="3423"/>
                      <a:pt x="2933" y="3388"/>
                      <a:pt x="2933" y="3354"/>
                    </a:cubicBezTo>
                    <a:lnTo>
                      <a:pt x="2933" y="3354"/>
                    </a:lnTo>
                    <a:cubicBezTo>
                      <a:pt x="3098" y="3285"/>
                      <a:pt x="3262" y="3211"/>
                      <a:pt x="3434" y="3133"/>
                    </a:cubicBezTo>
                    <a:cubicBezTo>
                      <a:pt x="3660" y="2933"/>
                      <a:pt x="3860" y="2833"/>
                      <a:pt x="4061" y="2732"/>
                    </a:cubicBezTo>
                    <a:lnTo>
                      <a:pt x="4386" y="2407"/>
                    </a:lnTo>
                    <a:lnTo>
                      <a:pt x="4687" y="2106"/>
                    </a:lnTo>
                    <a:lnTo>
                      <a:pt x="4687" y="1880"/>
                    </a:lnTo>
                    <a:cubicBezTo>
                      <a:pt x="4687" y="1780"/>
                      <a:pt x="4587" y="1680"/>
                      <a:pt x="4587" y="1680"/>
                    </a:cubicBezTo>
                    <a:cubicBezTo>
                      <a:pt x="4487" y="1579"/>
                      <a:pt x="4386" y="1579"/>
                      <a:pt x="4286" y="1579"/>
                    </a:cubicBezTo>
                    <a:cubicBezTo>
                      <a:pt x="4236" y="1529"/>
                      <a:pt x="4155" y="1504"/>
                      <a:pt x="4073" y="1504"/>
                    </a:cubicBezTo>
                    <a:cubicBezTo>
                      <a:pt x="3992" y="1504"/>
                      <a:pt x="3910" y="1529"/>
                      <a:pt x="3860" y="1579"/>
                    </a:cubicBezTo>
                    <a:cubicBezTo>
                      <a:pt x="3559" y="1579"/>
                      <a:pt x="3334" y="1680"/>
                      <a:pt x="3133" y="1880"/>
                    </a:cubicBezTo>
                    <a:cubicBezTo>
                      <a:pt x="2933" y="2106"/>
                      <a:pt x="2707" y="2306"/>
                      <a:pt x="2607" y="2632"/>
                    </a:cubicBezTo>
                    <a:cubicBezTo>
                      <a:pt x="2540" y="2833"/>
                      <a:pt x="2518" y="2990"/>
                      <a:pt x="2510" y="3168"/>
                    </a:cubicBezTo>
                    <a:lnTo>
                      <a:pt x="2510" y="3168"/>
                    </a:lnTo>
                    <a:cubicBezTo>
                      <a:pt x="2316" y="3247"/>
                      <a:pt x="2110" y="3315"/>
                      <a:pt x="1880" y="3359"/>
                    </a:cubicBezTo>
                    <a:cubicBezTo>
                      <a:pt x="1680" y="3359"/>
                      <a:pt x="1354" y="3359"/>
                      <a:pt x="1253" y="3259"/>
                    </a:cubicBezTo>
                    <a:cubicBezTo>
                      <a:pt x="1053" y="3259"/>
                      <a:pt x="827" y="3033"/>
                      <a:pt x="827" y="2833"/>
                    </a:cubicBezTo>
                    <a:cubicBezTo>
                      <a:pt x="727" y="2632"/>
                      <a:pt x="827" y="2407"/>
                      <a:pt x="928" y="2206"/>
                    </a:cubicBezTo>
                    <a:cubicBezTo>
                      <a:pt x="1053" y="2006"/>
                      <a:pt x="1253" y="1780"/>
                      <a:pt x="1354" y="1579"/>
                    </a:cubicBezTo>
                    <a:cubicBezTo>
                      <a:pt x="1457" y="1476"/>
                      <a:pt x="1568" y="1375"/>
                      <a:pt x="1685" y="1280"/>
                    </a:cubicBezTo>
                    <a:lnTo>
                      <a:pt x="1685" y="1280"/>
                    </a:lnTo>
                    <a:cubicBezTo>
                      <a:pt x="1695" y="1280"/>
                      <a:pt x="1705" y="1280"/>
                      <a:pt x="1715" y="1280"/>
                    </a:cubicBezTo>
                    <a:cubicBezTo>
                      <a:pt x="2037" y="1280"/>
                      <a:pt x="2357" y="1212"/>
                      <a:pt x="2607" y="1153"/>
                    </a:cubicBezTo>
                    <a:cubicBezTo>
                      <a:pt x="2933" y="1053"/>
                      <a:pt x="3133" y="1053"/>
                      <a:pt x="3434" y="953"/>
                    </a:cubicBezTo>
                    <a:cubicBezTo>
                      <a:pt x="3559" y="853"/>
                      <a:pt x="3660" y="752"/>
                      <a:pt x="3760" y="627"/>
                    </a:cubicBezTo>
                    <a:cubicBezTo>
                      <a:pt x="3860" y="627"/>
                      <a:pt x="3860" y="627"/>
                      <a:pt x="3960" y="527"/>
                    </a:cubicBezTo>
                    <a:cubicBezTo>
                      <a:pt x="3960" y="427"/>
                      <a:pt x="4061" y="326"/>
                      <a:pt x="3960" y="226"/>
                    </a:cubicBezTo>
                    <a:cubicBezTo>
                      <a:pt x="3960" y="126"/>
                      <a:pt x="3860" y="0"/>
                      <a:pt x="3760" y="0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51" name="Google Shape;9418;p58"/>
              <p:cNvSpPr/>
              <p:nvPr/>
            </p:nvSpPr>
            <p:spPr>
              <a:xfrm>
                <a:off x="8133636" y="3662923"/>
                <a:ext cx="159484" cy="9367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5021" extrusionOk="0">
                    <a:moveTo>
                      <a:pt x="5414" y="368"/>
                    </a:moveTo>
                    <a:cubicBezTo>
                      <a:pt x="5540" y="368"/>
                      <a:pt x="5841" y="368"/>
                      <a:pt x="6041" y="468"/>
                    </a:cubicBezTo>
                    <a:cubicBezTo>
                      <a:pt x="6267" y="569"/>
                      <a:pt x="6367" y="669"/>
                      <a:pt x="6567" y="769"/>
                    </a:cubicBezTo>
                    <a:cubicBezTo>
                      <a:pt x="6581" y="779"/>
                      <a:pt x="6594" y="790"/>
                      <a:pt x="6607" y="800"/>
                    </a:cubicBezTo>
                    <a:lnTo>
                      <a:pt x="6607" y="800"/>
                    </a:lnTo>
                    <a:cubicBezTo>
                      <a:pt x="6533" y="807"/>
                      <a:pt x="6457" y="811"/>
                      <a:pt x="6379" y="811"/>
                    </a:cubicBezTo>
                    <a:cubicBezTo>
                      <a:pt x="6240" y="811"/>
                      <a:pt x="6095" y="798"/>
                      <a:pt x="5941" y="769"/>
                    </a:cubicBezTo>
                    <a:cubicBezTo>
                      <a:pt x="5740" y="769"/>
                      <a:pt x="5540" y="769"/>
                      <a:pt x="5414" y="669"/>
                    </a:cubicBezTo>
                    <a:cubicBezTo>
                      <a:pt x="5314" y="569"/>
                      <a:pt x="5314" y="569"/>
                      <a:pt x="5314" y="468"/>
                    </a:cubicBezTo>
                    <a:cubicBezTo>
                      <a:pt x="5314" y="368"/>
                      <a:pt x="5314" y="368"/>
                      <a:pt x="5414" y="368"/>
                    </a:cubicBezTo>
                    <a:close/>
                    <a:moveTo>
                      <a:pt x="3760" y="2649"/>
                    </a:moveTo>
                    <a:cubicBezTo>
                      <a:pt x="3861" y="2649"/>
                      <a:pt x="4161" y="2649"/>
                      <a:pt x="4387" y="2749"/>
                    </a:cubicBezTo>
                    <a:cubicBezTo>
                      <a:pt x="4788" y="2975"/>
                      <a:pt x="5214" y="3175"/>
                      <a:pt x="5414" y="3601"/>
                    </a:cubicBezTo>
                    <a:cubicBezTo>
                      <a:pt x="5426" y="3620"/>
                      <a:pt x="5438" y="3639"/>
                      <a:pt x="5449" y="3658"/>
                    </a:cubicBezTo>
                    <a:lnTo>
                      <a:pt x="5449" y="3658"/>
                    </a:lnTo>
                    <a:cubicBezTo>
                      <a:pt x="5334" y="3646"/>
                      <a:pt x="5222" y="3627"/>
                      <a:pt x="5114" y="3601"/>
                    </a:cubicBezTo>
                    <a:cubicBezTo>
                      <a:pt x="4688" y="3501"/>
                      <a:pt x="4161" y="3376"/>
                      <a:pt x="3861" y="3075"/>
                    </a:cubicBezTo>
                    <a:cubicBezTo>
                      <a:pt x="3861" y="2975"/>
                      <a:pt x="3760" y="2874"/>
                      <a:pt x="3760" y="2874"/>
                    </a:cubicBezTo>
                    <a:lnTo>
                      <a:pt x="3760" y="2649"/>
                    </a:lnTo>
                    <a:close/>
                    <a:moveTo>
                      <a:pt x="5593" y="1"/>
                    </a:moveTo>
                    <a:cubicBezTo>
                      <a:pt x="5503" y="1"/>
                      <a:pt x="5410" y="13"/>
                      <a:pt x="5314" y="42"/>
                    </a:cubicBezTo>
                    <a:cubicBezTo>
                      <a:pt x="5214" y="42"/>
                      <a:pt x="5114" y="42"/>
                      <a:pt x="5114" y="143"/>
                    </a:cubicBezTo>
                    <a:cubicBezTo>
                      <a:pt x="5013" y="243"/>
                      <a:pt x="5013" y="368"/>
                      <a:pt x="5013" y="468"/>
                    </a:cubicBezTo>
                    <a:cubicBezTo>
                      <a:pt x="5013" y="569"/>
                      <a:pt x="5013" y="769"/>
                      <a:pt x="5214" y="869"/>
                    </a:cubicBezTo>
                    <a:cubicBezTo>
                      <a:pt x="5414" y="1095"/>
                      <a:pt x="5740" y="1095"/>
                      <a:pt x="5941" y="1095"/>
                    </a:cubicBezTo>
                    <a:cubicBezTo>
                      <a:pt x="6079" y="1121"/>
                      <a:pt x="6218" y="1134"/>
                      <a:pt x="6354" y="1134"/>
                    </a:cubicBezTo>
                    <a:cubicBezTo>
                      <a:pt x="6548" y="1134"/>
                      <a:pt x="6739" y="1108"/>
                      <a:pt x="6921" y="1062"/>
                    </a:cubicBezTo>
                    <a:lnTo>
                      <a:pt x="6921" y="1062"/>
                    </a:lnTo>
                    <a:cubicBezTo>
                      <a:pt x="7168" y="1288"/>
                      <a:pt x="7362" y="1524"/>
                      <a:pt x="7520" y="1822"/>
                    </a:cubicBezTo>
                    <a:cubicBezTo>
                      <a:pt x="7720" y="2122"/>
                      <a:pt x="7720" y="2549"/>
                      <a:pt x="7520" y="2975"/>
                    </a:cubicBezTo>
                    <a:cubicBezTo>
                      <a:pt x="7294" y="3275"/>
                      <a:pt x="6893" y="3501"/>
                      <a:pt x="6467" y="3601"/>
                    </a:cubicBezTo>
                    <a:cubicBezTo>
                      <a:pt x="6265" y="3649"/>
                      <a:pt x="6045" y="3674"/>
                      <a:pt x="5825" y="3676"/>
                    </a:cubicBezTo>
                    <a:lnTo>
                      <a:pt x="5825" y="3676"/>
                    </a:lnTo>
                    <a:cubicBezTo>
                      <a:pt x="5783" y="3566"/>
                      <a:pt x="5719" y="3465"/>
                      <a:pt x="5640" y="3376"/>
                    </a:cubicBezTo>
                    <a:cubicBezTo>
                      <a:pt x="5314" y="2975"/>
                      <a:pt x="4913" y="2649"/>
                      <a:pt x="4487" y="2448"/>
                    </a:cubicBezTo>
                    <a:cubicBezTo>
                      <a:pt x="4387" y="2448"/>
                      <a:pt x="4287" y="2348"/>
                      <a:pt x="4061" y="2348"/>
                    </a:cubicBezTo>
                    <a:cubicBezTo>
                      <a:pt x="3961" y="2348"/>
                      <a:pt x="3861" y="2348"/>
                      <a:pt x="3660" y="2448"/>
                    </a:cubicBezTo>
                    <a:cubicBezTo>
                      <a:pt x="3535" y="2448"/>
                      <a:pt x="3434" y="2549"/>
                      <a:pt x="3434" y="2649"/>
                    </a:cubicBezTo>
                    <a:lnTo>
                      <a:pt x="3434" y="2874"/>
                    </a:lnTo>
                    <a:cubicBezTo>
                      <a:pt x="3434" y="3075"/>
                      <a:pt x="3535" y="3175"/>
                      <a:pt x="3660" y="3275"/>
                    </a:cubicBezTo>
                    <a:cubicBezTo>
                      <a:pt x="4061" y="3701"/>
                      <a:pt x="4487" y="3802"/>
                      <a:pt x="5013" y="3902"/>
                    </a:cubicBezTo>
                    <a:cubicBezTo>
                      <a:pt x="5205" y="3938"/>
                      <a:pt x="5393" y="3978"/>
                      <a:pt x="5581" y="4008"/>
                    </a:cubicBezTo>
                    <a:lnTo>
                      <a:pt x="5581" y="4008"/>
                    </a:lnTo>
                    <a:cubicBezTo>
                      <a:pt x="5580" y="4053"/>
                      <a:pt x="5567" y="4093"/>
                      <a:pt x="5540" y="4128"/>
                    </a:cubicBezTo>
                    <a:cubicBezTo>
                      <a:pt x="5540" y="4328"/>
                      <a:pt x="5314" y="4529"/>
                      <a:pt x="5114" y="4529"/>
                    </a:cubicBezTo>
                    <a:cubicBezTo>
                      <a:pt x="4927" y="4658"/>
                      <a:pt x="4683" y="4713"/>
                      <a:pt x="4428" y="4713"/>
                    </a:cubicBezTo>
                    <a:cubicBezTo>
                      <a:pt x="4238" y="4713"/>
                      <a:pt x="4042" y="4682"/>
                      <a:pt x="3861" y="4629"/>
                    </a:cubicBezTo>
                    <a:cubicBezTo>
                      <a:pt x="3334" y="4529"/>
                      <a:pt x="2908" y="4328"/>
                      <a:pt x="2507" y="4228"/>
                    </a:cubicBezTo>
                    <a:cubicBezTo>
                      <a:pt x="2081" y="4002"/>
                      <a:pt x="1655" y="3802"/>
                      <a:pt x="1254" y="3601"/>
                    </a:cubicBezTo>
                    <a:cubicBezTo>
                      <a:pt x="828" y="3376"/>
                      <a:pt x="402" y="3075"/>
                      <a:pt x="101" y="2749"/>
                    </a:cubicBezTo>
                    <a:lnTo>
                      <a:pt x="1" y="2749"/>
                    </a:lnTo>
                    <a:lnTo>
                      <a:pt x="1" y="2874"/>
                    </a:lnTo>
                    <a:cubicBezTo>
                      <a:pt x="302" y="3275"/>
                      <a:pt x="728" y="3501"/>
                      <a:pt x="1154" y="3802"/>
                    </a:cubicBezTo>
                    <a:cubicBezTo>
                      <a:pt x="1455" y="4128"/>
                      <a:pt x="1981" y="4328"/>
                      <a:pt x="2407" y="4529"/>
                    </a:cubicBezTo>
                    <a:cubicBezTo>
                      <a:pt x="2808" y="4629"/>
                      <a:pt x="3334" y="4854"/>
                      <a:pt x="3760" y="4955"/>
                    </a:cubicBezTo>
                    <a:cubicBezTo>
                      <a:pt x="3978" y="4996"/>
                      <a:pt x="4192" y="5020"/>
                      <a:pt x="4405" y="5020"/>
                    </a:cubicBezTo>
                    <a:cubicBezTo>
                      <a:pt x="4706" y="5020"/>
                      <a:pt x="5006" y="4972"/>
                      <a:pt x="5314" y="4854"/>
                    </a:cubicBezTo>
                    <a:cubicBezTo>
                      <a:pt x="5540" y="4754"/>
                      <a:pt x="5740" y="4529"/>
                      <a:pt x="5841" y="4228"/>
                    </a:cubicBezTo>
                    <a:cubicBezTo>
                      <a:pt x="5860" y="4166"/>
                      <a:pt x="5871" y="4105"/>
                      <a:pt x="5877" y="4045"/>
                    </a:cubicBezTo>
                    <a:lnTo>
                      <a:pt x="5877" y="4045"/>
                    </a:lnTo>
                    <a:cubicBezTo>
                      <a:pt x="5951" y="4051"/>
                      <a:pt x="6026" y="4055"/>
                      <a:pt x="6100" y="4055"/>
                    </a:cubicBezTo>
                    <a:cubicBezTo>
                      <a:pt x="6255" y="4055"/>
                      <a:pt x="6410" y="4040"/>
                      <a:pt x="6567" y="4002"/>
                    </a:cubicBezTo>
                    <a:cubicBezTo>
                      <a:pt x="6993" y="3902"/>
                      <a:pt x="7520" y="3701"/>
                      <a:pt x="7820" y="3175"/>
                    </a:cubicBezTo>
                    <a:cubicBezTo>
                      <a:pt x="8046" y="2975"/>
                      <a:pt x="8046" y="2649"/>
                      <a:pt x="8046" y="2348"/>
                    </a:cubicBezTo>
                    <a:cubicBezTo>
                      <a:pt x="8046" y="2122"/>
                      <a:pt x="7921" y="1822"/>
                      <a:pt x="7820" y="1621"/>
                    </a:cubicBezTo>
                    <a:cubicBezTo>
                      <a:pt x="7711" y="1335"/>
                      <a:pt x="7536" y="1108"/>
                      <a:pt x="7334" y="912"/>
                    </a:cubicBezTo>
                    <a:lnTo>
                      <a:pt x="7334" y="912"/>
                    </a:lnTo>
                    <a:cubicBezTo>
                      <a:pt x="7363" y="899"/>
                      <a:pt x="7391" y="884"/>
                      <a:pt x="7419" y="869"/>
                    </a:cubicBezTo>
                    <a:cubicBezTo>
                      <a:pt x="7620" y="869"/>
                      <a:pt x="7820" y="769"/>
                      <a:pt x="8146" y="669"/>
                    </a:cubicBezTo>
                    <a:cubicBezTo>
                      <a:pt x="8347" y="468"/>
                      <a:pt x="8547" y="368"/>
                      <a:pt x="8547" y="42"/>
                    </a:cubicBezTo>
                    <a:lnTo>
                      <a:pt x="8447" y="42"/>
                    </a:lnTo>
                    <a:cubicBezTo>
                      <a:pt x="8447" y="243"/>
                      <a:pt x="8247" y="368"/>
                      <a:pt x="8046" y="468"/>
                    </a:cubicBezTo>
                    <a:cubicBezTo>
                      <a:pt x="7820" y="569"/>
                      <a:pt x="7620" y="669"/>
                      <a:pt x="7294" y="669"/>
                    </a:cubicBezTo>
                    <a:cubicBezTo>
                      <a:pt x="7233" y="684"/>
                      <a:pt x="7172" y="699"/>
                      <a:pt x="7110" y="714"/>
                    </a:cubicBezTo>
                    <a:lnTo>
                      <a:pt x="7110" y="714"/>
                    </a:lnTo>
                    <a:cubicBezTo>
                      <a:pt x="7005" y="628"/>
                      <a:pt x="6898" y="547"/>
                      <a:pt x="6793" y="468"/>
                    </a:cubicBezTo>
                    <a:cubicBezTo>
                      <a:pt x="6567" y="368"/>
                      <a:pt x="6367" y="243"/>
                      <a:pt x="6166" y="143"/>
                    </a:cubicBezTo>
                    <a:cubicBezTo>
                      <a:pt x="6007" y="72"/>
                      <a:pt x="5810" y="1"/>
                      <a:pt x="5593" y="1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52" name="Google Shape;9419;p58"/>
              <p:cNvSpPr/>
              <p:nvPr/>
            </p:nvSpPr>
            <p:spPr>
              <a:xfrm>
                <a:off x="7759573" y="3496299"/>
                <a:ext cx="75768" cy="6828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660" extrusionOk="0">
                    <a:moveTo>
                      <a:pt x="2707" y="1"/>
                    </a:moveTo>
                    <a:cubicBezTo>
                      <a:pt x="2181" y="1"/>
                      <a:pt x="1780" y="1"/>
                      <a:pt x="1354" y="201"/>
                    </a:cubicBezTo>
                    <a:cubicBezTo>
                      <a:pt x="828" y="402"/>
                      <a:pt x="301" y="828"/>
                      <a:pt x="201" y="1354"/>
                    </a:cubicBezTo>
                    <a:cubicBezTo>
                      <a:pt x="1" y="1981"/>
                      <a:pt x="201" y="2607"/>
                      <a:pt x="627" y="3033"/>
                    </a:cubicBezTo>
                    <a:cubicBezTo>
                      <a:pt x="1028" y="3434"/>
                      <a:pt x="1555" y="3660"/>
                      <a:pt x="2181" y="3660"/>
                    </a:cubicBezTo>
                    <a:cubicBezTo>
                      <a:pt x="2808" y="3660"/>
                      <a:pt x="3334" y="3334"/>
                      <a:pt x="3660" y="2808"/>
                    </a:cubicBezTo>
                    <a:cubicBezTo>
                      <a:pt x="3961" y="2282"/>
                      <a:pt x="4061" y="1655"/>
                      <a:pt x="3961" y="1154"/>
                    </a:cubicBezTo>
                    <a:cubicBezTo>
                      <a:pt x="3760" y="627"/>
                      <a:pt x="3234" y="101"/>
                      <a:pt x="27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53" name="Google Shape;9420;p58"/>
              <p:cNvSpPr/>
              <p:nvPr/>
            </p:nvSpPr>
            <p:spPr>
              <a:xfrm>
                <a:off x="7872258" y="3541187"/>
                <a:ext cx="31345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55" extrusionOk="0">
                    <a:moveTo>
                      <a:pt x="853" y="1"/>
                    </a:moveTo>
                    <a:cubicBezTo>
                      <a:pt x="753" y="1"/>
                      <a:pt x="627" y="1"/>
                      <a:pt x="527" y="101"/>
                    </a:cubicBezTo>
                    <a:lnTo>
                      <a:pt x="327" y="101"/>
                    </a:lnTo>
                    <a:lnTo>
                      <a:pt x="126" y="302"/>
                    </a:lnTo>
                    <a:cubicBezTo>
                      <a:pt x="126" y="302"/>
                      <a:pt x="126" y="402"/>
                      <a:pt x="1" y="502"/>
                    </a:cubicBezTo>
                    <a:lnTo>
                      <a:pt x="1" y="728"/>
                    </a:lnTo>
                    <a:cubicBezTo>
                      <a:pt x="1" y="828"/>
                      <a:pt x="1" y="928"/>
                      <a:pt x="126" y="1028"/>
                    </a:cubicBezTo>
                    <a:lnTo>
                      <a:pt x="226" y="1129"/>
                    </a:lnTo>
                    <a:cubicBezTo>
                      <a:pt x="327" y="1254"/>
                      <a:pt x="427" y="1354"/>
                      <a:pt x="527" y="1354"/>
                    </a:cubicBezTo>
                    <a:lnTo>
                      <a:pt x="753" y="1354"/>
                    </a:lnTo>
                    <a:cubicBezTo>
                      <a:pt x="753" y="1454"/>
                      <a:pt x="853" y="1454"/>
                      <a:pt x="953" y="1454"/>
                    </a:cubicBezTo>
                    <a:cubicBezTo>
                      <a:pt x="1053" y="1454"/>
                      <a:pt x="1154" y="1454"/>
                      <a:pt x="1254" y="1354"/>
                    </a:cubicBezTo>
                    <a:cubicBezTo>
                      <a:pt x="1254" y="1354"/>
                      <a:pt x="1379" y="1354"/>
                      <a:pt x="1479" y="1254"/>
                    </a:cubicBezTo>
                    <a:cubicBezTo>
                      <a:pt x="1479" y="1129"/>
                      <a:pt x="1479" y="1129"/>
                      <a:pt x="1580" y="1129"/>
                    </a:cubicBezTo>
                    <a:cubicBezTo>
                      <a:pt x="1580" y="1028"/>
                      <a:pt x="1580" y="928"/>
                      <a:pt x="1680" y="828"/>
                    </a:cubicBezTo>
                    <a:lnTo>
                      <a:pt x="1680" y="627"/>
                    </a:lnTo>
                    <a:cubicBezTo>
                      <a:pt x="1580" y="627"/>
                      <a:pt x="1580" y="502"/>
                      <a:pt x="1580" y="402"/>
                    </a:cubicBezTo>
                    <a:cubicBezTo>
                      <a:pt x="1479" y="402"/>
                      <a:pt x="1479" y="302"/>
                      <a:pt x="1479" y="302"/>
                    </a:cubicBezTo>
                    <a:cubicBezTo>
                      <a:pt x="1379" y="201"/>
                      <a:pt x="1254" y="101"/>
                      <a:pt x="1154" y="101"/>
                    </a:cubicBezTo>
                    <a:lnTo>
                      <a:pt x="1053" y="101"/>
                    </a:lnTo>
                    <a:cubicBezTo>
                      <a:pt x="1053" y="101"/>
                      <a:pt x="953" y="10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54" name="Google Shape;9421;p58"/>
              <p:cNvSpPr/>
              <p:nvPr/>
            </p:nvSpPr>
            <p:spPr>
              <a:xfrm>
                <a:off x="8374921" y="4191486"/>
                <a:ext cx="93530" cy="20543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55" name="Google Shape;9422;p58"/>
              <p:cNvSpPr/>
              <p:nvPr/>
            </p:nvSpPr>
            <p:spPr>
              <a:xfrm>
                <a:off x="8312721" y="4443166"/>
                <a:ext cx="76253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56" name="Google Shape;9423;p58"/>
              <p:cNvSpPr/>
              <p:nvPr/>
            </p:nvSpPr>
            <p:spPr>
              <a:xfrm>
                <a:off x="8347795" y="449367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57" name="Google Shape;9424;p58"/>
              <p:cNvSpPr/>
              <p:nvPr/>
            </p:nvSpPr>
            <p:spPr>
              <a:xfrm>
                <a:off x="8445051" y="4430554"/>
                <a:ext cx="37427" cy="458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259" name="Google Shape;9425;p58"/>
            <p:cNvGrpSpPr/>
            <p:nvPr/>
          </p:nvGrpSpPr>
          <p:grpSpPr>
            <a:xfrm>
              <a:off x="2261471" y="2757943"/>
              <a:ext cx="359821" cy="657812"/>
              <a:chOff x="2261471" y="2757943"/>
              <a:chExt cx="359821" cy="657812"/>
            </a:xfrm>
          </p:grpSpPr>
          <p:sp>
            <p:nvSpPr>
              <p:cNvPr id="263" name="Google Shape;9426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64" name="Google Shape;9427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260" name="Google Shape;9428;p58"/>
            <p:cNvGrpSpPr/>
            <p:nvPr/>
          </p:nvGrpSpPr>
          <p:grpSpPr>
            <a:xfrm rot="753369" flipH="1">
              <a:off x="3785376" y="3977129"/>
              <a:ext cx="359827" cy="657823"/>
              <a:chOff x="2261471" y="2757943"/>
              <a:chExt cx="359821" cy="657812"/>
            </a:xfrm>
          </p:grpSpPr>
          <p:sp>
            <p:nvSpPr>
              <p:cNvPr id="261" name="Google Shape;9429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62" name="Google Shape;9430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DC8645C-5EFE-0AA0-1375-1A3E1174B49A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0C54A1B-C195-7054-4170-DD69AFD5BB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3911" y="7510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1F9AC29-D0B1-3C03-F689-F64122698B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746014"/>
              </p:ext>
            </p:extLst>
          </p:nvPr>
        </p:nvGraphicFramePr>
        <p:xfrm>
          <a:off x="1245705" y="1603513"/>
          <a:ext cx="9626428" cy="3043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927259E-B1F3-4BB9-378B-C5F1E30A2B72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97007"/>
      </p:ext>
    </p:extLst>
  </p:cSld>
  <p:clrMapOvr>
    <a:masterClrMapping/>
  </p:clrMapOvr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21"/>
          <p:cNvGrpSpPr/>
          <p:nvPr/>
        </p:nvGrpSpPr>
        <p:grpSpPr>
          <a:xfrm>
            <a:off x="590391" y="251460"/>
            <a:ext cx="9734550" cy="914400"/>
            <a:chOff x="842010" y="518160"/>
            <a:chExt cx="9734550" cy="914400"/>
          </a:xfrm>
        </p:grpSpPr>
        <p:grpSp>
          <p:nvGrpSpPr>
            <p:cNvPr id="224" name="Google Shape;224;p21"/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225" name="Google Shape;225;p21"/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 w="25400" cap="flat" cmpd="sng">
                <a:solidFill>
                  <a:srgbClr val="9470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64">
                  <a:solidFill>
                    <a:schemeClr val="lt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6" name="Google Shape;226;p21"/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lt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1</a:t>
                </a:r>
                <a:endParaRPr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7" name="Google Shape;227;p21"/>
            <p:cNvSpPr txBox="1"/>
            <p:nvPr/>
          </p:nvSpPr>
          <p:spPr>
            <a:xfrm>
              <a:off x="1756410" y="694789"/>
              <a:ext cx="88201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Nêu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số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còn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thiếu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.</a:t>
              </a:r>
              <a:endParaRPr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F17CB27-80BD-966F-8818-9D6C86EA13A1}"/>
              </a:ext>
            </a:extLst>
          </p:cNvPr>
          <p:cNvSpPr txBox="1"/>
          <p:nvPr/>
        </p:nvSpPr>
        <p:spPr>
          <a:xfrm>
            <a:off x="462359" y="1684410"/>
            <a:ext cx="121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1056330" y="1492197"/>
            <a:ext cx="1014984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2105505" y="1492197"/>
            <a:ext cx="1083925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3" name="Flowchart: Decision 12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3217907" y="1428954"/>
            <a:ext cx="1083925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4319339" y="1428953"/>
            <a:ext cx="1083925" cy="964149"/>
          </a:xfrm>
          <a:prstGeom prst="flowChartDecision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Flowchart: Decision 16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5420771" y="1428952"/>
            <a:ext cx="1083925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18" name="Flowchart: Decision 17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7588621" y="1428951"/>
            <a:ext cx="1083925" cy="964149"/>
          </a:xfrm>
          <a:prstGeom prst="flowChartDecision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Flowchart: Decision 18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6504696" y="1428952"/>
            <a:ext cx="1083925" cy="964149"/>
          </a:xfrm>
          <a:prstGeom prst="flowChartDecision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Flowchart: Decision 19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8690053" y="1428950"/>
            <a:ext cx="1083925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22" name="Flowchart: Decision 21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10870359" y="1428948"/>
            <a:ext cx="1083925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23" name="Flowchart: Decision 22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9756471" y="1428947"/>
            <a:ext cx="1083925" cy="964149"/>
          </a:xfrm>
          <a:prstGeom prst="flowChartDecision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1187481" y="3156776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17CB27-80BD-966F-8818-9D6C86EA13A1}"/>
              </a:ext>
            </a:extLst>
          </p:cNvPr>
          <p:cNvSpPr txBox="1"/>
          <p:nvPr/>
        </p:nvSpPr>
        <p:spPr>
          <a:xfrm>
            <a:off x="462359" y="2969615"/>
            <a:ext cx="121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2115997" y="3152340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3020674" y="3147090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3925351" y="3141613"/>
            <a:ext cx="723616" cy="59932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6638410" y="3160436"/>
            <a:ext cx="723616" cy="59932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4817739" y="3160436"/>
            <a:ext cx="723616" cy="59932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5744903" y="3160436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8400552" y="3133315"/>
            <a:ext cx="723616" cy="59932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9292940" y="3133315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7519481" y="3146799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21"/>
          <p:cNvGrpSpPr/>
          <p:nvPr/>
        </p:nvGrpSpPr>
        <p:grpSpPr>
          <a:xfrm>
            <a:off x="590391" y="251460"/>
            <a:ext cx="9734550" cy="914400"/>
            <a:chOff x="842010" y="518160"/>
            <a:chExt cx="9734550" cy="914400"/>
          </a:xfrm>
        </p:grpSpPr>
        <p:grpSp>
          <p:nvGrpSpPr>
            <p:cNvPr id="224" name="Google Shape;224;p21"/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225" name="Google Shape;225;p21"/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 w="25400" cap="flat" cmpd="sng">
                <a:solidFill>
                  <a:srgbClr val="9470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64">
                  <a:solidFill>
                    <a:prstClr val="white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6" name="Google Shape;226;p21"/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1</a:t>
                </a:r>
                <a:endParaRPr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7" name="Google Shape;227;p21"/>
            <p:cNvSpPr txBox="1"/>
            <p:nvPr/>
          </p:nvSpPr>
          <p:spPr>
            <a:xfrm>
              <a:off x="1756410" y="694789"/>
              <a:ext cx="88201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Nêu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các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số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còn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thiếu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.</a:t>
              </a:r>
              <a:endParaRPr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F17CB27-80BD-966F-8818-9D6C86EA13A1}"/>
              </a:ext>
            </a:extLst>
          </p:cNvPr>
          <p:cNvSpPr txBox="1"/>
          <p:nvPr/>
        </p:nvSpPr>
        <p:spPr>
          <a:xfrm>
            <a:off x="462359" y="2242194"/>
            <a:ext cx="121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1056330" y="2049981"/>
            <a:ext cx="1014984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2105505" y="2049981"/>
            <a:ext cx="1083925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3" name="Flowchart: Decision 12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3217907" y="1986738"/>
            <a:ext cx="1083925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4319339" y="1986737"/>
            <a:ext cx="1083925" cy="964149"/>
          </a:xfrm>
          <a:prstGeom prst="flowChartDecision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Flowchart: Decision 16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5420771" y="1986736"/>
            <a:ext cx="1083925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18" name="Flowchart: Decision 17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7588621" y="1986735"/>
            <a:ext cx="1083925" cy="964149"/>
          </a:xfrm>
          <a:prstGeom prst="flowChartDecision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Flowchart: Decision 18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6504696" y="1986736"/>
            <a:ext cx="1083925" cy="964149"/>
          </a:xfrm>
          <a:prstGeom prst="flowChartDecision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Flowchart: Decision 19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8690053" y="1986734"/>
            <a:ext cx="1083925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22" name="Flowchart: Decision 21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10870359" y="1986732"/>
            <a:ext cx="1083925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23" name="Flowchart: Decision 22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9756471" y="1986731"/>
            <a:ext cx="1083925" cy="964149"/>
          </a:xfrm>
          <a:prstGeom prst="flowChartDecision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1187481" y="3714560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17CB27-80BD-966F-8818-9D6C86EA13A1}"/>
              </a:ext>
            </a:extLst>
          </p:cNvPr>
          <p:cNvSpPr txBox="1"/>
          <p:nvPr/>
        </p:nvSpPr>
        <p:spPr>
          <a:xfrm>
            <a:off x="462359" y="3527399"/>
            <a:ext cx="121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2115997" y="3710124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3020674" y="3704874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3925351" y="3699397"/>
            <a:ext cx="723616" cy="59932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6638410" y="3718220"/>
            <a:ext cx="723616" cy="59932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4817739" y="3718220"/>
            <a:ext cx="723616" cy="59932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5744903" y="3718220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8400552" y="3691099"/>
            <a:ext cx="723616" cy="59932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9292940" y="3691099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7519481" y="3704583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5E52A287-B8CD-A851-38DA-13E04CE34967}"/>
              </a:ext>
            </a:extLst>
          </p:cNvPr>
          <p:cNvSpPr/>
          <p:nvPr/>
        </p:nvSpPr>
        <p:spPr>
          <a:xfrm rot="16200000">
            <a:off x="3065358" y="1246160"/>
            <a:ext cx="344463" cy="1164492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5E52A287-B8CD-A851-38DA-13E04CE34967}"/>
              </a:ext>
            </a:extLst>
          </p:cNvPr>
          <p:cNvSpPr/>
          <p:nvPr/>
        </p:nvSpPr>
        <p:spPr>
          <a:xfrm rot="16200000">
            <a:off x="1912714" y="1295503"/>
            <a:ext cx="344463" cy="1164492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95D323-0184-7A04-589D-4A133696362E}"/>
              </a:ext>
            </a:extLst>
          </p:cNvPr>
          <p:cNvSpPr txBox="1"/>
          <p:nvPr/>
        </p:nvSpPr>
        <p:spPr>
          <a:xfrm>
            <a:off x="1781949" y="1251049"/>
            <a:ext cx="105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95D323-0184-7A04-589D-4A133696362E}"/>
              </a:ext>
            </a:extLst>
          </p:cNvPr>
          <p:cNvSpPr txBox="1"/>
          <p:nvPr/>
        </p:nvSpPr>
        <p:spPr>
          <a:xfrm>
            <a:off x="2927477" y="1264997"/>
            <a:ext cx="105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+ 9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7F45FD3-C104-3F98-2869-0101343091DC}"/>
              </a:ext>
            </a:extLst>
          </p:cNvPr>
          <p:cNvSpPr/>
          <p:nvPr/>
        </p:nvSpPr>
        <p:spPr>
          <a:xfrm>
            <a:off x="4411944" y="2291255"/>
            <a:ext cx="916222" cy="3551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7F45FD3-C104-3F98-2869-0101343091DC}"/>
              </a:ext>
            </a:extLst>
          </p:cNvPr>
          <p:cNvSpPr/>
          <p:nvPr/>
        </p:nvSpPr>
        <p:spPr>
          <a:xfrm>
            <a:off x="9840322" y="2291180"/>
            <a:ext cx="916222" cy="3551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7F45FD3-C104-3F98-2869-0101343091DC}"/>
              </a:ext>
            </a:extLst>
          </p:cNvPr>
          <p:cNvSpPr/>
          <p:nvPr/>
        </p:nvSpPr>
        <p:spPr>
          <a:xfrm>
            <a:off x="7689980" y="2291180"/>
            <a:ext cx="916222" cy="3551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7F45FD3-C104-3F98-2869-0101343091DC}"/>
              </a:ext>
            </a:extLst>
          </p:cNvPr>
          <p:cNvSpPr/>
          <p:nvPr/>
        </p:nvSpPr>
        <p:spPr>
          <a:xfrm>
            <a:off x="6579338" y="2291946"/>
            <a:ext cx="916222" cy="3551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7F45FD3-C104-3F98-2869-0101343091DC}"/>
              </a:ext>
            </a:extLst>
          </p:cNvPr>
          <p:cNvSpPr/>
          <p:nvPr/>
        </p:nvSpPr>
        <p:spPr>
          <a:xfrm>
            <a:off x="6640281" y="3878822"/>
            <a:ext cx="747222" cy="24132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52" name="Right Brace 51">
            <a:extLst>
              <a:ext uri="{FF2B5EF4-FFF2-40B4-BE49-F238E27FC236}">
                <a16:creationId xmlns:a16="http://schemas.microsoft.com/office/drawing/2014/main" id="{5A258B9F-7EF3-A2E0-0CE0-98904DC2A9EF}"/>
              </a:ext>
            </a:extLst>
          </p:cNvPr>
          <p:cNvSpPr/>
          <p:nvPr/>
        </p:nvSpPr>
        <p:spPr>
          <a:xfrm rot="5400000">
            <a:off x="1952015" y="3909526"/>
            <a:ext cx="137769" cy="1036401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43BE640-D5E2-166A-D3D1-C813BF770AFC}"/>
              </a:ext>
            </a:extLst>
          </p:cNvPr>
          <p:cNvSpPr txBox="1"/>
          <p:nvPr/>
        </p:nvSpPr>
        <p:spPr>
          <a:xfrm>
            <a:off x="1593177" y="4518069"/>
            <a:ext cx="90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- 9</a:t>
            </a:r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291C46CD-3C27-39CC-2A18-2DB9A210FE34}"/>
              </a:ext>
            </a:extLst>
          </p:cNvPr>
          <p:cNvSpPr/>
          <p:nvPr/>
        </p:nvSpPr>
        <p:spPr>
          <a:xfrm rot="5400000">
            <a:off x="2988416" y="3920255"/>
            <a:ext cx="137769" cy="1036401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0F3D81D-9FDA-9F62-4E9B-17BE31E4AFD7}"/>
              </a:ext>
            </a:extLst>
          </p:cNvPr>
          <p:cNvSpPr txBox="1"/>
          <p:nvPr/>
        </p:nvSpPr>
        <p:spPr>
          <a:xfrm>
            <a:off x="2647467" y="4507340"/>
            <a:ext cx="793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- 9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7F45FD3-C104-3F98-2869-0101343091DC}"/>
              </a:ext>
            </a:extLst>
          </p:cNvPr>
          <p:cNvSpPr/>
          <p:nvPr/>
        </p:nvSpPr>
        <p:spPr>
          <a:xfrm>
            <a:off x="3916052" y="3899577"/>
            <a:ext cx="769709" cy="23661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7F45FD3-C104-3F98-2869-0101343091DC}"/>
              </a:ext>
            </a:extLst>
          </p:cNvPr>
          <p:cNvSpPr/>
          <p:nvPr/>
        </p:nvSpPr>
        <p:spPr>
          <a:xfrm>
            <a:off x="4829542" y="3849611"/>
            <a:ext cx="747222" cy="24132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7F45FD3-C104-3F98-2869-0101343091DC}"/>
              </a:ext>
            </a:extLst>
          </p:cNvPr>
          <p:cNvSpPr/>
          <p:nvPr/>
        </p:nvSpPr>
        <p:spPr>
          <a:xfrm>
            <a:off x="8371546" y="3849611"/>
            <a:ext cx="747222" cy="24132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06358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/>
      <p:bldP spid="42" grpId="0"/>
      <p:bldP spid="44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 animBg="1"/>
      <p:bldP spid="55" grpId="0"/>
      <p:bldP spid="58" grpId="0" animBg="1"/>
      <p:bldP spid="59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21"/>
          <p:cNvGrpSpPr/>
          <p:nvPr/>
        </p:nvGrpSpPr>
        <p:grpSpPr>
          <a:xfrm>
            <a:off x="471519" y="331590"/>
            <a:ext cx="9734550" cy="914400"/>
            <a:chOff x="842010" y="518160"/>
            <a:chExt cx="9734550" cy="914400"/>
          </a:xfrm>
        </p:grpSpPr>
        <p:grpSp>
          <p:nvGrpSpPr>
            <p:cNvPr id="224" name="Google Shape;224;p21"/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225" name="Google Shape;225;p21"/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 w="25400" cap="flat" cmpd="sng">
                <a:solidFill>
                  <a:srgbClr val="9470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64">
                  <a:solidFill>
                    <a:prstClr val="white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6" name="Google Shape;226;p21"/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2</a:t>
                </a:r>
                <a:endParaRPr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7" name="Google Shape;227;p21"/>
            <p:cNvSpPr txBox="1"/>
            <p:nvPr/>
          </p:nvSpPr>
          <p:spPr>
            <a:xfrm>
              <a:off x="1756410" y="694789"/>
              <a:ext cx="88201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Số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?</a:t>
              </a:r>
              <a:endParaRPr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9292793-CE62-50E9-713C-8752F82E2BA8}"/>
              </a:ext>
            </a:extLst>
          </p:cNvPr>
          <p:cNvGrpSpPr/>
          <p:nvPr/>
        </p:nvGrpSpPr>
        <p:grpSpPr>
          <a:xfrm>
            <a:off x="2756716" y="1488889"/>
            <a:ext cx="3828401" cy="1258649"/>
            <a:chOff x="2001872" y="1088541"/>
            <a:chExt cx="3828401" cy="125864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B6D4D1F-5EA7-54B4-6C5E-F92F42C93861}"/>
                </a:ext>
              </a:extLst>
            </p:cNvPr>
            <p:cNvSpPr/>
            <p:nvPr/>
          </p:nvSpPr>
          <p:spPr>
            <a:xfrm>
              <a:off x="4749844" y="1373541"/>
              <a:ext cx="1080429" cy="973649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50B8EFE-781F-8C2B-7A4A-64730FACB4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79505" y="1876271"/>
              <a:ext cx="1770339" cy="2444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662DCDC-03B6-9A3F-EFDB-F00CFEE96434}"/>
                </a:ext>
              </a:extLst>
            </p:cNvPr>
            <p:cNvSpPr/>
            <p:nvPr/>
          </p:nvSpPr>
          <p:spPr>
            <a:xfrm>
              <a:off x="2001872" y="1483028"/>
              <a:ext cx="977633" cy="7864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39B5A1C-D2BC-02C4-7381-52281176EDF7}"/>
                </a:ext>
              </a:extLst>
            </p:cNvPr>
            <p:cNvSpPr txBox="1"/>
            <p:nvPr/>
          </p:nvSpPr>
          <p:spPr>
            <a:xfrm>
              <a:off x="3139726" y="108854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50B8EFE-781F-8C2B-7A4A-64730FACB40F}"/>
              </a:ext>
            </a:extLst>
          </p:cNvPr>
          <p:cNvCxnSpPr>
            <a:cxnSpLocks/>
          </p:cNvCxnSpPr>
          <p:nvPr/>
        </p:nvCxnSpPr>
        <p:spPr>
          <a:xfrm flipV="1">
            <a:off x="6382511" y="2252172"/>
            <a:ext cx="1770339" cy="244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sosceles Triangle 2"/>
          <p:cNvSpPr/>
          <p:nvPr/>
        </p:nvSpPr>
        <p:spPr>
          <a:xfrm>
            <a:off x="7869386" y="1599508"/>
            <a:ext cx="1658662" cy="1064147"/>
          </a:xfrm>
          <a:prstGeom prst="triangl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39B5A1C-D2BC-02C4-7381-52281176EDF7}"/>
              </a:ext>
            </a:extLst>
          </p:cNvPr>
          <p:cNvSpPr txBox="1"/>
          <p:nvPr/>
        </p:nvSpPr>
        <p:spPr>
          <a:xfrm>
            <a:off x="4220419" y="1599509"/>
            <a:ext cx="128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9B5A1C-D2BC-02C4-7381-52281176EDF7}"/>
              </a:ext>
            </a:extLst>
          </p:cNvPr>
          <p:cNvSpPr txBox="1"/>
          <p:nvPr/>
        </p:nvSpPr>
        <p:spPr>
          <a:xfrm>
            <a:off x="6774267" y="1599508"/>
            <a:ext cx="128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</a:p>
        </p:txBody>
      </p:sp>
      <p:sp>
        <p:nvSpPr>
          <p:cNvPr id="49" name="Rectangle: Rounded Corners 34">
            <a:extLst>
              <a:ext uri="{FF2B5EF4-FFF2-40B4-BE49-F238E27FC236}">
                <a16:creationId xmlns:a16="http://schemas.microsoft.com/office/drawing/2014/main" id="{E1DD1928-C545-7CAC-30A9-EB60BCDAA8AB}"/>
              </a:ext>
            </a:extLst>
          </p:cNvPr>
          <p:cNvSpPr/>
          <p:nvPr/>
        </p:nvSpPr>
        <p:spPr>
          <a:xfrm>
            <a:off x="5646109" y="1912131"/>
            <a:ext cx="836212" cy="6674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50" name="Rectangle: Rounded Corners 34">
            <a:extLst>
              <a:ext uri="{FF2B5EF4-FFF2-40B4-BE49-F238E27FC236}">
                <a16:creationId xmlns:a16="http://schemas.microsoft.com/office/drawing/2014/main" id="{E1DD1928-C545-7CAC-30A9-EB60BCDAA8AB}"/>
              </a:ext>
            </a:extLst>
          </p:cNvPr>
          <p:cNvSpPr/>
          <p:nvPr/>
        </p:nvSpPr>
        <p:spPr>
          <a:xfrm>
            <a:off x="8342000" y="2092217"/>
            <a:ext cx="758614" cy="48732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465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5"/>
          <p:cNvSpPr txBox="1"/>
          <p:nvPr/>
        </p:nvSpPr>
        <p:spPr>
          <a:xfrm>
            <a:off x="8110686" y="4541844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326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5" name="Google Shape;355;p25"/>
          <p:cNvSpPr txBox="1"/>
          <p:nvPr/>
        </p:nvSpPr>
        <p:spPr>
          <a:xfrm>
            <a:off x="9650603" y="2602435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?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6" name="Google Shape;356;p25"/>
          <p:cNvSpPr txBox="1"/>
          <p:nvPr/>
        </p:nvSpPr>
        <p:spPr>
          <a:xfrm>
            <a:off x="8548669" y="1013630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?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Google Shape;357;p25"/>
          <p:cNvSpPr txBox="1"/>
          <p:nvPr/>
        </p:nvSpPr>
        <p:spPr>
          <a:xfrm>
            <a:off x="9773163" y="5531060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?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oogle Shape;369;p26">
            <a:extLst>
              <a:ext uri="{FF2B5EF4-FFF2-40B4-BE49-F238E27FC236}">
                <a16:creationId xmlns:a16="http://schemas.microsoft.com/office/drawing/2014/main" id="{8F2CE4E2-7DFB-4F3C-AD08-DD2A5AB479EE}"/>
              </a:ext>
            </a:extLst>
          </p:cNvPr>
          <p:cNvGrpSpPr/>
          <p:nvPr/>
        </p:nvGrpSpPr>
        <p:grpSpPr>
          <a:xfrm>
            <a:off x="330944" y="175464"/>
            <a:ext cx="11768490" cy="886825"/>
            <a:chOff x="749444" y="1662824"/>
            <a:chExt cx="11768490" cy="886825"/>
          </a:xfrm>
        </p:grpSpPr>
        <p:grpSp>
          <p:nvGrpSpPr>
            <p:cNvPr id="19" name="Google Shape;370;p26">
              <a:extLst>
                <a:ext uri="{FF2B5EF4-FFF2-40B4-BE49-F238E27FC236}">
                  <a16:creationId xmlns:a16="http://schemas.microsoft.com/office/drawing/2014/main" id="{148CF14D-9E68-4A16-A32E-B4CF586C11E1}"/>
                </a:ext>
              </a:extLst>
            </p:cNvPr>
            <p:cNvGrpSpPr/>
            <p:nvPr/>
          </p:nvGrpSpPr>
          <p:grpSpPr>
            <a:xfrm>
              <a:off x="749444" y="1662824"/>
              <a:ext cx="914400" cy="886825"/>
              <a:chOff x="558944" y="3567824"/>
              <a:chExt cx="914400" cy="886825"/>
            </a:xfrm>
          </p:grpSpPr>
          <p:sp>
            <p:nvSpPr>
              <p:cNvPr id="21" name="Google Shape;371;p26">
                <a:extLst>
                  <a:ext uri="{FF2B5EF4-FFF2-40B4-BE49-F238E27FC236}">
                    <a16:creationId xmlns:a16="http://schemas.microsoft.com/office/drawing/2014/main" id="{C032A6CC-824D-4E13-BF70-F3BAAE1B0D59}"/>
                  </a:ext>
                </a:extLst>
              </p:cNvPr>
              <p:cNvSpPr/>
              <p:nvPr/>
            </p:nvSpPr>
            <p:spPr>
              <a:xfrm>
                <a:off x="741824" y="3653253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 w="25400" cap="flat" cmpd="sng">
                <a:solidFill>
                  <a:srgbClr val="9470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64">
                  <a:solidFill>
                    <a:schemeClr val="lt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" name="Google Shape;372;p26">
                <a:extLst>
                  <a:ext uri="{FF2B5EF4-FFF2-40B4-BE49-F238E27FC236}">
                    <a16:creationId xmlns:a16="http://schemas.microsoft.com/office/drawing/2014/main" id="{7B64960E-6732-40D5-8538-63B643D99A06}"/>
                  </a:ext>
                </a:extLst>
              </p:cNvPr>
              <p:cNvSpPr/>
              <p:nvPr/>
            </p:nvSpPr>
            <p:spPr>
              <a:xfrm>
                <a:off x="558944" y="3567824"/>
                <a:ext cx="914400" cy="886825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en-US" sz="4400" dirty="0">
                    <a:solidFill>
                      <a:schemeClr val="lt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3</a:t>
                </a: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Google Shape;373;p26">
              <a:extLst>
                <a:ext uri="{FF2B5EF4-FFF2-40B4-BE49-F238E27FC236}">
                  <a16:creationId xmlns:a16="http://schemas.microsoft.com/office/drawing/2014/main" id="{45EF773D-E853-4B73-8A01-24AAF109B032}"/>
                </a:ext>
              </a:extLst>
            </p:cNvPr>
            <p:cNvSpPr txBox="1"/>
            <p:nvPr/>
          </p:nvSpPr>
          <p:spPr>
            <a:xfrm>
              <a:off x="1663844" y="1748055"/>
              <a:ext cx="1085409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Những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bông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hoa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nào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ghi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phép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kết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quả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:</a:t>
              </a:r>
            </a:p>
          </p:txBody>
        </p:sp>
      </p:grpSp>
      <p:sp>
        <p:nvSpPr>
          <p:cNvPr id="23" name="Google Shape;373;p26">
            <a:extLst>
              <a:ext uri="{FF2B5EF4-FFF2-40B4-BE49-F238E27FC236}">
                <a16:creationId xmlns:a16="http://schemas.microsoft.com/office/drawing/2014/main" id="{192C4CC2-7159-4374-977C-AEBB0524F3E2}"/>
              </a:ext>
            </a:extLst>
          </p:cNvPr>
          <p:cNvSpPr txBox="1"/>
          <p:nvPr/>
        </p:nvSpPr>
        <p:spPr>
          <a:xfrm>
            <a:off x="696704" y="1654056"/>
            <a:ext cx="348532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a)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10?</a:t>
            </a:r>
          </a:p>
        </p:txBody>
      </p:sp>
      <p:sp>
        <p:nvSpPr>
          <p:cNvPr id="24" name="Google Shape;373;p26">
            <a:extLst>
              <a:ext uri="{FF2B5EF4-FFF2-40B4-BE49-F238E27FC236}">
                <a16:creationId xmlns:a16="http://schemas.microsoft.com/office/drawing/2014/main" id="{A6C0FAAE-4259-4690-A180-54363ED2945B}"/>
              </a:ext>
            </a:extLst>
          </p:cNvPr>
          <p:cNvSpPr txBox="1"/>
          <p:nvPr/>
        </p:nvSpPr>
        <p:spPr>
          <a:xfrm>
            <a:off x="696704" y="2602435"/>
            <a:ext cx="348532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b)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Bé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10?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66" t="4755" r="3537"/>
          <a:stretch/>
        </p:blipFill>
        <p:spPr>
          <a:xfrm>
            <a:off x="8003799" y="1144539"/>
            <a:ext cx="3538728" cy="356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2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5"/>
          <p:cNvSpPr txBox="1"/>
          <p:nvPr/>
        </p:nvSpPr>
        <p:spPr>
          <a:xfrm>
            <a:off x="8110686" y="4541844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326</a:t>
            </a:r>
            <a:endParaRPr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5" name="Google Shape;355;p25"/>
          <p:cNvSpPr txBox="1"/>
          <p:nvPr/>
        </p:nvSpPr>
        <p:spPr>
          <a:xfrm>
            <a:off x="9650603" y="2602435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?</a:t>
            </a:r>
            <a:endParaRPr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6" name="Google Shape;356;p25"/>
          <p:cNvSpPr txBox="1"/>
          <p:nvPr/>
        </p:nvSpPr>
        <p:spPr>
          <a:xfrm>
            <a:off x="8548669" y="1013630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?</a:t>
            </a:r>
            <a:endParaRPr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Google Shape;357;p25"/>
          <p:cNvSpPr txBox="1"/>
          <p:nvPr/>
        </p:nvSpPr>
        <p:spPr>
          <a:xfrm>
            <a:off x="9773163" y="5531060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?</a:t>
            </a:r>
            <a:endParaRPr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oogle Shape;369;p26">
            <a:extLst>
              <a:ext uri="{FF2B5EF4-FFF2-40B4-BE49-F238E27FC236}">
                <a16:creationId xmlns:a16="http://schemas.microsoft.com/office/drawing/2014/main" id="{8F2CE4E2-7DFB-4F3C-AD08-DD2A5AB479EE}"/>
              </a:ext>
            </a:extLst>
          </p:cNvPr>
          <p:cNvGrpSpPr/>
          <p:nvPr/>
        </p:nvGrpSpPr>
        <p:grpSpPr>
          <a:xfrm>
            <a:off x="239504" y="215076"/>
            <a:ext cx="11859930" cy="914400"/>
            <a:chOff x="658004" y="1702436"/>
            <a:chExt cx="11859930" cy="914400"/>
          </a:xfrm>
        </p:grpSpPr>
        <p:grpSp>
          <p:nvGrpSpPr>
            <p:cNvPr id="19" name="Google Shape;370;p26">
              <a:extLst>
                <a:ext uri="{FF2B5EF4-FFF2-40B4-BE49-F238E27FC236}">
                  <a16:creationId xmlns:a16="http://schemas.microsoft.com/office/drawing/2014/main" id="{148CF14D-9E68-4A16-A32E-B4CF586C11E1}"/>
                </a:ext>
              </a:extLst>
            </p:cNvPr>
            <p:cNvGrpSpPr/>
            <p:nvPr/>
          </p:nvGrpSpPr>
          <p:grpSpPr>
            <a:xfrm>
              <a:off x="658004" y="1702436"/>
              <a:ext cx="914400" cy="914400"/>
              <a:chOff x="467504" y="3607436"/>
              <a:chExt cx="914400" cy="914400"/>
            </a:xfrm>
          </p:grpSpPr>
          <p:sp>
            <p:nvSpPr>
              <p:cNvPr id="21" name="Google Shape;371;p26">
                <a:extLst>
                  <a:ext uri="{FF2B5EF4-FFF2-40B4-BE49-F238E27FC236}">
                    <a16:creationId xmlns:a16="http://schemas.microsoft.com/office/drawing/2014/main" id="{C032A6CC-824D-4E13-BF70-F3BAAE1B0D59}"/>
                  </a:ext>
                </a:extLst>
              </p:cNvPr>
              <p:cNvSpPr/>
              <p:nvPr/>
            </p:nvSpPr>
            <p:spPr>
              <a:xfrm>
                <a:off x="558944" y="367447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 w="25400" cap="flat" cmpd="sng">
                <a:solidFill>
                  <a:srgbClr val="9470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64">
                  <a:solidFill>
                    <a:prstClr val="white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" name="Google Shape;372;p26">
                <a:extLst>
                  <a:ext uri="{FF2B5EF4-FFF2-40B4-BE49-F238E27FC236}">
                    <a16:creationId xmlns:a16="http://schemas.microsoft.com/office/drawing/2014/main" id="{7B64960E-6732-40D5-8538-63B643D99A06}"/>
                  </a:ext>
                </a:extLst>
              </p:cNvPr>
              <p:cNvSpPr/>
              <p:nvPr/>
            </p:nvSpPr>
            <p:spPr>
              <a:xfrm>
                <a:off x="467504" y="3607436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3</a:t>
                </a:r>
                <a:endParaRPr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Google Shape;373;p26">
              <a:extLst>
                <a:ext uri="{FF2B5EF4-FFF2-40B4-BE49-F238E27FC236}">
                  <a16:creationId xmlns:a16="http://schemas.microsoft.com/office/drawing/2014/main" id="{45EF773D-E853-4B73-8A01-24AAF109B032}"/>
                </a:ext>
              </a:extLst>
            </p:cNvPr>
            <p:cNvSpPr txBox="1"/>
            <p:nvPr/>
          </p:nvSpPr>
          <p:spPr>
            <a:xfrm>
              <a:off x="1663844" y="1748055"/>
              <a:ext cx="1085409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Những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bông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hoa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nào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ghi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phép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kết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quả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:</a:t>
              </a:r>
            </a:p>
          </p:txBody>
        </p:sp>
      </p:grpSp>
      <p:sp>
        <p:nvSpPr>
          <p:cNvPr id="23" name="Google Shape;373;p26">
            <a:extLst>
              <a:ext uri="{FF2B5EF4-FFF2-40B4-BE49-F238E27FC236}">
                <a16:creationId xmlns:a16="http://schemas.microsoft.com/office/drawing/2014/main" id="{192C4CC2-7159-4374-977C-AEBB0524F3E2}"/>
              </a:ext>
            </a:extLst>
          </p:cNvPr>
          <p:cNvSpPr txBox="1"/>
          <p:nvPr/>
        </p:nvSpPr>
        <p:spPr>
          <a:xfrm>
            <a:off x="696704" y="1654056"/>
            <a:ext cx="348532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a)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10?</a:t>
            </a:r>
          </a:p>
        </p:txBody>
      </p:sp>
      <p:sp>
        <p:nvSpPr>
          <p:cNvPr id="24" name="Google Shape;373;p26">
            <a:extLst>
              <a:ext uri="{FF2B5EF4-FFF2-40B4-BE49-F238E27FC236}">
                <a16:creationId xmlns:a16="http://schemas.microsoft.com/office/drawing/2014/main" id="{A6C0FAAE-4259-4690-A180-54363ED2945B}"/>
              </a:ext>
            </a:extLst>
          </p:cNvPr>
          <p:cNvSpPr txBox="1"/>
          <p:nvPr/>
        </p:nvSpPr>
        <p:spPr>
          <a:xfrm>
            <a:off x="696704" y="2602435"/>
            <a:ext cx="348532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b)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Bé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10?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66" t="4755" r="3537"/>
          <a:stretch/>
        </p:blipFill>
        <p:spPr>
          <a:xfrm>
            <a:off x="8201279" y="1113781"/>
            <a:ext cx="3538728" cy="35620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ED85FB-5E8B-4CA2-900D-DFDEB7A06BE5}"/>
              </a:ext>
            </a:extLst>
          </p:cNvPr>
          <p:cNvSpPr txBox="1"/>
          <p:nvPr/>
        </p:nvSpPr>
        <p:spPr>
          <a:xfrm>
            <a:off x="4117413" y="1654056"/>
            <a:ext cx="220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9x5; 9x2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E3C316-59C5-4098-95F0-D5D016C1A606}"/>
              </a:ext>
            </a:extLst>
          </p:cNvPr>
          <p:cNvSpPr txBox="1"/>
          <p:nvPr/>
        </p:nvSpPr>
        <p:spPr>
          <a:xfrm>
            <a:off x="3975551" y="2602435"/>
            <a:ext cx="3015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54:9; 45:9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6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90210" y="2346757"/>
            <a:ext cx="6104382" cy="31579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7" name="Google Shape;337;p25"/>
          <p:cNvGrpSpPr/>
          <p:nvPr/>
        </p:nvGrpSpPr>
        <p:grpSpPr>
          <a:xfrm>
            <a:off x="323691" y="194310"/>
            <a:ext cx="9734550" cy="914400"/>
            <a:chOff x="842010" y="518160"/>
            <a:chExt cx="9734550" cy="914400"/>
          </a:xfrm>
        </p:grpSpPr>
        <p:grpSp>
          <p:nvGrpSpPr>
            <p:cNvPr id="338" name="Google Shape;338;p25"/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339" name="Google Shape;339;p25"/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 w="25400" cap="flat" cmpd="sng">
                <a:solidFill>
                  <a:srgbClr val="9470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64">
                  <a:solidFill>
                    <a:schemeClr val="lt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0" name="Google Shape;340;p25"/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l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4</a:t>
                </a:r>
                <a:endParaRPr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41" name="Google Shape;341;p25"/>
            <p:cNvSpPr txBox="1"/>
            <p:nvPr/>
          </p:nvSpPr>
          <p:spPr>
            <a:xfrm>
              <a:off x="1756410" y="694789"/>
              <a:ext cx="882015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6" name="Google Shape;356;p25"/>
          <p:cNvSpPr txBox="1"/>
          <p:nvPr/>
        </p:nvSpPr>
        <p:spPr>
          <a:xfrm>
            <a:off x="8548669" y="1013630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?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FCB926-28F6-45CD-BEA1-6A26AA933139}"/>
              </a:ext>
            </a:extLst>
          </p:cNvPr>
          <p:cNvSpPr txBox="1"/>
          <p:nvPr/>
        </p:nvSpPr>
        <p:spPr>
          <a:xfrm>
            <a:off x="1329530" y="183112"/>
            <a:ext cx="10612533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đều 45</a:t>
            </a:r>
            <a:r>
              <a:rPr lang="nl-NL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nl-NL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nước mắm vào 9 cái can. Hỏi mỗi can có bao nhiêu lít nước mắm</a:t>
            </a:r>
            <a:r>
              <a:rPr lang="nl-NL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453896" y="827315"/>
            <a:ext cx="2203704" cy="38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96000" y="825993"/>
            <a:ext cx="1632501" cy="132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9181452" y="817148"/>
            <a:ext cx="1963626" cy="88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85225" y="1598405"/>
            <a:ext cx="23136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7953" y="2522462"/>
            <a:ext cx="42281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9 can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can:…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3C8DB7-601A-4E37-83C6-6AA7FC71EBB8}"/>
              </a:ext>
            </a:extLst>
          </p:cNvPr>
          <p:cNvSpPr txBox="1"/>
          <p:nvPr/>
        </p:nvSpPr>
        <p:spPr>
          <a:xfrm>
            <a:off x="4856150" y="2182401"/>
            <a:ext cx="6993693" cy="2831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giải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nl-NL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ỗi can có số lít nước mắm là: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 : 5 = 9 (</a:t>
            </a:r>
            <a:r>
              <a:rPr lang="nl-NL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Đáp số: 9 lít nước mắm</a:t>
            </a:r>
            <a:endParaRPr lang="en-US" sz="3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79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490210" y="2346757"/>
            <a:ext cx="6104382" cy="31579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7" name="Google Shape;337;p25"/>
          <p:cNvGrpSpPr/>
          <p:nvPr/>
        </p:nvGrpSpPr>
        <p:grpSpPr>
          <a:xfrm>
            <a:off x="323691" y="194310"/>
            <a:ext cx="9734550" cy="914400"/>
            <a:chOff x="842010" y="518160"/>
            <a:chExt cx="9734550" cy="914400"/>
          </a:xfrm>
        </p:grpSpPr>
        <p:grpSp>
          <p:nvGrpSpPr>
            <p:cNvPr id="338" name="Google Shape;338;p25"/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339" name="Google Shape;339;p25"/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 w="25400" cap="flat" cmpd="sng">
                <a:solidFill>
                  <a:srgbClr val="9470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64">
                  <a:solidFill>
                    <a:schemeClr val="lt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0" name="Google Shape;340;p25"/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l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5</a:t>
                </a:r>
                <a:endParaRPr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41" name="Google Shape;341;p25"/>
            <p:cNvSpPr txBox="1"/>
            <p:nvPr/>
          </p:nvSpPr>
          <p:spPr>
            <a:xfrm>
              <a:off x="1756410" y="694789"/>
              <a:ext cx="882015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6" name="Google Shape;356;p25"/>
          <p:cNvSpPr txBox="1"/>
          <p:nvPr/>
        </p:nvSpPr>
        <p:spPr>
          <a:xfrm>
            <a:off x="8548669" y="1013630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?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Google Shape;357;p25"/>
          <p:cNvSpPr txBox="1"/>
          <p:nvPr/>
        </p:nvSpPr>
        <p:spPr>
          <a:xfrm>
            <a:off x="9773163" y="5531060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?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FCB926-28F6-45CD-BEA1-6A26AA933139}"/>
              </a:ext>
            </a:extLst>
          </p:cNvPr>
          <p:cNvSpPr txBox="1"/>
          <p:nvPr/>
        </p:nvSpPr>
        <p:spPr>
          <a:xfrm>
            <a:off x="1420971" y="186256"/>
            <a:ext cx="10447338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292096" y="818599"/>
            <a:ext cx="3950208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229600" y="874982"/>
            <a:ext cx="3099816" cy="38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1536192" y="1581104"/>
            <a:ext cx="2731008" cy="173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46651" y="2370795"/>
            <a:ext cx="42281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9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: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3C8DB7-601A-4E37-83C6-6AA7FC71EBB8}"/>
              </a:ext>
            </a:extLst>
          </p:cNvPr>
          <p:cNvSpPr txBox="1"/>
          <p:nvPr/>
        </p:nvSpPr>
        <p:spPr>
          <a:xfrm>
            <a:off x="4756023" y="2411535"/>
            <a:ext cx="7358504" cy="2831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giải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Số người trên 5 thuyền có </a:t>
            </a: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là: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x 5 = 45 (người)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Đáp số: 45 người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44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421</Words>
  <Application>Microsoft Office PowerPoint</Application>
  <PresentationFormat>Widescreen</PresentationFormat>
  <Paragraphs>139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Pangolin</vt:lpstr>
      <vt:lpstr>Times New Roman</vt:lpstr>
      <vt:lpstr>字魂59号-创粗黑</vt:lpstr>
      <vt:lpstr>Office Theme</vt:lpstr>
      <vt:lpstr>Office 主题​​</vt:lpstr>
      <vt:lpstr>1_Office 主题​​</vt:lpstr>
      <vt:lpstr>PowerPoint Presentation</vt:lpstr>
      <vt:lpstr>YÊU CẦU CẦN ĐẠT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 các 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HồngAnh Phạm</dc:creator>
  <cp:lastModifiedBy>Admin</cp:lastModifiedBy>
  <cp:revision>27</cp:revision>
  <dcterms:created xsi:type="dcterms:W3CDTF">2022-07-31T03:52:51Z</dcterms:created>
  <dcterms:modified xsi:type="dcterms:W3CDTF">2024-10-11T01:21:43Z</dcterms:modified>
</cp:coreProperties>
</file>