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21"/>
  </p:notesMasterIdLst>
  <p:sldIdLst>
    <p:sldId id="260" r:id="rId3"/>
    <p:sldId id="324" r:id="rId4"/>
    <p:sldId id="346" r:id="rId5"/>
    <p:sldId id="349" r:id="rId6"/>
    <p:sldId id="350" r:id="rId7"/>
    <p:sldId id="351" r:id="rId8"/>
    <p:sldId id="353" r:id="rId9"/>
    <p:sldId id="347" r:id="rId10"/>
    <p:sldId id="354" r:id="rId11"/>
    <p:sldId id="377" r:id="rId12"/>
    <p:sldId id="373" r:id="rId13"/>
    <p:sldId id="374" r:id="rId14"/>
    <p:sldId id="375" r:id="rId15"/>
    <p:sldId id="366" r:id="rId16"/>
    <p:sldId id="367" r:id="rId17"/>
    <p:sldId id="369" r:id="rId18"/>
    <p:sldId id="370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Ôn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vi 10 000,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làm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đến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hàng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chục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hàng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trăm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La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mã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t</a:t>
          </a:r>
          <a:r>
            <a:rPr lang="nl-NL" sz="2400" dirty="0"/>
            <a:t>ìm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vi-VN" sz="2400" dirty="0">
              <a:latin typeface="+mj-lt"/>
              <a:cs typeface="Times New Roman" panose="02020603050405020304" pitchFamily="18" charset="0"/>
            </a:rPr>
            <a:t>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3200" dirty="0">
              <a:latin typeface="+mj-lt"/>
              <a:cs typeface="Times New Roman" panose="02020603050405020304" pitchFamily="18" charset="0"/>
            </a:rPr>
            <a:t>3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2544" y="312544"/>
          <a:ext cx="2083633" cy="14585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2" y="729271"/>
        <a:ext cx="1458543" cy="625090"/>
      </dsp:txXfrm>
    </dsp:sp>
    <dsp:sp modelId="{F97EB1BA-22EF-49EF-A4D2-6FF056CB5200}">
      <dsp:nvSpPr>
        <dsp:cNvPr id="0" name=""/>
        <dsp:cNvSpPr/>
      </dsp:nvSpPr>
      <dsp:spPr>
        <a:xfrm rot="5400000">
          <a:off x="3992339" y="-2533796"/>
          <a:ext cx="1354361" cy="64219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Ôn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vi 10 000,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làm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đến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hàng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chục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hàng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trăm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La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mã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8543" y="66114"/>
        <a:ext cx="6355839" cy="122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17250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t</a:t>
          </a:r>
          <a:r>
            <a:rPr lang="nl-NL" sz="2400" kern="1200" dirty="0"/>
            <a:t>ìm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vi-VN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159489" y="112507"/>
        <a:ext cx="6578506" cy="971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77198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1159489" y="52559"/>
        <a:ext cx="6578506" cy="971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27190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252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73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06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24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AC55FD9-9B83-420E-B39D-D7B385B4851A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45719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06081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jp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emf"/><Relationship Id="rId11" Type="http://schemas.openxmlformats.org/officeDocument/2006/relationships/audio" Target="../media/audio3.wav"/><Relationship Id="rId5" Type="http://schemas.openxmlformats.org/officeDocument/2006/relationships/image" Target="../media/image10.jp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emf"/><Relationship Id="rId11" Type="http://schemas.openxmlformats.org/officeDocument/2006/relationships/audio" Target="../media/audio4.wav"/><Relationship Id="rId5" Type="http://schemas.openxmlformats.org/officeDocument/2006/relationships/image" Target="../media/image29.emf"/><Relationship Id="rId10" Type="http://schemas.openxmlformats.org/officeDocument/2006/relationships/audio" Target="../media/audio3.wav"/><Relationship Id="rId4" Type="http://schemas.openxmlformats.org/officeDocument/2006/relationships/image" Target="../media/image10.jp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emf"/><Relationship Id="rId11" Type="http://schemas.openxmlformats.org/officeDocument/2006/relationships/audio" Target="../media/audio4.wav"/><Relationship Id="rId5" Type="http://schemas.openxmlformats.org/officeDocument/2006/relationships/image" Target="../media/image29.emf"/><Relationship Id="rId10" Type="http://schemas.openxmlformats.org/officeDocument/2006/relationships/audio" Target="../media/audio3.wav"/><Relationship Id="rId4" Type="http://schemas.openxmlformats.org/officeDocument/2006/relationships/image" Target="../media/image10.jp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0.jpg"/><Relationship Id="rId9" Type="http://schemas.microsoft.com/office/2007/relationships/hdphoto" Target="../media/hdphoto3.wdp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gif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89126-21BB-4A8C-B269-C1F1220D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01" y="2731602"/>
            <a:ext cx="4743099" cy="417612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437" y="171449"/>
            <a:ext cx="6869326" cy="533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752" y="985972"/>
            <a:ext cx="1932599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99E2A-E5A9-4057-994C-690B0224A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096" y="45168"/>
            <a:ext cx="3432345" cy="1585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7EE3A-4A3B-492B-968D-5AF8C4E35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8172" y="1812312"/>
            <a:ext cx="5169856" cy="1755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4C4560-C50C-2FC6-0691-E03E9CC44860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F60C19-2E11-E1F7-FDCE-F52856FDF4C2}"/>
              </a:ext>
            </a:extLst>
          </p:cNvPr>
          <p:cNvSpPr txBox="1"/>
          <p:nvPr/>
        </p:nvSpPr>
        <p:spPr>
          <a:xfrm>
            <a:off x="2970149" y="3752398"/>
            <a:ext cx="382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TIẾT 1 – TRANG 17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81671" y="166628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199157" y="506689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253320" y="537503"/>
            <a:ext cx="700757" cy="67904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1914671" y="596405"/>
            <a:ext cx="1300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F195EC-49C3-416B-A2B8-621E23480658}"/>
              </a:ext>
            </a:extLst>
          </p:cNvPr>
          <p:cNvGrpSpPr/>
          <p:nvPr/>
        </p:nvGrpSpPr>
        <p:grpSpPr>
          <a:xfrm>
            <a:off x="894096" y="2204110"/>
            <a:ext cx="10312880" cy="404652"/>
            <a:chOff x="719711" y="2944906"/>
            <a:chExt cx="9042854" cy="38582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7373EE8-83B3-401F-88EB-E91290453702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73097C-78AD-4F7B-ACAC-244BF6AB85D2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62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9B58CC-72E2-421E-A22C-9D2A962E6B81}"/>
                </a:ext>
              </a:extLst>
            </p:cNvPr>
            <p:cNvCxnSpPr/>
            <p:nvPr/>
          </p:nvCxnSpPr>
          <p:spPr>
            <a:xfrm>
              <a:off x="2425075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6F53FA-D209-414A-A04F-D715929DDF6A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9E7130-5307-42AE-86AD-55F01EFA98E1}"/>
                </a:ext>
              </a:extLst>
            </p:cNvPr>
            <p:cNvCxnSpPr>
              <a:cxnSpLocks/>
            </p:cNvCxnSpPr>
            <p:nvPr/>
          </p:nvCxnSpPr>
          <p:spPr>
            <a:xfrm>
              <a:off x="4279699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A2C37C6-8E2F-49BA-B29E-9626D0420C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4790" y="2944906"/>
              <a:ext cx="3385" cy="36645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D55805C-0000-447F-9A1C-F3D06811DD31}"/>
                </a:ext>
              </a:extLst>
            </p:cNvPr>
            <p:cNvCxnSpPr/>
            <p:nvPr/>
          </p:nvCxnSpPr>
          <p:spPr>
            <a:xfrm>
              <a:off x="6209074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00D1516-1CCD-419D-A8B5-7CB69AC337D0}"/>
                </a:ext>
              </a:extLst>
            </p:cNvPr>
            <p:cNvCxnSpPr/>
            <p:nvPr/>
          </p:nvCxnSpPr>
          <p:spPr>
            <a:xfrm>
              <a:off x="7135310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9E18A94-5EA1-4715-AC25-FE9EA168D7AD}"/>
                </a:ext>
              </a:extLst>
            </p:cNvPr>
            <p:cNvCxnSpPr/>
            <p:nvPr/>
          </p:nvCxnSpPr>
          <p:spPr>
            <a:xfrm>
              <a:off x="8051686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B9C24F9-E57B-467F-B7BC-CA27C5A458A0}"/>
                </a:ext>
              </a:extLst>
            </p:cNvPr>
            <p:cNvCxnSpPr/>
            <p:nvPr/>
          </p:nvCxnSpPr>
          <p:spPr>
            <a:xfrm>
              <a:off x="8979263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471F8CC-4DBD-444F-B6B5-EAB49476D16C}"/>
              </a:ext>
            </a:extLst>
          </p:cNvPr>
          <p:cNvSpPr txBox="1"/>
          <p:nvPr/>
        </p:nvSpPr>
        <p:spPr>
          <a:xfrm>
            <a:off x="1217643" y="2608762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3 496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FA4D32-75C8-4940-9C4C-E34FE9BE3BA2}"/>
              </a:ext>
            </a:extLst>
          </p:cNvPr>
          <p:cNvSpPr txBox="1"/>
          <p:nvPr/>
        </p:nvSpPr>
        <p:spPr>
          <a:xfrm>
            <a:off x="2296316" y="2573351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3 497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371F81-BF41-4AAE-86D8-096E55084859}"/>
              </a:ext>
            </a:extLst>
          </p:cNvPr>
          <p:cNvSpPr txBox="1"/>
          <p:nvPr/>
        </p:nvSpPr>
        <p:spPr>
          <a:xfrm>
            <a:off x="3291310" y="2562715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3 498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B088EA-032F-43CC-A031-937BF63F522D}"/>
              </a:ext>
            </a:extLst>
          </p:cNvPr>
          <p:cNvSpPr txBox="1"/>
          <p:nvPr/>
        </p:nvSpPr>
        <p:spPr>
          <a:xfrm>
            <a:off x="5483576" y="2645653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3 500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A99512-B25C-461E-8607-80B1AA7A1350}"/>
              </a:ext>
            </a:extLst>
          </p:cNvPr>
          <p:cNvSpPr txBox="1"/>
          <p:nvPr/>
        </p:nvSpPr>
        <p:spPr>
          <a:xfrm>
            <a:off x="7626241" y="2655707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3 502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E2CF76F-6080-4F33-BF2A-396979ED301D}"/>
              </a:ext>
            </a:extLst>
          </p:cNvPr>
          <p:cNvSpPr txBox="1"/>
          <p:nvPr/>
        </p:nvSpPr>
        <p:spPr>
          <a:xfrm>
            <a:off x="8724959" y="2665903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3 503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493CFC-5CD9-44D3-B117-70B48457000E}"/>
              </a:ext>
            </a:extLst>
          </p:cNvPr>
          <p:cNvSpPr txBox="1"/>
          <p:nvPr/>
        </p:nvSpPr>
        <p:spPr>
          <a:xfrm>
            <a:off x="9774691" y="2665903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3 504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BECAA5-B0A7-4278-88F8-680541472C7D}"/>
              </a:ext>
            </a:extLst>
          </p:cNvPr>
          <p:cNvGrpSpPr/>
          <p:nvPr/>
        </p:nvGrpSpPr>
        <p:grpSpPr>
          <a:xfrm>
            <a:off x="894096" y="3852517"/>
            <a:ext cx="10312880" cy="404652"/>
            <a:chOff x="719711" y="2944906"/>
            <a:chExt cx="9042854" cy="385823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CDD1A64-95C5-4538-8D39-350FD0D98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3AD1E9F-9951-4841-BCF0-B76D487BA12E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62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B81F8A5-9641-4447-BAB7-5FFF37459ECA}"/>
                </a:ext>
              </a:extLst>
            </p:cNvPr>
            <p:cNvCxnSpPr/>
            <p:nvPr/>
          </p:nvCxnSpPr>
          <p:spPr>
            <a:xfrm>
              <a:off x="2425075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68071FC-6A88-48D7-9B5F-B7C170526796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D2567D9-501D-4C8F-BD73-6C0232D1E522}"/>
                </a:ext>
              </a:extLst>
            </p:cNvPr>
            <p:cNvCxnSpPr>
              <a:cxnSpLocks/>
            </p:cNvCxnSpPr>
            <p:nvPr/>
          </p:nvCxnSpPr>
          <p:spPr>
            <a:xfrm>
              <a:off x="4279699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D6E4663-DFA0-4494-BF0B-A8F32566C9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4790" y="2944906"/>
              <a:ext cx="3385" cy="36645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897F1BB-E007-4CCF-9025-F4CB263BC2EE}"/>
                </a:ext>
              </a:extLst>
            </p:cNvPr>
            <p:cNvCxnSpPr/>
            <p:nvPr/>
          </p:nvCxnSpPr>
          <p:spPr>
            <a:xfrm>
              <a:off x="6209074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D3205EE-2C11-4B2C-99CB-8FF251A6A814}"/>
                </a:ext>
              </a:extLst>
            </p:cNvPr>
            <p:cNvCxnSpPr/>
            <p:nvPr/>
          </p:nvCxnSpPr>
          <p:spPr>
            <a:xfrm>
              <a:off x="7135310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0901F73-B1E0-4554-AC89-6F9EEF16BB05}"/>
                </a:ext>
              </a:extLst>
            </p:cNvPr>
            <p:cNvCxnSpPr/>
            <p:nvPr/>
          </p:nvCxnSpPr>
          <p:spPr>
            <a:xfrm>
              <a:off x="8051686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163870B-97F7-4441-8D9A-C59B4944F639}"/>
                </a:ext>
              </a:extLst>
            </p:cNvPr>
            <p:cNvCxnSpPr/>
            <p:nvPr/>
          </p:nvCxnSpPr>
          <p:spPr>
            <a:xfrm>
              <a:off x="8979263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7288E10-1C62-49F0-9E51-B984458A1582}"/>
              </a:ext>
            </a:extLst>
          </p:cNvPr>
          <p:cNvSpPr txBox="1"/>
          <p:nvPr/>
        </p:nvSpPr>
        <p:spPr>
          <a:xfrm>
            <a:off x="3306404" y="4429712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9 994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12A28FD-8DB4-4512-A2B6-EDC38C1E8826}"/>
              </a:ext>
            </a:extLst>
          </p:cNvPr>
          <p:cNvSpPr txBox="1"/>
          <p:nvPr/>
        </p:nvSpPr>
        <p:spPr>
          <a:xfrm>
            <a:off x="1186018" y="4429713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9 992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DA03EEB-AB11-47A1-B188-9FEED3A8271E}"/>
              </a:ext>
            </a:extLst>
          </p:cNvPr>
          <p:cNvSpPr txBox="1"/>
          <p:nvPr/>
        </p:nvSpPr>
        <p:spPr>
          <a:xfrm>
            <a:off x="4411107" y="4429711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9 995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5A337E-1CD6-445E-9A3E-715FBA953CFB}"/>
              </a:ext>
            </a:extLst>
          </p:cNvPr>
          <p:cNvSpPr txBox="1"/>
          <p:nvPr/>
        </p:nvSpPr>
        <p:spPr>
          <a:xfrm>
            <a:off x="6637095" y="4423700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9 997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2CE94E-D03A-432C-8ECE-3AF780D8C318}"/>
              </a:ext>
            </a:extLst>
          </p:cNvPr>
          <p:cNvSpPr txBox="1"/>
          <p:nvPr/>
        </p:nvSpPr>
        <p:spPr>
          <a:xfrm>
            <a:off x="7689968" y="4437790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9 998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DC876CD-3FF2-4B28-96D1-2D9A3816E410}"/>
              </a:ext>
            </a:extLst>
          </p:cNvPr>
          <p:cNvSpPr txBox="1"/>
          <p:nvPr/>
        </p:nvSpPr>
        <p:spPr>
          <a:xfrm>
            <a:off x="8693539" y="4423700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9 999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3205A2F-E86E-46F6-87CA-DF4942C4893B}"/>
              </a:ext>
            </a:extLst>
          </p:cNvPr>
          <p:cNvSpPr/>
          <p:nvPr/>
        </p:nvSpPr>
        <p:spPr>
          <a:xfrm>
            <a:off x="4723785" y="2698791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E303105-3B26-4312-BA0E-38FC457B4BF9}"/>
              </a:ext>
            </a:extLst>
          </p:cNvPr>
          <p:cNvSpPr/>
          <p:nvPr/>
        </p:nvSpPr>
        <p:spPr>
          <a:xfrm>
            <a:off x="4475392" y="266239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3 499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197EC40-6A1C-43A1-B2AD-99C94850A54D}"/>
              </a:ext>
            </a:extLst>
          </p:cNvPr>
          <p:cNvSpPr/>
          <p:nvPr/>
        </p:nvSpPr>
        <p:spPr>
          <a:xfrm>
            <a:off x="6925268" y="2760898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9D44CC0-8DD7-4D69-898D-6710EA3DE401}"/>
              </a:ext>
            </a:extLst>
          </p:cNvPr>
          <p:cNvSpPr/>
          <p:nvPr/>
        </p:nvSpPr>
        <p:spPr>
          <a:xfrm>
            <a:off x="6684972" y="2707941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3 501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BA9D65C-6859-424E-B9C0-14DB9840F72A}"/>
              </a:ext>
            </a:extLst>
          </p:cNvPr>
          <p:cNvSpPr/>
          <p:nvPr/>
        </p:nvSpPr>
        <p:spPr>
          <a:xfrm>
            <a:off x="2620195" y="4427778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FF30511-BAC4-4078-8947-2D847293F532}"/>
              </a:ext>
            </a:extLst>
          </p:cNvPr>
          <p:cNvSpPr/>
          <p:nvPr/>
        </p:nvSpPr>
        <p:spPr>
          <a:xfrm>
            <a:off x="5834771" y="4442070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5838E34-6A14-4C71-A30A-F829169BB344}"/>
              </a:ext>
            </a:extLst>
          </p:cNvPr>
          <p:cNvSpPr/>
          <p:nvPr/>
        </p:nvSpPr>
        <p:spPr>
          <a:xfrm>
            <a:off x="10136143" y="4401199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CC8CF3C-71DD-42A7-A661-7AB06D3665E3}"/>
              </a:ext>
            </a:extLst>
          </p:cNvPr>
          <p:cNvSpPr/>
          <p:nvPr/>
        </p:nvSpPr>
        <p:spPr>
          <a:xfrm>
            <a:off x="2385708" y="4381773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9 993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0FA4D5F-D733-4D9B-B92A-796D8F525709}"/>
              </a:ext>
            </a:extLst>
          </p:cNvPr>
          <p:cNvSpPr/>
          <p:nvPr/>
        </p:nvSpPr>
        <p:spPr>
          <a:xfrm>
            <a:off x="5674253" y="439805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9 996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3B0AB71F-0EA9-4EF0-B195-B7CF38DCDE4D}"/>
              </a:ext>
            </a:extLst>
          </p:cNvPr>
          <p:cNvSpPr/>
          <p:nvPr/>
        </p:nvSpPr>
        <p:spPr>
          <a:xfrm>
            <a:off x="9971423" y="4343743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3CEDA5-3375-4D3D-A679-54E7131292DB}"/>
              </a:ext>
            </a:extLst>
          </p:cNvPr>
          <p:cNvSpPr/>
          <p:nvPr/>
        </p:nvSpPr>
        <p:spPr>
          <a:xfrm>
            <a:off x="325662" y="2041174"/>
            <a:ext cx="506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3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EBB3C22-48B4-4A5E-BC44-2F519E292687}"/>
              </a:ext>
            </a:extLst>
          </p:cNvPr>
          <p:cNvSpPr/>
          <p:nvPr/>
        </p:nvSpPr>
        <p:spPr>
          <a:xfrm>
            <a:off x="316044" y="3717551"/>
            <a:ext cx="52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46439D-B9DE-2428-1E9E-9C5382A10D2B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6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74" grpId="0" animBg="1"/>
      <p:bldP spid="75" grpId="0" animBg="1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3" y="123826"/>
            <a:ext cx="8440710" cy="1266446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2054546" y="323851"/>
            <a:ext cx="715307" cy="75205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769853" y="315155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lang="en-US" sz="4400" dirty="0">
                <a:solidFill>
                  <a:prstClr val="black"/>
                </a:solidFill>
                <a:latin typeface="Arial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  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2 900   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2 850 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2 840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9D5E16-599A-45FA-AC66-4CFAAE4904FD}"/>
              </a:ext>
            </a:extLst>
          </p:cNvPr>
          <p:cNvSpPr/>
          <p:nvPr/>
        </p:nvSpPr>
        <p:spPr>
          <a:xfrm>
            <a:off x="4547607" y="4755298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516346-A514-DFB3-001F-0B46739EAB36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394883" y="156495"/>
            <a:ext cx="662985" cy="71759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057868" y="352409"/>
            <a:ext cx="9515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143205"/>
            <a:ext cx="1894282" cy="1515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3BA5-7E8D-4465-B75E-F8E5D3F219C8}"/>
              </a:ext>
            </a:extLst>
          </p:cNvPr>
          <p:cNvSpPr txBox="1"/>
          <p:nvPr/>
        </p:nvSpPr>
        <p:spPr>
          <a:xfrm>
            <a:off x="1675782" y="4222065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392ED-5AAB-4298-9D82-A28677F3F6D7}"/>
              </a:ext>
            </a:extLst>
          </p:cNvPr>
          <p:cNvSpPr txBox="1"/>
          <p:nvPr/>
        </p:nvSpPr>
        <p:spPr>
          <a:xfrm>
            <a:off x="1675782" y="5366696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FB5FFE-0B50-C917-03A6-6916185F41F9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04801" y="114280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143205"/>
            <a:ext cx="1962498" cy="1569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I; II; IV; V; VII; VIII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dirty="0"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</a:t>
            </a:r>
            <a:r>
              <a:rPr lang="it-IT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III; VI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椭圆 47">
            <a:extLst>
              <a:ext uri="{FF2B5EF4-FFF2-40B4-BE49-F238E27FC236}">
                <a16:creationId xmlns:a16="http://schemas.microsoft.com/office/drawing/2014/main" id="{D91BD316-C2CE-4D27-937D-1E0B6F5F1C97}"/>
              </a:ext>
            </a:extLst>
          </p:cNvPr>
          <p:cNvSpPr/>
          <p:nvPr/>
        </p:nvSpPr>
        <p:spPr>
          <a:xfrm>
            <a:off x="1475995" y="123825"/>
            <a:ext cx="662985" cy="71759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5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0A8694-739B-48BB-8403-412DE418BF8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775535" y="2233537"/>
            <a:ext cx="4647558" cy="30488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19EE31-9BA2-BCDD-F82D-F4B5BC82FF3D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 CỐ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6D88B1-2685-69CB-8064-E844E316D44D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79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F2586-05CD-46BD-8C24-01A05F7690E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B70F8F7-38EC-4879-A90B-0C400EE96816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7637A2-8E19-4BE2-A1A6-710D619B17D8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47FA0E-F6EE-4E76-B398-76D841F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FB5A22-4CEC-4272-B526-04EA28E4C296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657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DapAnB - 9Slide.vn">
            <a:extLst>
              <a:ext uri="{FF2B5EF4-FFF2-40B4-BE49-F238E27FC236}">
                <a16:creationId xmlns:a16="http://schemas.microsoft.com/office/drawing/2014/main" id="{46E8F2B5-826B-4180-9AF8-5E9CC623476A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C33B13-E839-4869-B048-03C930A888C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70D7712-52B3-4B87-A567-420F7E9639C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25C6BBA-19E3-4FAE-9CC5-BBBAEA4D46C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5211F-F1BC-46C4-9F00-8573AB82D0BF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BEB1F3-E4CC-414A-853E-48E1CF44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01B31D-4A19-451F-9CF3-5B0DF3E5F067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31" name="DapAnC - 9Slide.vn">
            <a:extLst>
              <a:ext uri="{FF2B5EF4-FFF2-40B4-BE49-F238E27FC236}">
                <a16:creationId xmlns:a16="http://schemas.microsoft.com/office/drawing/2014/main" id="{0E7C53E4-BE2D-4378-936E-4DB635709BDC}"/>
              </a:ext>
            </a:extLst>
          </p:cNvPr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C99A1D2-021C-48ED-810C-B46A142CF9C2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E4E081-7068-4676-BCA0-1CECE0E5EA45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CDE86DA-EF7E-4B2D-9920-1BB485B1F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B5BF64-5667-4B25-B3DF-7A34A1B8D3CB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44" name="Rectangle: Rounded Corners 11">
            <a:extLst>
              <a:ext uri="{FF2B5EF4-FFF2-40B4-BE49-F238E27FC236}">
                <a16:creationId xmlns:a16="http://schemas.microsoft.com/office/drawing/2014/main" id="{2580317B-E145-4454-82E6-9D2F4B6B9A8F}"/>
              </a:ext>
            </a:extLst>
          </p:cNvPr>
          <p:cNvSpPr/>
          <p:nvPr/>
        </p:nvSpPr>
        <p:spPr>
          <a:xfrm>
            <a:off x="8200390" y="3169285"/>
            <a:ext cx="384937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id="{81CB916F-7476-4A2C-B782-85EE5AEFF064}"/>
              </a:ext>
            </a:extLst>
          </p:cNvPr>
          <p:cNvSpPr/>
          <p:nvPr/>
        </p:nvSpPr>
        <p:spPr>
          <a:xfrm>
            <a:off x="5198745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id="{A756D7BE-1C07-4F77-8693-4C48254B74B8}"/>
              </a:ext>
            </a:extLst>
          </p:cNvPr>
          <p:cNvSpPr txBox="1"/>
          <p:nvPr/>
        </p:nvSpPr>
        <p:spPr>
          <a:xfrm>
            <a:off x="9330372" y="32274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05D1BEA9-04EC-4CA6-983A-54AA94870610}"/>
              </a:ext>
            </a:extLst>
          </p:cNvPr>
          <p:cNvSpPr txBox="1"/>
          <p:nvPr/>
        </p:nvSpPr>
        <p:spPr>
          <a:xfrm>
            <a:off x="6392231" y="5367403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49" name="DapAnA - 9Slide.vn">
            <a:extLst>
              <a:ext uri="{FF2B5EF4-FFF2-40B4-BE49-F238E27FC236}">
                <a16:creationId xmlns:a16="http://schemas.microsoft.com/office/drawing/2014/main" id="{448C66F0-D20F-44B1-AA3D-5138FEBAF0CA}"/>
              </a:ext>
            </a:extLst>
          </p:cNvPr>
          <p:cNvGrpSpPr/>
          <p:nvPr/>
        </p:nvGrpSpPr>
        <p:grpSpPr>
          <a:xfrm>
            <a:off x="357505" y="3012440"/>
            <a:ext cx="5955665" cy="1422400"/>
            <a:chOff x="609600" y="3061123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A8A7F2-191E-40AF-A299-77E7608997C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82E5B39-DA10-4C7C-A286-F5A001087C04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F3926AAE-4015-4BB2-834A-BD72E73DDE60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EC90-769C-49E0-86C3-6A2F4787C394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7378430-CC25-4A14-A149-E0EA20CE2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ADDC18-24EF-45D6-AFBE-ABA7A4E3A1C5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59" name="Text Box 53">
            <a:extLst>
              <a:ext uri="{FF2B5EF4-FFF2-40B4-BE49-F238E27FC236}">
                <a16:creationId xmlns:a16="http://schemas.microsoft.com/office/drawing/2014/main" id="{7314BC77-6106-471C-9467-C0DBCEB2803D}"/>
              </a:ext>
            </a:extLst>
          </p:cNvPr>
          <p:cNvSpPr txBox="1"/>
          <p:nvPr/>
        </p:nvSpPr>
        <p:spPr>
          <a:xfrm>
            <a:off x="3106434" y="322639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0" name="ChuaChinhXac - 9Slide.vn">
            <a:extLst>
              <a:ext uri="{FF2B5EF4-FFF2-40B4-BE49-F238E27FC236}">
                <a16:creationId xmlns:a16="http://schemas.microsoft.com/office/drawing/2014/main" id="{DF60F881-ED25-488C-8C90-6A5D8B2F5357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A966D4-2374-4A0A-8FB6-60A6167E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6CFCD3-805F-4EBD-9696-1786F10AE573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FCE34D3-0CC4-4F13-94C0-40367DA96B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80C1C7-0A50-AE54-7D6D-3D81F23EE293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8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B73D0-BCDC-4FAD-9CC1-F3D68B9067A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DD6E8A-9289-4695-B1CD-0729FCDA59DD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BDD211C-337D-4F75-87D3-D836064F894B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69370C1-D9CD-4E37-8BDD-D3BCDBF5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840608-1032-4C27-8EA5-E7561C18C8D9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9 789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id="{FA9F0543-26B5-4117-8649-3C230E49D873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515275-7600-4786-AB20-60EDA60039C2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5746D348-690A-406D-9E1A-8DEDDB58150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973833A-97CE-4E96-8D29-BD3CE5EC6D6E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0E8CD32-183C-4BC1-9A1D-FC3E9570CBC4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81C19BF-AC20-4E14-8C40-A5694A2A2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1DC9C8D-5134-4857-8B78-54B0AAD3A13E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BC8E3252-5115-45CB-90C4-F10A3006AD20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Box 55">
            <a:extLst>
              <a:ext uri="{FF2B5EF4-FFF2-40B4-BE49-F238E27FC236}">
                <a16:creationId xmlns:a16="http://schemas.microsoft.com/office/drawing/2014/main" id="{9529B4EF-A9D4-4DF4-9FEB-F9F8757D7DD4}"/>
              </a:ext>
            </a:extLst>
          </p:cNvPr>
          <p:cNvSpPr txBox="1"/>
          <p:nvPr/>
        </p:nvSpPr>
        <p:spPr>
          <a:xfrm>
            <a:off x="9220835" y="342201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69" name="DapAnA - 9Slide.vn">
            <a:extLst>
              <a:ext uri="{FF2B5EF4-FFF2-40B4-BE49-F238E27FC236}">
                <a16:creationId xmlns:a16="http://schemas.microsoft.com/office/drawing/2014/main" id="{03328DBA-0EF1-4B70-9AF4-E2F634AE8C17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8EEB17-6CFA-4A4F-8656-FA10D24FBDF3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4EEDE2B-82FE-46FA-AD9D-5EC49FAF1A7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8B73F4B-DFFD-4CBA-AAF3-831D2A9B559C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CCEF075-662A-4C54-9580-8C90A8E0C172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744B3C0-4622-4C07-9D35-F55397678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5E16FB2-2134-45C9-9006-C23173198C0B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6" name="Text Box 53">
            <a:extLst>
              <a:ext uri="{FF2B5EF4-FFF2-40B4-BE49-F238E27FC236}">
                <a16:creationId xmlns:a16="http://schemas.microsoft.com/office/drawing/2014/main" id="{7E438362-96B3-4DD7-AA28-816D4D5A424A}"/>
              </a:ext>
            </a:extLst>
          </p:cNvPr>
          <p:cNvSpPr txBox="1"/>
          <p:nvPr/>
        </p:nvSpPr>
        <p:spPr>
          <a:xfrm>
            <a:off x="7096868" y="5626426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C - 9Slide.vn">
            <a:extLst>
              <a:ext uri="{FF2B5EF4-FFF2-40B4-BE49-F238E27FC236}">
                <a16:creationId xmlns:a16="http://schemas.microsoft.com/office/drawing/2014/main" id="{19C50733-98D1-4142-AAED-CCD8FABCC6C8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CE952EE1-C913-403E-B8BB-E09878F91EC1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47B12B-D1AD-414D-AB2A-9AC33D3659DF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4E1423D-71BC-445F-BAEF-EDBC88AC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01AFBB-F43B-4015-8CBD-2D860668FE9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2" name="Rectangle: Rounded Corners 11">
            <a:extLst>
              <a:ext uri="{FF2B5EF4-FFF2-40B4-BE49-F238E27FC236}">
                <a16:creationId xmlns:a16="http://schemas.microsoft.com/office/drawing/2014/main" id="{B15E17C1-DF58-4942-A58D-3F664F987418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4">
            <a:extLst>
              <a:ext uri="{FF2B5EF4-FFF2-40B4-BE49-F238E27FC236}">
                <a16:creationId xmlns:a16="http://schemas.microsoft.com/office/drawing/2014/main" id="{964B0A31-CC24-4DAE-AEB5-2DBACEE041FA}"/>
              </a:ext>
            </a:extLst>
          </p:cNvPr>
          <p:cNvSpPr txBox="1"/>
          <p:nvPr/>
        </p:nvSpPr>
        <p:spPr>
          <a:xfrm>
            <a:off x="3446145" y="342900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84" name="ChuaChinhXac - 9Slide.vn">
            <a:extLst>
              <a:ext uri="{FF2B5EF4-FFF2-40B4-BE49-F238E27FC236}">
                <a16:creationId xmlns:a16="http://schemas.microsoft.com/office/drawing/2014/main" id="{21995FF7-09FC-4A54-A89B-EEED87C460B1}"/>
              </a:ext>
            </a:extLst>
          </p:cNvPr>
          <p:cNvGrpSpPr/>
          <p:nvPr/>
        </p:nvGrpSpPr>
        <p:grpSpPr>
          <a:xfrm>
            <a:off x="12669131" y="2360419"/>
            <a:ext cx="6200596" cy="4126860"/>
            <a:chOff x="12681831" y="2352799"/>
            <a:chExt cx="6200596" cy="412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A4175A2-5CE6-46F8-A4B1-95C78EC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E63B4F5-15E6-4F11-B7DB-B6009E68EE5B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D3E7B96A-E073-48DC-8931-714309FF8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8F5526-BAB2-E52E-F6C4-EBAE7457D225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6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3E70607-77FD-4D87-A3D5-DF75C77A86E7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38B388E-FD24-494D-831D-CC0BB985AC43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EBADAC-AFD1-430E-8AB7-14F646B62FD6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6F3C7-E8A0-4383-AD46-1E25EAD5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14D8F7-574D-45E6-AB41-57C14EB2D815}"/>
              </a:ext>
            </a:extLst>
          </p:cNvPr>
          <p:cNvSpPr txBox="1"/>
          <p:nvPr/>
        </p:nvSpPr>
        <p:spPr>
          <a:xfrm>
            <a:off x="2765502" y="1157605"/>
            <a:ext cx="8799753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6 539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6" name="DapAnB - 9Slide.vn">
            <a:extLst>
              <a:ext uri="{FF2B5EF4-FFF2-40B4-BE49-F238E27FC236}">
                <a16:creationId xmlns:a16="http://schemas.microsoft.com/office/drawing/2014/main" id="{B7D9C844-B056-4B63-B653-5C1EB624252B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1F0DF4-205A-4153-B8D4-22E16F3128F6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69A233F-4178-424B-B8F3-9E630CB2C78B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A7E3E6C-F1C5-41CB-A494-84349432A91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6761BB-718A-440A-9C99-1F90032B1523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D272184-4891-4008-8B9B-7816D46C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0B21D9-9337-4E23-AD00-D354CF6CAEF2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59" name="Rectangle: Rounded Corners 11">
            <a:extLst>
              <a:ext uri="{FF2B5EF4-FFF2-40B4-BE49-F238E27FC236}">
                <a16:creationId xmlns:a16="http://schemas.microsoft.com/office/drawing/2014/main" id="{67A79448-18C2-4424-81DF-726982ECC258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55">
            <a:extLst>
              <a:ext uri="{FF2B5EF4-FFF2-40B4-BE49-F238E27FC236}">
                <a16:creationId xmlns:a16="http://schemas.microsoft.com/office/drawing/2014/main" id="{45D0CF7D-7592-4976-BE23-8F410210E892}"/>
              </a:ext>
            </a:extLst>
          </p:cNvPr>
          <p:cNvSpPr txBox="1"/>
          <p:nvPr/>
        </p:nvSpPr>
        <p:spPr>
          <a:xfrm>
            <a:off x="9220835" y="34220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62" name="DapAnA - 9Slide.vn">
            <a:extLst>
              <a:ext uri="{FF2B5EF4-FFF2-40B4-BE49-F238E27FC236}">
                <a16:creationId xmlns:a16="http://schemas.microsoft.com/office/drawing/2014/main" id="{D04CFF84-57DC-4ECF-BE51-5EDD0D3A972B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9601EC-F4F2-42BF-8951-91786D1AE1B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CBCE106-25E8-4827-BB6A-7758114648F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C3A7FA13-665D-45F5-A3DA-568960BEC8DB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917CF60-9E44-4499-B728-02FF05D47B9F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38654CE-4310-400A-ABA9-103D85C1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EDCC213-F9B8-4BEB-9575-4479B2694DF7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92" name="Text Box 53">
            <a:extLst>
              <a:ext uri="{FF2B5EF4-FFF2-40B4-BE49-F238E27FC236}">
                <a16:creationId xmlns:a16="http://schemas.microsoft.com/office/drawing/2014/main" id="{1287E8B4-5ACB-4E68-99A5-AC76CAC8E287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93" name="DapAnC - 9Slide.vn">
            <a:extLst>
              <a:ext uri="{FF2B5EF4-FFF2-40B4-BE49-F238E27FC236}">
                <a16:creationId xmlns:a16="http://schemas.microsoft.com/office/drawing/2014/main" id="{3C4827F3-C09A-4DE5-9290-5DCA52AC7F42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488EA36-CB51-40A2-8F26-E06A3282E079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1B36A7B-C09E-476C-8B5B-AA689B0C625E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54A7F37-2A59-4E17-BAA7-C63E8B698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FDFE681-7B46-43FF-9F3E-042CA48CA15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98" name="Rectangle: Rounded Corners 11">
            <a:extLst>
              <a:ext uri="{FF2B5EF4-FFF2-40B4-BE49-F238E27FC236}">
                <a16:creationId xmlns:a16="http://schemas.microsoft.com/office/drawing/2014/main" id="{2EC75D2C-EB98-4F3C-9F86-010AF1FBA9BA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Box 64">
            <a:extLst>
              <a:ext uri="{FF2B5EF4-FFF2-40B4-BE49-F238E27FC236}">
                <a16:creationId xmlns:a16="http://schemas.microsoft.com/office/drawing/2014/main" id="{82BB09A9-33DC-4BB2-8276-8424EC7C6F7C}"/>
              </a:ext>
            </a:extLst>
          </p:cNvPr>
          <p:cNvSpPr txBox="1"/>
          <p:nvPr/>
        </p:nvSpPr>
        <p:spPr>
          <a:xfrm>
            <a:off x="3446145" y="3429000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100" name="ChuaChinhXac - 9Slide.vn">
            <a:extLst>
              <a:ext uri="{FF2B5EF4-FFF2-40B4-BE49-F238E27FC236}">
                <a16:creationId xmlns:a16="http://schemas.microsoft.com/office/drawing/2014/main" id="{A9F1CA1B-5E00-4CBA-8FEE-AD5C7487D436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BBFD732-3CE1-4804-93A3-1D12CDA1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B2997AE-C6FD-4D27-800E-6B12F5616994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5D8C627-AF68-40FD-959D-F655C66DC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C36EDD-D04A-4FDF-E796-7253236284CA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7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 p14:bounceEnd="83000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 p14:bounceEnd="70000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2DA52-86D2-4EA5-AEA8-45F3CE2F5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500" y="144778"/>
            <a:ext cx="3432345" cy="15850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F6132F-B3C3-C97C-F645-4C184C9EC84E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67312032"/>
              </p:ext>
            </p:extLst>
          </p:nvPr>
        </p:nvGraphicFramePr>
        <p:xfrm>
          <a:off x="2597627" y="1079292"/>
          <a:ext cx="7880497" cy="208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2687570" y="2795665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4198672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8CF8E2-4B71-41B7-85BB-52D1BADAC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11825" y="1200150"/>
            <a:ext cx="8004049" cy="6858000"/>
          </a:xfrm>
          <a:prstGeom prst="rect">
            <a:avLst/>
          </a:prstGeom>
        </p:spPr>
      </p:pic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F5AEAB8-C042-47FA-B04D-FD5242FA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38600" y="24765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5EBF8-A736-477D-9672-E34DF6FD4C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438" b="39774"/>
          <a:stretch/>
        </p:blipFill>
        <p:spPr>
          <a:xfrm>
            <a:off x="1150732" y="247650"/>
            <a:ext cx="6431168" cy="382958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7E281C-697A-4B63-8C6F-7F02AD09CA17}"/>
              </a:ext>
            </a:extLst>
          </p:cNvPr>
          <p:cNvSpPr/>
          <p:nvPr/>
        </p:nvSpPr>
        <p:spPr>
          <a:xfrm>
            <a:off x="6991349" y="0"/>
            <a:ext cx="5200651" cy="3581400"/>
          </a:xfrm>
          <a:prstGeom prst="cloudCallout">
            <a:avLst>
              <a:gd name="adj1" fmla="val -32188"/>
              <a:gd name="adj2" fmla="val 587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9EF576-DAA3-4B68-1179-C292844CFE67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9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1.11022E-16 L 0.73594 -0.0222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97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4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4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94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hồng">
            <a:extLst>
              <a:ext uri="{FF2B5EF4-FFF2-40B4-BE49-F238E27FC236}">
                <a16:creationId xmlns:a16="http://schemas.microsoft.com/office/drawing/2014/main" id="{36EF35DA-3F12-4A7B-91DD-CB32BB21FF7F}"/>
              </a:ext>
            </a:extLst>
          </p:cNvPr>
          <p:cNvGrpSpPr/>
          <p:nvPr/>
        </p:nvGrpSpPr>
        <p:grpSpPr>
          <a:xfrm>
            <a:off x="1" y="1806625"/>
            <a:ext cx="4792154" cy="2350813"/>
            <a:chOff x="134127" y="1796393"/>
            <a:chExt cx="4087353" cy="2350813"/>
          </a:xfrm>
        </p:grpSpPr>
        <p:sp>
          <p:nvSpPr>
            <p:cNvPr id="7" name="Flowchart: Manual Operation 7">
              <a:extLst>
                <a:ext uri="{FF2B5EF4-FFF2-40B4-BE49-F238E27FC236}">
                  <a16:creationId xmlns:a16="http://schemas.microsoft.com/office/drawing/2014/main" id="{82A29118-F4D6-4E2B-9F2F-0F34A5016914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3 850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A44991-38B4-446E-A8D5-FEA5DA86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168545" cy="2350813"/>
            </a:xfrm>
            <a:prstGeom prst="rect">
              <a:avLst/>
            </a:prstGeom>
          </p:spPr>
        </p:pic>
      </p:grpSp>
      <p:grpSp>
        <p:nvGrpSpPr>
          <p:cNvPr id="11" name="xanh">
            <a:extLst>
              <a:ext uri="{FF2B5EF4-FFF2-40B4-BE49-F238E27FC236}">
                <a16:creationId xmlns:a16="http://schemas.microsoft.com/office/drawing/2014/main" id="{4EB50EDA-F57F-4DA0-A051-C1433F09ED24}"/>
              </a:ext>
            </a:extLst>
          </p:cNvPr>
          <p:cNvGrpSpPr/>
          <p:nvPr/>
        </p:nvGrpSpPr>
        <p:grpSpPr>
          <a:xfrm>
            <a:off x="2074128" y="3627650"/>
            <a:ext cx="4526118" cy="2350813"/>
            <a:chOff x="582153" y="3609953"/>
            <a:chExt cx="3639327" cy="2350813"/>
          </a:xfrm>
        </p:grpSpPr>
        <p:sp>
          <p:nvSpPr>
            <p:cNvPr id="12" name="Flowchart: Manual Operation 7">
              <a:extLst>
                <a:ext uri="{FF2B5EF4-FFF2-40B4-BE49-F238E27FC236}">
                  <a16:creationId xmlns:a16="http://schemas.microsoft.com/office/drawing/2014/main" id="{A1013878-42F6-407A-AFBD-D177C7B7DE17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3 900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C28795-7BDC-4514-B3CC-52D573A5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1721546" cy="2350813"/>
            </a:xfrm>
            <a:prstGeom prst="rect">
              <a:avLst/>
            </a:prstGeom>
          </p:spPr>
        </p:pic>
      </p:grpSp>
      <p:grpSp>
        <p:nvGrpSpPr>
          <p:cNvPr id="14" name="socola">
            <a:extLst>
              <a:ext uri="{FF2B5EF4-FFF2-40B4-BE49-F238E27FC236}">
                <a16:creationId xmlns:a16="http://schemas.microsoft.com/office/drawing/2014/main" id="{18BEBC71-7292-4E92-948A-7160C4FFB6CB}"/>
              </a:ext>
            </a:extLst>
          </p:cNvPr>
          <p:cNvGrpSpPr/>
          <p:nvPr/>
        </p:nvGrpSpPr>
        <p:grpSpPr>
          <a:xfrm>
            <a:off x="5727206" y="2147195"/>
            <a:ext cx="5134080" cy="1828800"/>
            <a:chOff x="5117607" y="2179194"/>
            <a:chExt cx="4149053" cy="1828800"/>
          </a:xfrm>
        </p:grpSpPr>
        <p:sp>
          <p:nvSpPr>
            <p:cNvPr id="15" name="Flowchart: Manual Operation 7">
              <a:extLst>
                <a:ext uri="{FF2B5EF4-FFF2-40B4-BE49-F238E27FC236}">
                  <a16:creationId xmlns:a16="http://schemas.microsoft.com/office/drawing/2014/main" id="{7D38C79A-D512-4490-9AF0-6CD689BE8DE1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3 860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986F8E-1DEA-431D-8460-AABB1AB50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374195" y="2179194"/>
              <a:ext cx="1892465" cy="18288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B3F173C-28FD-4B90-A463-7DA37BF8C8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540FD7-6874-46C8-99AC-B1D9062C4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3" y="4027598"/>
            <a:ext cx="1992621" cy="1992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F5514B-A293-4FA9-8ED5-E76311CA7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01" y="2067882"/>
            <a:ext cx="1799033" cy="17990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A43871-0227-4C84-A8DA-5191B302BE66}"/>
              </a:ext>
            </a:extLst>
          </p:cNvPr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644E01-7DBF-4DBF-94C2-17830C70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B7D528-80A1-4084-9653-DCAEB89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058083-7068-4FAD-97CA-6BE97055D02A}"/>
              </a:ext>
            </a:extLst>
          </p:cNvPr>
          <p:cNvSpPr txBox="1"/>
          <p:nvPr/>
        </p:nvSpPr>
        <p:spPr>
          <a:xfrm>
            <a:off x="769434" y="589762"/>
            <a:ext cx="105156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3 856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3FAB6C-9A45-EAD8-0CDF-2629FF62BF7B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7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hồng">
            <a:extLst>
              <a:ext uri="{FF2B5EF4-FFF2-40B4-BE49-F238E27FC236}">
                <a16:creationId xmlns:a16="http://schemas.microsoft.com/office/drawing/2014/main" id="{F7EBF586-7C4D-46C2-8BAF-B3CD50157A41}"/>
              </a:ext>
            </a:extLst>
          </p:cNvPr>
          <p:cNvGrpSpPr/>
          <p:nvPr/>
        </p:nvGrpSpPr>
        <p:grpSpPr>
          <a:xfrm>
            <a:off x="-122351" y="1785241"/>
            <a:ext cx="5329971" cy="2350813"/>
            <a:chOff x="-122351" y="1785241"/>
            <a:chExt cx="5329971" cy="2350813"/>
          </a:xfrm>
        </p:grpSpPr>
        <p:sp>
          <p:nvSpPr>
            <p:cNvPr id="31" name="Flowchart: Manual Operation 7">
              <a:extLst>
                <a:ext uri="{FF2B5EF4-FFF2-40B4-BE49-F238E27FC236}">
                  <a16:creationId xmlns:a16="http://schemas.microsoft.com/office/drawing/2014/main" id="{EA92E757-5E1F-4B01-9767-F89C5CC37DC8}"/>
                </a:ext>
              </a:extLst>
            </p:cNvPr>
            <p:cNvSpPr/>
            <p:nvPr/>
          </p:nvSpPr>
          <p:spPr>
            <a:xfrm rot="5400000">
              <a:off x="2815585" y="1283975"/>
              <a:ext cx="1390007" cy="33940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5 310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72618-9F60-41AF-A42B-E1C5E66E6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122351" y="1785241"/>
              <a:ext cx="2319513" cy="2350813"/>
            </a:xfrm>
            <a:prstGeom prst="rect">
              <a:avLst/>
            </a:prstGeom>
          </p:spPr>
        </p:pic>
      </p:grpSp>
      <p:grpSp>
        <p:nvGrpSpPr>
          <p:cNvPr id="33" name="xanh">
            <a:extLst>
              <a:ext uri="{FF2B5EF4-FFF2-40B4-BE49-F238E27FC236}">
                <a16:creationId xmlns:a16="http://schemas.microsoft.com/office/drawing/2014/main" id="{476299B6-69AC-4943-98CB-145AEC33E60E}"/>
              </a:ext>
            </a:extLst>
          </p:cNvPr>
          <p:cNvGrpSpPr/>
          <p:nvPr/>
        </p:nvGrpSpPr>
        <p:grpSpPr>
          <a:xfrm>
            <a:off x="6012798" y="1580430"/>
            <a:ext cx="4402441" cy="2350813"/>
            <a:chOff x="582153" y="3609953"/>
            <a:chExt cx="4402441" cy="2350813"/>
          </a:xfrm>
        </p:grpSpPr>
        <p:sp>
          <p:nvSpPr>
            <p:cNvPr id="34" name="Flowchart: Manual Operation 7">
              <a:extLst>
                <a:ext uri="{FF2B5EF4-FFF2-40B4-BE49-F238E27FC236}">
                  <a16:creationId xmlns:a16="http://schemas.microsoft.com/office/drawing/2014/main" id="{44E52223-9651-4077-8E88-E3701D0DFA8D}"/>
                </a:ext>
              </a:extLst>
            </p:cNvPr>
            <p:cNvSpPr/>
            <p:nvPr/>
          </p:nvSpPr>
          <p:spPr>
            <a:xfrm rot="5400000">
              <a:off x="2620273" y="3382722"/>
              <a:ext cx="1557605" cy="317103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5 400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A495BC-AB70-40EF-9271-5E273604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39" name="vàng">
            <a:extLst>
              <a:ext uri="{FF2B5EF4-FFF2-40B4-BE49-F238E27FC236}">
                <a16:creationId xmlns:a16="http://schemas.microsoft.com/office/drawing/2014/main" id="{C4F2843A-77B9-437B-AC79-36774DF487E6}"/>
              </a:ext>
            </a:extLst>
          </p:cNvPr>
          <p:cNvGrpSpPr/>
          <p:nvPr/>
        </p:nvGrpSpPr>
        <p:grpSpPr>
          <a:xfrm>
            <a:off x="3968226" y="4429619"/>
            <a:ext cx="4799167" cy="2057400"/>
            <a:chOff x="5127953" y="3994722"/>
            <a:chExt cx="4799167" cy="2057400"/>
          </a:xfrm>
        </p:grpSpPr>
        <p:sp>
          <p:nvSpPr>
            <p:cNvPr id="40" name="Flowchart: Manual Operation 7">
              <a:extLst>
                <a:ext uri="{FF2B5EF4-FFF2-40B4-BE49-F238E27FC236}">
                  <a16:creationId xmlns:a16="http://schemas.microsoft.com/office/drawing/2014/main" id="{9BDF3EEF-EE09-47FA-BD70-E6DEE43748DB}"/>
                </a:ext>
              </a:extLst>
            </p:cNvPr>
            <p:cNvSpPr/>
            <p:nvPr/>
          </p:nvSpPr>
          <p:spPr>
            <a:xfrm rot="16200000" flipH="1">
              <a:off x="6075987" y="3346159"/>
              <a:ext cx="1450909" cy="334697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5 300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F4ACFA-07E9-43AC-9ABB-46F1F8D07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8118027" y="3994722"/>
              <a:ext cx="1809093" cy="20574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1BDFD13-293E-43F7-8F50-A615FAD4C5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7C9255-3DDC-4ADD-9999-5C3B6578F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23" y="1926905"/>
            <a:ext cx="1992621" cy="19926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187104-646B-44B4-8993-61FB2B405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11" y="2066573"/>
            <a:ext cx="1799033" cy="179903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6E8D2A-E77D-41D2-92FE-FD41A2192CC9}"/>
              </a:ext>
            </a:extLst>
          </p:cNvPr>
          <p:cNvSpPr txBox="1"/>
          <p:nvPr/>
        </p:nvSpPr>
        <p:spPr>
          <a:xfrm>
            <a:off x="735980" y="818955"/>
            <a:ext cx="1088359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5 312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FD2074-3C49-489C-AA1B-0548796EA7CB}"/>
              </a:ext>
            </a:extLst>
          </p:cNvPr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FAE8D8-614F-45A7-A127-33CB47C1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6145123-93D3-48E6-8639-5B3B5C65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266A94A-AAC6-4894-B10F-D60CC57C35A4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0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hồng">
            <a:extLst>
              <a:ext uri="{FF2B5EF4-FFF2-40B4-BE49-F238E27FC236}">
                <a16:creationId xmlns:a16="http://schemas.microsoft.com/office/drawing/2014/main" id="{10B7D036-7E21-4BF8-A97B-A8CD23D22722}"/>
              </a:ext>
            </a:extLst>
          </p:cNvPr>
          <p:cNvGrpSpPr/>
          <p:nvPr/>
        </p:nvGrpSpPr>
        <p:grpSpPr>
          <a:xfrm>
            <a:off x="134127" y="1796393"/>
            <a:ext cx="4995433" cy="2350813"/>
            <a:chOff x="134127" y="1796393"/>
            <a:chExt cx="4995433" cy="2350813"/>
          </a:xfrm>
        </p:grpSpPr>
        <p:sp>
          <p:nvSpPr>
            <p:cNvPr id="24" name="Flowchart: Manual Operation 7">
              <a:extLst>
                <a:ext uri="{FF2B5EF4-FFF2-40B4-BE49-F238E27FC236}">
                  <a16:creationId xmlns:a16="http://schemas.microsoft.com/office/drawing/2014/main" id="{9F82DD03-FE64-435D-A0A9-FFD3288DBAC3}"/>
                </a:ext>
              </a:extLst>
            </p:cNvPr>
            <p:cNvSpPr/>
            <p:nvPr/>
          </p:nvSpPr>
          <p:spPr>
            <a:xfrm rot="5400000">
              <a:off x="2776555" y="1323004"/>
              <a:ext cx="1390007" cy="331600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 9 400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9917F2-6A32-4D0D-83DA-8D157FBCE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6" name="xanh">
            <a:extLst>
              <a:ext uri="{FF2B5EF4-FFF2-40B4-BE49-F238E27FC236}">
                <a16:creationId xmlns:a16="http://schemas.microsoft.com/office/drawing/2014/main" id="{78DEFB7B-0F4F-494A-AAB2-D492F9DA1129}"/>
              </a:ext>
            </a:extLst>
          </p:cNvPr>
          <p:cNvGrpSpPr/>
          <p:nvPr/>
        </p:nvGrpSpPr>
        <p:grpSpPr>
          <a:xfrm>
            <a:off x="3347656" y="3788372"/>
            <a:ext cx="5361445" cy="2350813"/>
            <a:chOff x="582153" y="3609953"/>
            <a:chExt cx="5361445" cy="2350813"/>
          </a:xfrm>
        </p:grpSpPr>
        <p:sp>
          <p:nvSpPr>
            <p:cNvPr id="27" name="Flowchart: Manual Operation 7">
              <a:extLst>
                <a:ext uri="{FF2B5EF4-FFF2-40B4-BE49-F238E27FC236}">
                  <a16:creationId xmlns:a16="http://schemas.microsoft.com/office/drawing/2014/main" id="{E6AF1AFB-2510-4482-849A-3C24DFDF0E76}"/>
                </a:ext>
              </a:extLst>
            </p:cNvPr>
            <p:cNvSpPr/>
            <p:nvPr/>
          </p:nvSpPr>
          <p:spPr>
            <a:xfrm rot="5400000">
              <a:off x="3099775" y="2903220"/>
              <a:ext cx="1557605" cy="41300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9 480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EFBF1-D677-43A7-9DFE-B2DED6316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50" name="socola">
            <a:extLst>
              <a:ext uri="{FF2B5EF4-FFF2-40B4-BE49-F238E27FC236}">
                <a16:creationId xmlns:a16="http://schemas.microsoft.com/office/drawing/2014/main" id="{A15F0ABF-6938-42E8-B96A-6704E4FC61CA}"/>
              </a:ext>
            </a:extLst>
          </p:cNvPr>
          <p:cNvGrpSpPr/>
          <p:nvPr/>
        </p:nvGrpSpPr>
        <p:grpSpPr>
          <a:xfrm>
            <a:off x="6244682" y="2123437"/>
            <a:ext cx="4594305" cy="1828800"/>
            <a:chOff x="5056716" y="2257252"/>
            <a:chExt cx="3621082" cy="1828800"/>
          </a:xfrm>
        </p:grpSpPr>
        <p:sp>
          <p:nvSpPr>
            <p:cNvPr id="51" name="Flowchart: Manual Operation 7">
              <a:extLst>
                <a:ext uri="{FF2B5EF4-FFF2-40B4-BE49-F238E27FC236}">
                  <a16:creationId xmlns:a16="http://schemas.microsoft.com/office/drawing/2014/main" id="{E5029443-688F-44E6-8D67-741FBC143183}"/>
                </a:ext>
              </a:extLst>
            </p:cNvPr>
            <p:cNvSpPr/>
            <p:nvPr/>
          </p:nvSpPr>
          <p:spPr>
            <a:xfrm rot="16200000" flipH="1">
              <a:off x="6385201" y="1579800"/>
              <a:ext cx="1588134" cy="29970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9 470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7AE460-2136-41C9-84DE-12E2FB1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5056716" y="2257252"/>
              <a:ext cx="1476557" cy="18288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5751C58-4B47-42FB-809C-2BEFE4B566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D0EC48-6022-45D4-B257-FA01DB080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29" y="1673493"/>
            <a:ext cx="1968252" cy="19682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222D48C-31A1-46F4-BE60-069DBE1F3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5" y="2043409"/>
            <a:ext cx="1799033" cy="17990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4CFD6B0-76E1-40CF-AED2-16B88192EB40}"/>
              </a:ext>
            </a:extLst>
          </p:cNvPr>
          <p:cNvSpPr txBox="1"/>
          <p:nvPr/>
        </p:nvSpPr>
        <p:spPr>
          <a:xfrm>
            <a:off x="925550" y="745192"/>
            <a:ext cx="1110661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9 478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79F4AD-0631-43B5-8F34-5F5178DF27FE}"/>
              </a:ext>
            </a:extLst>
          </p:cNvPr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347077-DA88-482D-92E7-42D993DD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A43AACE-7A98-4C35-8638-E7EF63B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B04C8DA-3DED-4941-7976-D7C17D845EAA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B83DBD-29B1-4A67-B110-0BB5151C5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0D03C9-294B-404E-9B43-13D7E75AC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35" y="151882"/>
            <a:ext cx="4572000" cy="2971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023867-4A1A-4A1F-BB99-FDB5695BB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1026" name="Picture 2" descr="AESTHETIC GRUNGE, bánh rán với hộp,  png thumbnail">
            <a:extLst>
              <a:ext uri="{FF2B5EF4-FFF2-40B4-BE49-F238E27FC236}">
                <a16:creationId xmlns:a16="http://schemas.microsoft.com/office/drawing/2014/main" id="{F0B6E9EC-CA60-4029-9E35-B99F7532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67" b="92012" l="8621" r="89943">
                        <a14:foregroundMark x1="28448" y1="36686" x2="31322" y2="43787"/>
                        <a14:foregroundMark x1="8621" y1="47337" x2="11207" y2="57396"/>
                        <a14:foregroundMark x1="31322" y1="82840" x2="33046" y2="92012"/>
                        <a14:foregroundMark x1="29310" y1="90828" x2="29310" y2="90828"/>
                        <a14:foregroundMark x1="48563" y1="86391" x2="68103" y2="81065"/>
                        <a14:foregroundMark x1="68966" y1="59172" x2="72414" y2="61243"/>
                        <a14:foregroundMark x1="73563" y1="47041" x2="73563" y2="47041"/>
                        <a14:foregroundMark x1="73276" y1="29586" x2="70977" y2="32249"/>
                        <a14:foregroundMark x1="52299" y1="42604" x2="48563" y2="69231"/>
                        <a14:foregroundMark x1="25862" y1="54734" x2="31322" y2="73373"/>
                        <a14:foregroundMark x1="23276" y1="62722" x2="30172" y2="70710"/>
                        <a14:foregroundMark x1="16954" y1="63018" x2="22126" y2="66272"/>
                        <a14:foregroundMark x1="40805" y1="54734" x2="45977" y2="5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1011480"/>
            <a:ext cx="5412284" cy="5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89B082-9E57-3014-961D-0B940CA03415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62F2AC-2B9C-F179-8432-34EBF5F200A6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3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AC230-10EA-4C89-805E-0C5E9F1A40AE}"/>
              </a:ext>
            </a:extLst>
          </p:cNvPr>
          <p:cNvGrpSpPr/>
          <p:nvPr/>
        </p:nvGrpSpPr>
        <p:grpSpPr>
          <a:xfrm>
            <a:off x="1675781" y="530712"/>
            <a:ext cx="2343839" cy="765581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530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D2F681-F79C-4C93-9D30-DFEF0BB2705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71077" y="1508524"/>
            <a:ext cx="7340725" cy="481876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573719-EAFA-4DA5-BD25-7AAF98C0E45C}"/>
              </a:ext>
            </a:extLst>
          </p:cNvPr>
          <p:cNvSpPr/>
          <p:nvPr/>
        </p:nvSpPr>
        <p:spPr>
          <a:xfrm>
            <a:off x="8652716" y="1790560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7 006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959EC0-2AD4-44B9-A929-41ECA6D7BFEF}"/>
              </a:ext>
            </a:extLst>
          </p:cNvPr>
          <p:cNvSpPr/>
          <p:nvPr/>
        </p:nvSpPr>
        <p:spPr>
          <a:xfrm>
            <a:off x="8908330" y="2966726"/>
            <a:ext cx="942680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8 504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8573D2A-36C4-42DE-B872-9C13A95F6C77}"/>
              </a:ext>
            </a:extLst>
          </p:cNvPr>
          <p:cNvSpPr/>
          <p:nvPr/>
        </p:nvSpPr>
        <p:spPr>
          <a:xfrm>
            <a:off x="8663867" y="3866128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731BC-1888-7BA5-46CE-3E377817A369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535</Words>
  <Application>Microsoft Office PowerPoint</Application>
  <PresentationFormat>Widescreen</PresentationFormat>
  <Paragraphs>108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微软雅黑</vt:lpstr>
      <vt:lpstr>Arial</vt:lpstr>
      <vt:lpstr>Calibri</vt:lpstr>
      <vt:lpstr>Office 主题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64</cp:revision>
  <dcterms:created xsi:type="dcterms:W3CDTF">2022-10-22T23:23:32Z</dcterms:created>
  <dcterms:modified xsi:type="dcterms:W3CDTF">2024-01-26T09:27:50Z</dcterms:modified>
</cp:coreProperties>
</file>