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34"/>
  </p:notesMasterIdLst>
  <p:sldIdLst>
    <p:sldId id="687" r:id="rId5"/>
    <p:sldId id="682" r:id="rId6"/>
    <p:sldId id="688" r:id="rId7"/>
    <p:sldId id="690" r:id="rId8"/>
    <p:sldId id="689" r:id="rId9"/>
    <p:sldId id="691" r:id="rId10"/>
    <p:sldId id="723" r:id="rId11"/>
    <p:sldId id="724" r:id="rId12"/>
    <p:sldId id="725" r:id="rId13"/>
    <p:sldId id="726" r:id="rId14"/>
    <p:sldId id="729" r:id="rId15"/>
    <p:sldId id="692" r:id="rId16"/>
    <p:sldId id="693" r:id="rId17"/>
    <p:sldId id="694" r:id="rId18"/>
    <p:sldId id="695" r:id="rId19"/>
    <p:sldId id="696" r:id="rId20"/>
    <p:sldId id="697" r:id="rId21"/>
    <p:sldId id="705" r:id="rId22"/>
    <p:sldId id="699" r:id="rId23"/>
    <p:sldId id="700" r:id="rId24"/>
    <p:sldId id="701" r:id="rId25"/>
    <p:sldId id="702" r:id="rId26"/>
    <p:sldId id="704" r:id="rId27"/>
    <p:sldId id="720" r:id="rId28"/>
    <p:sldId id="721" r:id="rId29"/>
    <p:sldId id="710" r:id="rId30"/>
    <p:sldId id="698" r:id="rId31"/>
    <p:sldId id="713" r:id="rId32"/>
    <p:sldId id="712" r:id="rId33"/>
  </p:sldIdLst>
  <p:sldSz cx="12161838" cy="6858000"/>
  <p:notesSz cx="6858000" cy="9144000"/>
  <p:embeddedFontLst>
    <p:embeddedFont>
      <p:font typeface="Annifont" panose="020B0604020202020204"/>
      <p:italic r:id="rId35"/>
    </p:embeddedFont>
    <p:embeddedFont>
      <p:font typeface="AvantGarde" panose="00000400000000000000" charset="0"/>
      <p:regular r:id="rId36"/>
    </p:embeddedFont>
    <p:embeddedFont>
      <p:font typeface="Lilita One" panose="020B0604020202020204" charset="0"/>
      <p:regular r:id="rId37"/>
    </p:embeddedFont>
    <p:embeddedFont>
      <p:font typeface="VNI-Trung Kien"/>
      <p:regular r:id="rId38"/>
    </p:embeddedFont>
    <p:embeddedFont>
      <p:font typeface="Poppi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8" userDrawn="1">
          <p15:clr>
            <a:srgbClr val="9AA0A6"/>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8E7"/>
    <a:srgbClr val="000000"/>
    <a:srgbClr val="F9E9B5"/>
    <a:srgbClr val="F7E19B"/>
    <a:srgbClr val="FF8969"/>
    <a:srgbClr val="56A58A"/>
    <a:srgbClr val="FFFFFF"/>
    <a:srgbClr val="FFCACA"/>
    <a:srgbClr val="ECE84E"/>
    <a:srgbClr val="DCD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BCEB18-425A-42F7-B3A5-CD7DEF018856}">
  <a:tblStyle styleId="{D0BCEB18-425A-42F7-B3A5-CD7DEF0188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7" autoAdjust="0"/>
    <p:restoredTop sz="87293" autoAdjust="0"/>
  </p:normalViewPr>
  <p:slideViewPr>
    <p:cSldViewPr snapToGrid="0">
      <p:cViewPr varScale="1">
        <p:scale>
          <a:sx n="59" d="100"/>
          <a:sy n="59" d="100"/>
        </p:scale>
        <p:origin x="1144" y="36"/>
      </p:cViewPr>
      <p:guideLst>
        <p:guide orient="horz" pos="838"/>
        <p:guide pos="3830"/>
      </p:guideLst>
    </p:cSldViewPr>
  </p:slideViewPr>
  <p:notesTextViewPr>
    <p:cViewPr>
      <p:scale>
        <a:sx n="1" d="1"/>
        <a:sy n="1" d="1"/>
      </p:scale>
      <p:origin x="0" y="0"/>
    </p:cViewPr>
  </p:notesTextViewPr>
  <p:sorterViewPr>
    <p:cViewPr>
      <p:scale>
        <a:sx n="120" d="100"/>
        <a:sy n="120" d="100"/>
      </p:scale>
      <p:origin x="0" y="-12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0525" y="685800"/>
            <a:ext cx="6078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75853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wikipedia.org/wiki/%C3%94-bo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vi.wikipedia.org/w/index.php?title=D%C4%83m_%C4%91%C6%A1n&amp;action=edit&amp;redlink=1"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vi.wikipedia.org/wiki/Nh%E1%BA%A1c_c%C3%B4ng" TargetMode="External"/><Relationship Id="rId3" Type="http://schemas.openxmlformats.org/officeDocument/2006/relationships/hyperlink" Target="https://vi.wikipedia.org/wiki/%C4%90%C3%A0n" TargetMode="External"/><Relationship Id="rId7" Type="http://schemas.openxmlformats.org/officeDocument/2006/relationships/hyperlink" Target="https://vi.wikipedia.org/wiki/Ng%E1%BB%B1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vi.wikipedia.org/wiki/C%C3%A2y_v%C4%A9_(%C3%A2m_nh%E1%BA%A1c)" TargetMode="External"/><Relationship Id="rId5" Type="http://schemas.openxmlformats.org/officeDocument/2006/relationships/hyperlink" Target="https://vi.wikipedia.org/wiki/Nh%E1%BA%A1c_c%E1%BB%A5_d%C3%A2y_d%C3%B9ng_v%C4%A9" TargetMode="External"/><Relationship Id="rId4" Type="http://schemas.openxmlformats.org/officeDocument/2006/relationships/hyperlink" Target="https://vi.wikipedia.org/wiki/V%C4%A9_c%E1%BA%A7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972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nối tiếp nhóm đôi hoặc nhóm 5 trước lớp</a:t>
            </a:r>
          </a:p>
        </p:txBody>
      </p:sp>
    </p:spTree>
    <p:extLst>
      <p:ext uri="{BB962C8B-B14F-4D97-AF65-F5344CB8AC3E}">
        <p14:creationId xmlns:p14="http://schemas.microsoft.com/office/powerpoint/2010/main" val="189522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nhận xét giọng đọc, cách đọc của HS</a:t>
            </a:r>
          </a:p>
        </p:txBody>
      </p:sp>
    </p:spTree>
    <p:extLst>
      <p:ext uri="{BB962C8B-B14F-4D97-AF65-F5344CB8AC3E}">
        <p14:creationId xmlns:p14="http://schemas.microsoft.com/office/powerpoint/2010/main" val="376286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lại toàn bài để tìm hiểu ND (nếu có đủ thời gian) </a:t>
            </a:r>
          </a:p>
        </p:txBody>
      </p:sp>
    </p:spTree>
    <p:extLst>
      <p:ext uri="{BB962C8B-B14F-4D97-AF65-F5344CB8AC3E}">
        <p14:creationId xmlns:p14="http://schemas.microsoft.com/office/powerpoint/2010/main" val="124782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có những đáp án khác phù hợp. </a:t>
            </a:r>
          </a:p>
          <a:p>
            <a:r>
              <a:rPr lang="en-US"/>
              <a:t>GV đọc sgv để nắm thêm thông tin nhé</a:t>
            </a:r>
          </a:p>
        </p:txBody>
      </p:sp>
    </p:spTree>
    <p:extLst>
      <p:ext uri="{BB962C8B-B14F-4D97-AF65-F5344CB8AC3E}">
        <p14:creationId xmlns:p14="http://schemas.microsoft.com/office/powerpoint/2010/main" val="284359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tự giới thiệu trước lớp</a:t>
            </a:r>
          </a:p>
        </p:txBody>
      </p:sp>
    </p:spTree>
    <p:extLst>
      <p:ext uri="{BB962C8B-B14F-4D97-AF65-F5344CB8AC3E}">
        <p14:creationId xmlns:p14="http://schemas.microsoft.com/office/powerpoint/2010/main" val="13183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Trước đó, GV có thể hỏi dẫn dắt như cảm xúc của thầy vàng anh ntn khi xem các học trò biểu diễn?</a:t>
            </a:r>
          </a:p>
        </p:txBody>
      </p:sp>
    </p:spTree>
    <p:extLst>
      <p:ext uri="{BB962C8B-B14F-4D97-AF65-F5344CB8AC3E}">
        <p14:creationId xmlns:p14="http://schemas.microsoft.com/office/powerpoint/2010/main" val="399034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9931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Mũ hoặc cái mũ đều đúng</a:t>
            </a:r>
          </a:p>
          <a:p>
            <a:r>
              <a:rPr lang="en-US"/>
              <a:t>Mũ/chiếc mũ</a:t>
            </a:r>
          </a:p>
        </p:txBody>
      </p:sp>
    </p:spTree>
    <p:extLst>
      <p:ext uri="{BB962C8B-B14F-4D97-AF65-F5344CB8AC3E}">
        <p14:creationId xmlns:p14="http://schemas.microsoft.com/office/powerpoint/2010/main" val="228627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làm cá nhân và trình bày trước lớp</a:t>
            </a:r>
          </a:p>
          <a:p>
            <a:r>
              <a:rPr lang="en-US"/>
              <a:t>HS làm vào vở ô li</a:t>
            </a:r>
          </a:p>
          <a:p>
            <a:r>
              <a:rPr lang="en-US"/>
              <a:t>GVHDHS ghi thứ ngày</a:t>
            </a:r>
          </a:p>
        </p:txBody>
      </p:sp>
    </p:spTree>
    <p:extLst>
      <p:ext uri="{BB962C8B-B14F-4D97-AF65-F5344CB8AC3E}">
        <p14:creationId xmlns:p14="http://schemas.microsoft.com/office/powerpoint/2010/main" val="341674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lại toàn bài</a:t>
            </a:r>
          </a:p>
        </p:txBody>
      </p:sp>
    </p:spTree>
    <p:extLst>
      <p:ext uri="{BB962C8B-B14F-4D97-AF65-F5344CB8AC3E}">
        <p14:creationId xmlns:p14="http://schemas.microsoft.com/office/powerpoint/2010/main" val="114378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542673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330744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thêm/bớt từ khó đọc sao cho phù hợp với vùng miền nhé!</a:t>
            </a:r>
          </a:p>
        </p:txBody>
      </p:sp>
    </p:spTree>
    <p:extLst>
      <p:ext uri="{BB962C8B-B14F-4D97-AF65-F5344CB8AC3E}">
        <p14:creationId xmlns:p14="http://schemas.microsoft.com/office/powerpoint/2010/main" val="369586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Luyện đọc từ khó, GV lưu ý những lỗi phát âm thường sai của hs</a:t>
            </a:r>
          </a:p>
          <a:p>
            <a:pPr marL="158750" indent="0">
              <a:buNone/>
            </a:pPr>
            <a:r>
              <a:rPr lang="en-US"/>
              <a:t>Tuỳ vào từng vùng miền, GV có sự điều chỉnh các từ sao cho phù hợp nhé</a:t>
            </a:r>
          </a:p>
        </p:txBody>
      </p:sp>
    </p:spTree>
    <p:extLst>
      <p:ext uri="{BB962C8B-B14F-4D97-AF65-F5344CB8AC3E}">
        <p14:creationId xmlns:p14="http://schemas.microsoft.com/office/powerpoint/2010/main" val="284612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1" i="0">
                <a:solidFill>
                  <a:srgbClr val="202122"/>
                </a:solidFill>
                <a:effectLst/>
                <a:latin typeface="Arial" panose="020B0604020202020204" pitchFamily="34" charset="0"/>
              </a:rPr>
              <a:t>Kèn Cla-ri-nét</a:t>
            </a:r>
            <a:r>
              <a:rPr lang="vi-VN" b="0" i="0">
                <a:solidFill>
                  <a:srgbClr val="202122"/>
                </a:solidFill>
                <a:effectLst/>
                <a:latin typeface="Arial" panose="020B0604020202020204" pitchFamily="34" charset="0"/>
              </a:rPr>
              <a:t> có hình dáng tương tự </a:t>
            </a:r>
            <a:r>
              <a:rPr lang="vi-VN" b="0" i="0" u="none" strike="noStrike">
                <a:solidFill>
                  <a:srgbClr val="3366CC"/>
                </a:solidFill>
                <a:effectLst/>
                <a:latin typeface="Arial" panose="020B0604020202020204" pitchFamily="34" charset="0"/>
                <a:hlinkClick r:id="rId3" tooltip="Ô-boa"/>
              </a:rPr>
              <a:t>sáo dọc</a:t>
            </a:r>
            <a:r>
              <a:rPr lang="vi-VN" b="0" i="0">
                <a:solidFill>
                  <a:srgbClr val="202122"/>
                </a:solidFill>
                <a:effectLst/>
                <a:latin typeface="Arial" panose="020B0604020202020204" pitchFamily="34" charset="0"/>
              </a:rPr>
              <a:t>, nhưng có miệng thổi bằng </a:t>
            </a:r>
            <a:r>
              <a:rPr lang="vi-VN" b="0" i="0" u="none" strike="noStrike">
                <a:solidFill>
                  <a:srgbClr val="DD3333"/>
                </a:solidFill>
                <a:effectLst/>
                <a:latin typeface="Arial" panose="020B0604020202020204" pitchFamily="34" charset="0"/>
                <a:hlinkClick r:id="rId4" tooltip="Dăm đơn (trang không tồn tại)"/>
              </a:rPr>
              <a:t>dăm đơn</a:t>
            </a:r>
            <a:r>
              <a:rPr lang="vi-VN" b="0" i="0">
                <a:solidFill>
                  <a:srgbClr val="202122"/>
                </a:solidFill>
                <a:effectLst/>
                <a:latin typeface="Arial" panose="020B0604020202020204" pitchFamily="34" charset="0"/>
              </a:rPr>
              <a:t> (</a:t>
            </a:r>
            <a:r>
              <a:rPr lang="vi-VN" b="0" i="1">
                <a:solidFill>
                  <a:srgbClr val="202122"/>
                </a:solidFill>
                <a:effectLst/>
                <a:latin typeface="Arial" panose="020B0604020202020204" pitchFamily="34" charset="0"/>
              </a:rPr>
              <a:t>single reed</a:t>
            </a:r>
            <a:r>
              <a:rPr lang="vi-VN" b="0" i="0">
                <a:solidFill>
                  <a:srgbClr val="202122"/>
                </a:solidFill>
                <a:effectLst/>
                <a:latin typeface="Arial" panose="020B0604020202020204" pitchFamily="34" charset="0"/>
              </a:rPr>
              <a:t>). Nó có âm thanh rất hay, phong phú đẹp đẽ và có nhiều kỹ xảo nên được mệnh danh là "Vua Kèn gỗ".</a:t>
            </a:r>
          </a:p>
          <a:p>
            <a:pPr algn="l"/>
            <a:r>
              <a:rPr lang="vi-VN" b="0" i="0">
                <a:solidFill>
                  <a:srgbClr val="202122"/>
                </a:solidFill>
                <a:effectLst/>
                <a:latin typeface="Arial" panose="020B0604020202020204" pitchFamily="34" charset="0"/>
              </a:rPr>
              <a:t>Trong dàn nhạc, thường có ba loại: Cla-ri-nét </a:t>
            </a:r>
            <a:r>
              <a:rPr lang="vi-VN" b="0" i="1">
                <a:solidFill>
                  <a:srgbClr val="202122"/>
                </a:solidFill>
                <a:effectLst/>
                <a:latin typeface="Arial" panose="020B0604020202020204" pitchFamily="34" charset="0"/>
              </a:rPr>
              <a:t>giọng Si giáng</a:t>
            </a:r>
            <a:r>
              <a:rPr lang="vi-VN" b="0" i="0">
                <a:solidFill>
                  <a:srgbClr val="202122"/>
                </a:solidFill>
                <a:effectLst/>
                <a:latin typeface="Arial" panose="020B0604020202020204" pitchFamily="34" charset="0"/>
              </a:rPr>
              <a:t>, Cla-ri-nét </a:t>
            </a:r>
            <a:r>
              <a:rPr lang="vi-VN" b="0" i="1">
                <a:solidFill>
                  <a:srgbClr val="202122"/>
                </a:solidFill>
                <a:effectLst/>
                <a:latin typeface="Arial" panose="020B0604020202020204" pitchFamily="34" charset="0"/>
              </a:rPr>
              <a:t>giọng La</a:t>
            </a:r>
            <a:r>
              <a:rPr lang="vi-VN" b="0" i="0">
                <a:solidFill>
                  <a:srgbClr val="202122"/>
                </a:solidFill>
                <a:effectLst/>
                <a:latin typeface="Arial" panose="020B0604020202020204" pitchFamily="34" charset="0"/>
              </a:rPr>
              <a:t> và, ít dùng hơn, Cla-ri-nét </a:t>
            </a:r>
            <a:r>
              <a:rPr lang="vi-VN" b="0" i="1">
                <a:solidFill>
                  <a:srgbClr val="202122"/>
                </a:solidFill>
                <a:effectLst/>
                <a:latin typeface="Arial" panose="020B0604020202020204" pitchFamily="34" charset="0"/>
              </a:rPr>
              <a:t>giọng Do</a:t>
            </a:r>
            <a:r>
              <a:rPr lang="vi-VN" b="0" i="0">
                <a:solidFill>
                  <a:srgbClr val="202122"/>
                </a:solidFill>
                <a:effectLst/>
                <a:latin typeface="Arial" panose="020B0604020202020204" pitchFamily="34" charset="0"/>
              </a:rPr>
              <a:t>.</a:t>
            </a:r>
          </a:p>
          <a:p>
            <a:pPr algn="l"/>
            <a:r>
              <a:rPr lang="vi-VN" b="0" i="0">
                <a:solidFill>
                  <a:srgbClr val="202122"/>
                </a:solidFill>
                <a:effectLst/>
                <a:latin typeface="Arial" panose="020B0604020202020204" pitchFamily="34" charset="0"/>
              </a:rPr>
              <a:t>Về mặt kỹ thuật, khi viết cho Cla-ri-nét phải dịch giọng lên một cung (giọng Si giáng) hoặc một cung rưỡi (giọng La).</a:t>
            </a:r>
          </a:p>
          <a:p>
            <a:endParaRPr lang="en-US"/>
          </a:p>
        </p:txBody>
      </p:sp>
    </p:spTree>
    <p:extLst>
      <p:ext uri="{BB962C8B-B14F-4D97-AF65-F5344CB8AC3E}">
        <p14:creationId xmlns:p14="http://schemas.microsoft.com/office/powerpoint/2010/main" val="356191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a:solidFill>
                  <a:srgbClr val="202122"/>
                </a:solidFill>
                <a:effectLst/>
                <a:latin typeface="Arial" panose="020B0604020202020204" pitchFamily="34" charset="0"/>
              </a:rPr>
              <a:t>Cello</a:t>
            </a:r>
            <a:r>
              <a:rPr lang="vi-VN" b="0" i="0">
                <a:solidFill>
                  <a:srgbClr val="202122"/>
                </a:solidFill>
                <a:effectLst/>
                <a:latin typeface="Arial" panose="020B0604020202020204" pitchFamily="34" charset="0"/>
              </a:rPr>
              <a:t> (</a:t>
            </a:r>
            <a:r>
              <a:rPr lang="vi-VN" b="0" i="1">
                <a:solidFill>
                  <a:srgbClr val="202122"/>
                </a:solidFill>
                <a:effectLst/>
                <a:latin typeface="Arial" panose="020B0604020202020204" pitchFamily="34" charset="0"/>
              </a:rPr>
              <a:t>Xen-lô</a:t>
            </a:r>
            <a:r>
              <a:rPr lang="vi-VN" b="0" i="0">
                <a:solidFill>
                  <a:srgbClr val="202122"/>
                </a:solidFill>
                <a:effectLst/>
                <a:latin typeface="Arial" panose="020B0604020202020204" pitchFamily="34" charset="0"/>
              </a:rPr>
              <a:t>) hay </a:t>
            </a:r>
            <a:r>
              <a:rPr lang="vi-VN" b="1" i="0">
                <a:solidFill>
                  <a:srgbClr val="202122"/>
                </a:solidFill>
                <a:effectLst/>
                <a:latin typeface="Arial" panose="020B0604020202020204" pitchFamily="34" charset="0"/>
              </a:rPr>
              <a:t>Violoncelle</a:t>
            </a:r>
            <a:r>
              <a:rPr lang="vi-VN" b="0" i="0">
                <a:solidFill>
                  <a:srgbClr val="202122"/>
                </a:solidFill>
                <a:effectLst/>
                <a:latin typeface="Arial" panose="020B0604020202020204" pitchFamily="34" charset="0"/>
              </a:rPr>
              <a:t> (</a:t>
            </a:r>
            <a:r>
              <a:rPr lang="vi-VN" b="0" i="1">
                <a:solidFill>
                  <a:srgbClr val="202122"/>
                </a:solidFill>
                <a:effectLst/>
                <a:latin typeface="Arial" panose="020B0604020202020204" pitchFamily="34" charset="0"/>
              </a:rPr>
              <a:t>Vi-ô-lông-xen</a:t>
            </a:r>
            <a:r>
              <a:rPr lang="vi-VN" b="0" i="0">
                <a:solidFill>
                  <a:srgbClr val="202122"/>
                </a:solidFill>
                <a:effectLst/>
                <a:latin typeface="Arial" panose="020B0604020202020204" pitchFamily="34" charset="0"/>
              </a:rPr>
              <a:t>), còn được gọi </a:t>
            </a:r>
            <a:r>
              <a:rPr lang="vi-VN" b="1" i="0">
                <a:solidFill>
                  <a:srgbClr val="202122"/>
                </a:solidFill>
                <a:effectLst/>
                <a:latin typeface="Arial" panose="020B0604020202020204" pitchFamily="34" charset="0"/>
              </a:rPr>
              <a:t>trung vĩ cầm</a:t>
            </a:r>
            <a:r>
              <a:rPr lang="vi-VN" b="0" i="0">
                <a:solidFill>
                  <a:srgbClr val="202122"/>
                </a:solidFill>
                <a:effectLst/>
                <a:latin typeface="Arial" panose="020B0604020202020204" pitchFamily="34" charset="0"/>
              </a:rPr>
              <a:t>, là một loại </a:t>
            </a:r>
            <a:r>
              <a:rPr lang="vi-VN" b="0" i="0" u="none" strike="noStrike">
                <a:solidFill>
                  <a:srgbClr val="3366CC"/>
                </a:solidFill>
                <a:effectLst/>
                <a:latin typeface="Arial" panose="020B0604020202020204" pitchFamily="34" charset="0"/>
                <a:hlinkClick r:id="rId3" tooltip="Đàn"/>
              </a:rPr>
              <a:t>đàn</a:t>
            </a:r>
            <a:r>
              <a:rPr lang="vi-VN" b="0" i="0">
                <a:solidFill>
                  <a:srgbClr val="202122"/>
                </a:solidFill>
                <a:effectLst/>
                <a:latin typeface="Arial" panose="020B0604020202020204" pitchFamily="34" charset="0"/>
              </a:rPr>
              <a:t> cùng họ với </a:t>
            </a:r>
            <a:r>
              <a:rPr lang="vi-VN" b="0" i="0" u="none" strike="noStrike">
                <a:solidFill>
                  <a:srgbClr val="3366CC"/>
                </a:solidFill>
                <a:effectLst/>
                <a:latin typeface="Arial" panose="020B0604020202020204" pitchFamily="34" charset="0"/>
                <a:hlinkClick r:id="rId4" tooltip="Vĩ cầm"/>
              </a:rPr>
              <a:t>vĩ cầm</a:t>
            </a:r>
            <a:r>
              <a:rPr lang="vi-VN" b="0" i="0">
                <a:solidFill>
                  <a:srgbClr val="202122"/>
                </a:solidFill>
                <a:effectLst/>
                <a:latin typeface="Arial" panose="020B0604020202020204" pitchFamily="34" charset="0"/>
              </a:rPr>
              <a:t>, thuộc họ </a:t>
            </a:r>
            <a:r>
              <a:rPr lang="vi-VN" b="0" i="0" u="none" strike="noStrike">
                <a:solidFill>
                  <a:srgbClr val="3366CC"/>
                </a:solidFill>
                <a:effectLst/>
                <a:latin typeface="Arial" panose="020B0604020202020204" pitchFamily="34" charset="0"/>
                <a:hlinkClick r:id="rId5" tooltip="Nhạc cụ dây dùng vĩ"/>
              </a:rPr>
              <a:t>nhạc cụ dây dùng cây vĩ</a:t>
            </a:r>
            <a:r>
              <a:rPr lang="vi-VN" b="0" i="0">
                <a:solidFill>
                  <a:srgbClr val="202122"/>
                </a:solidFill>
                <a:effectLst/>
                <a:latin typeface="Arial" panose="020B0604020202020204" pitchFamily="34" charset="0"/>
              </a:rPr>
              <a:t>. Giống như vĩ cầm, cello được chơi bằng cách dùng một </a:t>
            </a:r>
            <a:r>
              <a:rPr lang="vi-VN" b="0" i="0" u="none" strike="noStrike">
                <a:solidFill>
                  <a:srgbClr val="3366CC"/>
                </a:solidFill>
                <a:effectLst/>
                <a:latin typeface="Arial" panose="020B0604020202020204" pitchFamily="34" charset="0"/>
                <a:hlinkClick r:id="rId6" tooltip="Cây vĩ (âm nhạc)"/>
              </a:rPr>
              <a:t>cây vĩ</a:t>
            </a:r>
            <a:r>
              <a:rPr lang="vi-VN" b="0" i="0">
                <a:solidFill>
                  <a:srgbClr val="202122"/>
                </a:solidFill>
                <a:effectLst/>
                <a:latin typeface="Arial" panose="020B0604020202020204" pitchFamily="34" charset="0"/>
              </a:rPr>
              <a:t> có căng lông đuôi </a:t>
            </a:r>
            <a:r>
              <a:rPr lang="vi-VN" b="0" i="0" u="none" strike="noStrike">
                <a:solidFill>
                  <a:srgbClr val="3366CC"/>
                </a:solidFill>
                <a:effectLst/>
                <a:latin typeface="Arial" panose="020B0604020202020204" pitchFamily="34" charset="0"/>
                <a:hlinkClick r:id="rId7" tooltip="Ngựa"/>
              </a:rPr>
              <a:t>ngựa</a:t>
            </a:r>
            <a:r>
              <a:rPr lang="vi-VN" b="0" i="0">
                <a:solidFill>
                  <a:srgbClr val="202122"/>
                </a:solidFill>
                <a:effectLst/>
                <a:latin typeface="Arial" panose="020B0604020202020204" pitchFamily="34" charset="0"/>
              </a:rPr>
              <a:t>, kéo ngang những dây đàn và làm cho dây đàn rung lên thành âm điệu. Cello có kích thước lớn hơn vĩ cầm và thường được chơi bằng một </a:t>
            </a:r>
            <a:r>
              <a:rPr lang="vi-VN" b="0" i="0" u="none" strike="noStrike">
                <a:solidFill>
                  <a:srgbClr val="3366CC"/>
                </a:solidFill>
                <a:effectLst/>
                <a:latin typeface="Arial" panose="020B0604020202020204" pitchFamily="34" charset="0"/>
                <a:hlinkClick r:id="rId8" tooltip="Nhạc công"/>
              </a:rPr>
              <a:t>nhạc công</a:t>
            </a:r>
            <a:r>
              <a:rPr lang="vi-VN" b="0" i="0">
                <a:solidFill>
                  <a:srgbClr val="202122"/>
                </a:solidFill>
                <a:effectLst/>
                <a:latin typeface="Arial" panose="020B0604020202020204" pitchFamily="34" charset="0"/>
              </a:rPr>
              <a:t> ngồi trên ghế kẹp hồ cầm giữa hai chân</a:t>
            </a:r>
            <a:endParaRPr lang="en-US"/>
          </a:p>
        </p:txBody>
      </p:sp>
    </p:spTree>
    <p:extLst>
      <p:ext uri="{BB962C8B-B14F-4D97-AF65-F5344CB8AC3E}">
        <p14:creationId xmlns:p14="http://schemas.microsoft.com/office/powerpoint/2010/main" val="75241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đọc nối tiếp</a:t>
            </a:r>
          </a:p>
          <a:p>
            <a:r>
              <a:rPr lang="en-US"/>
              <a:t>GV có thể hỏi HS về cách chia đoạn nếu có thời gian</a:t>
            </a:r>
          </a:p>
          <a:p>
            <a:endParaRPr lang="en-US"/>
          </a:p>
        </p:txBody>
      </p:sp>
    </p:spTree>
    <p:extLst>
      <p:ext uri="{BB962C8B-B14F-4D97-AF65-F5344CB8AC3E}">
        <p14:creationId xmlns:p14="http://schemas.microsoft.com/office/powerpoint/2010/main" val="218288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nối tiếp nhóm đôi hoặc nhóm 5 tại chỗ</a:t>
            </a:r>
          </a:p>
        </p:txBody>
      </p:sp>
    </p:spTree>
    <p:extLst>
      <p:ext uri="{BB962C8B-B14F-4D97-AF65-F5344CB8AC3E}">
        <p14:creationId xmlns:p14="http://schemas.microsoft.com/office/powerpoint/2010/main" val="255259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nối tiếp nhóm đôi hoặc nhóm 5</a:t>
            </a:r>
          </a:p>
        </p:txBody>
      </p:sp>
    </p:spTree>
    <p:extLst>
      <p:ext uri="{BB962C8B-B14F-4D97-AF65-F5344CB8AC3E}">
        <p14:creationId xmlns:p14="http://schemas.microsoft.com/office/powerpoint/2010/main" val="19631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97241" y="-79"/>
            <a:ext cx="12957101" cy="6857478"/>
            <a:chOff x="238125" y="490000"/>
            <a:chExt cx="7130600" cy="4735300"/>
          </a:xfrm>
        </p:grpSpPr>
        <p:sp>
          <p:nvSpPr>
            <p:cNvPr id="10" name="Google Shape;10;p2"/>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 name="Google Shape;11;p2"/>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2" name="Google Shape;12;p2"/>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3" name="Google Shape;13;p2"/>
          <p:cNvSpPr txBox="1">
            <a:spLocks noGrp="1"/>
          </p:cNvSpPr>
          <p:nvPr>
            <p:ph type="ctrTitle"/>
          </p:nvPr>
        </p:nvSpPr>
        <p:spPr>
          <a:xfrm>
            <a:off x="2938855" y="2053485"/>
            <a:ext cx="6284910" cy="1532131"/>
          </a:xfrm>
          <a:prstGeom prst="rect">
            <a:avLst/>
          </a:prstGeom>
        </p:spPr>
        <p:txBody>
          <a:bodyPr spcFirstLastPara="1" wrap="square" lIns="116050" tIns="116050" rIns="116050" bIns="116050" anchor="t" anchorCtr="0">
            <a:noAutofit/>
          </a:bodyPr>
          <a:lstStyle>
            <a:lvl1pPr lvl="0" algn="ctr">
              <a:lnSpc>
                <a:spcPct val="80000"/>
              </a:lnSpc>
              <a:spcBef>
                <a:spcPts val="0"/>
              </a:spcBef>
              <a:spcAft>
                <a:spcPts val="0"/>
              </a:spcAft>
              <a:buSzPts val="6600"/>
              <a:buNone/>
              <a:defRPr sz="6827"/>
            </a:lvl1pPr>
            <a:lvl2pPr lvl="1" algn="ctr">
              <a:spcBef>
                <a:spcPts val="0"/>
              </a:spcBef>
              <a:spcAft>
                <a:spcPts val="0"/>
              </a:spcAft>
              <a:buSzPts val="6600"/>
              <a:buNone/>
              <a:defRPr sz="7509"/>
            </a:lvl2pPr>
            <a:lvl3pPr lvl="2" algn="ctr">
              <a:spcBef>
                <a:spcPts val="0"/>
              </a:spcBef>
              <a:spcAft>
                <a:spcPts val="0"/>
              </a:spcAft>
              <a:buSzPts val="6600"/>
              <a:buNone/>
              <a:defRPr sz="7509"/>
            </a:lvl3pPr>
            <a:lvl4pPr lvl="3" algn="ctr">
              <a:spcBef>
                <a:spcPts val="0"/>
              </a:spcBef>
              <a:spcAft>
                <a:spcPts val="0"/>
              </a:spcAft>
              <a:buSzPts val="6600"/>
              <a:buNone/>
              <a:defRPr sz="7509"/>
            </a:lvl4pPr>
            <a:lvl5pPr lvl="4" algn="ctr">
              <a:spcBef>
                <a:spcPts val="0"/>
              </a:spcBef>
              <a:spcAft>
                <a:spcPts val="0"/>
              </a:spcAft>
              <a:buSzPts val="6600"/>
              <a:buNone/>
              <a:defRPr sz="7509"/>
            </a:lvl5pPr>
            <a:lvl6pPr lvl="5" algn="ctr">
              <a:spcBef>
                <a:spcPts val="0"/>
              </a:spcBef>
              <a:spcAft>
                <a:spcPts val="0"/>
              </a:spcAft>
              <a:buSzPts val="6600"/>
              <a:buNone/>
              <a:defRPr sz="7509"/>
            </a:lvl6pPr>
            <a:lvl7pPr lvl="6" algn="ctr">
              <a:spcBef>
                <a:spcPts val="0"/>
              </a:spcBef>
              <a:spcAft>
                <a:spcPts val="0"/>
              </a:spcAft>
              <a:buSzPts val="6600"/>
              <a:buNone/>
              <a:defRPr sz="7509"/>
            </a:lvl7pPr>
            <a:lvl8pPr lvl="7" algn="ctr">
              <a:spcBef>
                <a:spcPts val="0"/>
              </a:spcBef>
              <a:spcAft>
                <a:spcPts val="0"/>
              </a:spcAft>
              <a:buSzPts val="6600"/>
              <a:buNone/>
              <a:defRPr sz="7509"/>
            </a:lvl8pPr>
            <a:lvl9pPr lvl="8" algn="ctr">
              <a:spcBef>
                <a:spcPts val="0"/>
              </a:spcBef>
              <a:spcAft>
                <a:spcPts val="0"/>
              </a:spcAft>
              <a:buSzPts val="6600"/>
              <a:buNone/>
              <a:defRPr sz="7509"/>
            </a:lvl9pPr>
          </a:lstStyle>
          <a:p>
            <a:endParaRPr/>
          </a:p>
        </p:txBody>
      </p:sp>
      <p:sp>
        <p:nvSpPr>
          <p:cNvPr id="14" name="Google Shape;14;p2"/>
          <p:cNvSpPr txBox="1">
            <a:spLocks noGrp="1"/>
          </p:cNvSpPr>
          <p:nvPr>
            <p:ph type="subTitle" idx="1"/>
          </p:nvPr>
        </p:nvSpPr>
        <p:spPr>
          <a:xfrm>
            <a:off x="2938855" y="4528587"/>
            <a:ext cx="6284910" cy="486136"/>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617"/>
            </a:lvl2pPr>
            <a:lvl3pPr lvl="2" algn="ctr">
              <a:lnSpc>
                <a:spcPct val="100000"/>
              </a:lnSpc>
              <a:spcBef>
                <a:spcPts val="0"/>
              </a:spcBef>
              <a:spcAft>
                <a:spcPts val="0"/>
              </a:spcAft>
              <a:buSzPts val="2300"/>
              <a:buNone/>
              <a:defRPr sz="2617"/>
            </a:lvl3pPr>
            <a:lvl4pPr lvl="3" algn="ctr">
              <a:lnSpc>
                <a:spcPct val="100000"/>
              </a:lnSpc>
              <a:spcBef>
                <a:spcPts val="0"/>
              </a:spcBef>
              <a:spcAft>
                <a:spcPts val="0"/>
              </a:spcAft>
              <a:buSzPts val="2300"/>
              <a:buNone/>
              <a:defRPr sz="2617"/>
            </a:lvl4pPr>
            <a:lvl5pPr lvl="4" algn="ctr">
              <a:lnSpc>
                <a:spcPct val="100000"/>
              </a:lnSpc>
              <a:spcBef>
                <a:spcPts val="0"/>
              </a:spcBef>
              <a:spcAft>
                <a:spcPts val="0"/>
              </a:spcAft>
              <a:buSzPts val="2300"/>
              <a:buNone/>
              <a:defRPr sz="2617"/>
            </a:lvl5pPr>
            <a:lvl6pPr lvl="5" algn="ctr">
              <a:lnSpc>
                <a:spcPct val="100000"/>
              </a:lnSpc>
              <a:spcBef>
                <a:spcPts val="0"/>
              </a:spcBef>
              <a:spcAft>
                <a:spcPts val="0"/>
              </a:spcAft>
              <a:buSzPts val="2300"/>
              <a:buNone/>
              <a:defRPr sz="2617"/>
            </a:lvl6pPr>
            <a:lvl7pPr lvl="6" algn="ctr">
              <a:lnSpc>
                <a:spcPct val="100000"/>
              </a:lnSpc>
              <a:spcBef>
                <a:spcPts val="0"/>
              </a:spcBef>
              <a:spcAft>
                <a:spcPts val="0"/>
              </a:spcAft>
              <a:buSzPts val="2300"/>
              <a:buNone/>
              <a:defRPr sz="2617"/>
            </a:lvl7pPr>
            <a:lvl8pPr lvl="7" algn="ctr">
              <a:lnSpc>
                <a:spcPct val="100000"/>
              </a:lnSpc>
              <a:spcBef>
                <a:spcPts val="0"/>
              </a:spcBef>
              <a:spcAft>
                <a:spcPts val="0"/>
              </a:spcAft>
              <a:buSzPts val="2300"/>
              <a:buNone/>
              <a:defRPr sz="2617"/>
            </a:lvl8pPr>
            <a:lvl9pPr lvl="8" algn="ctr">
              <a:lnSpc>
                <a:spcPct val="100000"/>
              </a:lnSpc>
              <a:spcBef>
                <a:spcPts val="0"/>
              </a:spcBef>
              <a:spcAft>
                <a:spcPts val="0"/>
              </a:spcAft>
              <a:buSzPts val="2300"/>
              <a:buNone/>
              <a:defRPr sz="2617"/>
            </a:lvl9pPr>
          </a:lstStyle>
          <a:p>
            <a:endParaRPr/>
          </a:p>
        </p:txBody>
      </p:sp>
      <p:sp>
        <p:nvSpPr>
          <p:cNvPr id="15" name="Google Shape;15;p2"/>
          <p:cNvSpPr txBox="1">
            <a:spLocks noGrp="1"/>
          </p:cNvSpPr>
          <p:nvPr>
            <p:ph type="subTitle" idx="2"/>
          </p:nvPr>
        </p:nvSpPr>
        <p:spPr>
          <a:xfrm>
            <a:off x="2938855" y="3411397"/>
            <a:ext cx="6284910" cy="645008"/>
          </a:xfrm>
          <a:prstGeom prst="rect">
            <a:avLst/>
          </a:prstGeom>
        </p:spPr>
        <p:txBody>
          <a:bodyPr spcFirstLastPara="1" wrap="square" lIns="116050" tIns="116050" rIns="116050" bIns="116050" anchor="t" anchorCtr="0">
            <a:noAutofit/>
          </a:bodyPr>
          <a:lstStyle>
            <a:lvl1pPr lvl="0" algn="ctr" rtl="0">
              <a:lnSpc>
                <a:spcPct val="90000"/>
              </a:lnSpc>
              <a:spcBef>
                <a:spcPts val="0"/>
              </a:spcBef>
              <a:spcAft>
                <a:spcPts val="0"/>
              </a:spcAft>
              <a:buClr>
                <a:schemeClr val="lt2"/>
              </a:buClr>
              <a:buSzPts val="3000"/>
              <a:buFont typeface="Lilita One"/>
              <a:buNone/>
              <a:defRPr sz="3982">
                <a:latin typeface="Lilita One"/>
                <a:ea typeface="Lilita One"/>
                <a:cs typeface="Lilita One"/>
                <a:sym typeface="Lilita One"/>
              </a:defRPr>
            </a:lvl1pPr>
            <a:lvl2pPr lvl="1"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2pPr>
            <a:lvl3pPr lvl="2"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3pPr>
            <a:lvl4pPr lvl="3"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4pPr>
            <a:lvl5pPr lvl="4"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5pPr>
            <a:lvl6pPr lvl="5"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6pPr>
            <a:lvl7pPr lvl="6"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7pPr>
            <a:lvl8pPr lvl="7"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8pPr>
            <a:lvl9pPr lvl="8"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9pPr>
          </a:lstStyle>
          <a:p>
            <a:endParaRPr/>
          </a:p>
        </p:txBody>
      </p:sp>
      <p:sp>
        <p:nvSpPr>
          <p:cNvPr id="16" name="Google Shape;16;p2"/>
          <p:cNvSpPr/>
          <p:nvPr/>
        </p:nvSpPr>
        <p:spPr>
          <a:xfrm rot="10800000" flipH="1">
            <a:off x="-1230789" y="5483313"/>
            <a:ext cx="14624214" cy="3864288"/>
          </a:xfrm>
          <a:custGeom>
            <a:avLst/>
            <a:gdLst/>
            <a:ahLst/>
            <a:cxnLst/>
            <a:rect l="l" t="t" r="r" b="b"/>
            <a:pathLst>
              <a:path w="15785" h="6937" extrusionOk="0">
                <a:moveTo>
                  <a:pt x="5276" y="0"/>
                </a:moveTo>
                <a:cubicBezTo>
                  <a:pt x="3715" y="0"/>
                  <a:pt x="3440" y="1764"/>
                  <a:pt x="2083" y="2365"/>
                </a:cubicBezTo>
                <a:cubicBezTo>
                  <a:pt x="1476" y="2634"/>
                  <a:pt x="923" y="2509"/>
                  <a:pt x="508" y="3170"/>
                </a:cubicBezTo>
                <a:cubicBezTo>
                  <a:pt x="0" y="3980"/>
                  <a:pt x="345" y="5197"/>
                  <a:pt x="1204" y="5620"/>
                </a:cubicBezTo>
                <a:cubicBezTo>
                  <a:pt x="1505" y="5768"/>
                  <a:pt x="1823" y="5821"/>
                  <a:pt x="2149" y="5821"/>
                </a:cubicBezTo>
                <a:cubicBezTo>
                  <a:pt x="2929" y="5821"/>
                  <a:pt x="3763" y="5522"/>
                  <a:pt x="4570" y="5522"/>
                </a:cubicBezTo>
                <a:cubicBezTo>
                  <a:pt x="4694" y="5522"/>
                  <a:pt x="4818" y="5529"/>
                  <a:pt x="4942" y="5546"/>
                </a:cubicBezTo>
                <a:cubicBezTo>
                  <a:pt x="6249" y="5721"/>
                  <a:pt x="7381" y="6936"/>
                  <a:pt x="8627" y="6936"/>
                </a:cubicBezTo>
                <a:cubicBezTo>
                  <a:pt x="8779" y="6936"/>
                  <a:pt x="8932" y="6918"/>
                  <a:pt x="9088" y="6878"/>
                </a:cubicBezTo>
                <a:cubicBezTo>
                  <a:pt x="9926" y="6662"/>
                  <a:pt x="10521" y="5838"/>
                  <a:pt x="11372" y="5684"/>
                </a:cubicBezTo>
                <a:cubicBezTo>
                  <a:pt x="11483" y="5664"/>
                  <a:pt x="11594" y="5655"/>
                  <a:pt x="11705" y="5655"/>
                </a:cubicBezTo>
                <a:cubicBezTo>
                  <a:pt x="12092" y="5655"/>
                  <a:pt x="12483" y="5753"/>
                  <a:pt x="12874" y="5773"/>
                </a:cubicBezTo>
                <a:cubicBezTo>
                  <a:pt x="12919" y="5775"/>
                  <a:pt x="12963" y="5777"/>
                  <a:pt x="13008" y="5777"/>
                </a:cubicBezTo>
                <a:cubicBezTo>
                  <a:pt x="14027" y="5777"/>
                  <a:pt x="15064" y="5177"/>
                  <a:pt x="15417" y="4221"/>
                </a:cubicBezTo>
                <a:cubicBezTo>
                  <a:pt x="15784" y="3223"/>
                  <a:pt x="15220" y="1934"/>
                  <a:pt x="14190" y="1671"/>
                </a:cubicBezTo>
                <a:cubicBezTo>
                  <a:pt x="14014" y="1626"/>
                  <a:pt x="13835" y="1610"/>
                  <a:pt x="13655" y="1610"/>
                </a:cubicBezTo>
                <a:cubicBezTo>
                  <a:pt x="13214" y="1610"/>
                  <a:pt x="12763" y="1706"/>
                  <a:pt x="12318" y="1706"/>
                </a:cubicBezTo>
                <a:cubicBezTo>
                  <a:pt x="12230" y="1706"/>
                  <a:pt x="12142" y="1702"/>
                  <a:pt x="12054" y="1693"/>
                </a:cubicBezTo>
                <a:cubicBezTo>
                  <a:pt x="11108" y="1597"/>
                  <a:pt x="10313" y="913"/>
                  <a:pt x="9377" y="749"/>
                </a:cubicBezTo>
                <a:cubicBezTo>
                  <a:pt x="9134" y="707"/>
                  <a:pt x="8887" y="700"/>
                  <a:pt x="8640" y="700"/>
                </a:cubicBezTo>
                <a:cubicBezTo>
                  <a:pt x="8530" y="700"/>
                  <a:pt x="8420" y="701"/>
                  <a:pt x="8310" y="701"/>
                </a:cubicBezTo>
                <a:cubicBezTo>
                  <a:pt x="8052" y="701"/>
                  <a:pt x="7795" y="694"/>
                  <a:pt x="7542" y="647"/>
                </a:cubicBezTo>
                <a:cubicBezTo>
                  <a:pt x="6903" y="525"/>
                  <a:pt x="6334" y="150"/>
                  <a:pt x="5693" y="38"/>
                </a:cubicBezTo>
                <a:cubicBezTo>
                  <a:pt x="5545" y="12"/>
                  <a:pt x="5406" y="0"/>
                  <a:pt x="5276" y="0"/>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17" name="Google Shape;17;p2"/>
          <p:cNvGrpSpPr/>
          <p:nvPr/>
        </p:nvGrpSpPr>
        <p:grpSpPr>
          <a:xfrm rot="-2127242">
            <a:off x="1203919" y="485504"/>
            <a:ext cx="848009" cy="1615710"/>
            <a:chOff x="1763800" y="344725"/>
            <a:chExt cx="152925" cy="365600"/>
          </a:xfrm>
        </p:grpSpPr>
        <p:sp>
          <p:nvSpPr>
            <p:cNvPr id="18" name="Google Shape;18;p2"/>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9" name="Google Shape;19;p2"/>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0" name="Google Shape;20;p2"/>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1" name="Google Shape;21;p2"/>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2" name="Google Shape;22;p2"/>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3" name="Google Shape;23;p2"/>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 name="Google Shape;24;p2"/>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 name="Google Shape;25;p2"/>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6" name="Google Shape;26;p2"/>
          <p:cNvGrpSpPr/>
          <p:nvPr/>
        </p:nvGrpSpPr>
        <p:grpSpPr>
          <a:xfrm rot="2127242" flipH="1">
            <a:off x="10110727" y="485504"/>
            <a:ext cx="848009" cy="1615710"/>
            <a:chOff x="1763800" y="344725"/>
            <a:chExt cx="152925" cy="365600"/>
          </a:xfrm>
        </p:grpSpPr>
        <p:sp>
          <p:nvSpPr>
            <p:cNvPr id="27" name="Google Shape;27;p2"/>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 name="Google Shape;28;p2"/>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 name="Google Shape;29;p2"/>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 name="Google Shape;30;p2"/>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 name="Google Shape;31;p2"/>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 name="Google Shape;32;p2"/>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 name="Google Shape;33;p2"/>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 name="Google Shape;34;p2"/>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5" name="Google Shape;35;p2"/>
          <p:cNvGrpSpPr/>
          <p:nvPr/>
        </p:nvGrpSpPr>
        <p:grpSpPr>
          <a:xfrm rot="-756441">
            <a:off x="-217007" y="862285"/>
            <a:ext cx="1733573" cy="1652461"/>
            <a:chOff x="1288525" y="846925"/>
            <a:chExt cx="396175" cy="473850"/>
          </a:xfrm>
        </p:grpSpPr>
        <p:sp>
          <p:nvSpPr>
            <p:cNvPr id="36" name="Google Shape;36;p2"/>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 name="Google Shape;37;p2"/>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 name="Google Shape;38;p2"/>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 name="Google Shape;39;p2"/>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 name="Google Shape;40;p2"/>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 name="Google Shape;41;p2"/>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 name="Google Shape;42;p2"/>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 name="Google Shape;43;p2"/>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 name="Google Shape;44;p2"/>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 name="Google Shape;45;p2"/>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46" name="Google Shape;46;p2"/>
          <p:cNvGrpSpPr/>
          <p:nvPr/>
        </p:nvGrpSpPr>
        <p:grpSpPr>
          <a:xfrm>
            <a:off x="-298179" y="-539980"/>
            <a:ext cx="2705415" cy="1897925"/>
            <a:chOff x="1218400" y="279000"/>
            <a:chExt cx="468300" cy="412225"/>
          </a:xfrm>
        </p:grpSpPr>
        <p:sp>
          <p:nvSpPr>
            <p:cNvPr id="47" name="Google Shape;47;p2"/>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8" name="Google Shape;48;p2"/>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9" name="Google Shape;49;p2"/>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0" name="Google Shape;50;p2"/>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1" name="Google Shape;51;p2"/>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2" name="Google Shape;52;p2"/>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3" name="Google Shape;53;p2"/>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4" name="Google Shape;54;p2"/>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5" name="Google Shape;55;p2"/>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6" name="Google Shape;56;p2"/>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57" name="Google Shape;57;p2"/>
          <p:cNvGrpSpPr/>
          <p:nvPr/>
        </p:nvGrpSpPr>
        <p:grpSpPr>
          <a:xfrm rot="756441" flipH="1">
            <a:off x="10646053" y="862285"/>
            <a:ext cx="1733573" cy="1652461"/>
            <a:chOff x="1288525" y="846925"/>
            <a:chExt cx="396175" cy="473850"/>
          </a:xfrm>
        </p:grpSpPr>
        <p:sp>
          <p:nvSpPr>
            <p:cNvPr id="58" name="Google Shape;58;p2"/>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9" name="Google Shape;59;p2"/>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0" name="Google Shape;60;p2"/>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1" name="Google Shape;61;p2"/>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2" name="Google Shape;62;p2"/>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3" name="Google Shape;63;p2"/>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4" name="Google Shape;64;p2"/>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5" name="Google Shape;65;p2"/>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6" name="Google Shape;66;p2"/>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7" name="Google Shape;67;p2"/>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68" name="Google Shape;68;p2"/>
          <p:cNvGrpSpPr/>
          <p:nvPr/>
        </p:nvGrpSpPr>
        <p:grpSpPr>
          <a:xfrm flipH="1">
            <a:off x="9755385" y="-539980"/>
            <a:ext cx="2705415" cy="1897925"/>
            <a:chOff x="1218400" y="279000"/>
            <a:chExt cx="468300" cy="412225"/>
          </a:xfrm>
        </p:grpSpPr>
        <p:sp>
          <p:nvSpPr>
            <p:cNvPr id="69" name="Google Shape;69;p2"/>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0" name="Google Shape;70;p2"/>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1" name="Google Shape;71;p2"/>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2" name="Google Shape;72;p2"/>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3" name="Google Shape;73;p2"/>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4" name="Google Shape;74;p2"/>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5" name="Google Shape;75;p2"/>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6" name="Google Shape;76;p2"/>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7" name="Google Shape;77;p2"/>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8" name="Google Shape;78;p2"/>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79" name="Google Shape;79;p2"/>
          <p:cNvGrpSpPr/>
          <p:nvPr/>
        </p:nvGrpSpPr>
        <p:grpSpPr>
          <a:xfrm>
            <a:off x="3206622" y="5596977"/>
            <a:ext cx="699398" cy="869542"/>
            <a:chOff x="2100500" y="1458275"/>
            <a:chExt cx="159000" cy="248050"/>
          </a:xfrm>
        </p:grpSpPr>
        <p:sp>
          <p:nvSpPr>
            <p:cNvPr id="80" name="Google Shape;80;p2"/>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1" name="Google Shape;81;p2"/>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 name="Google Shape;82;p2"/>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 name="Google Shape;83;p2"/>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4" name="Google Shape;84;p2"/>
          <p:cNvGrpSpPr/>
          <p:nvPr/>
        </p:nvGrpSpPr>
        <p:grpSpPr>
          <a:xfrm>
            <a:off x="8528531" y="5500585"/>
            <a:ext cx="699398" cy="869542"/>
            <a:chOff x="2100500" y="1458275"/>
            <a:chExt cx="159000" cy="248050"/>
          </a:xfrm>
        </p:grpSpPr>
        <p:sp>
          <p:nvSpPr>
            <p:cNvPr id="85" name="Google Shape;85;p2"/>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 name="Google Shape;86;p2"/>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 name="Google Shape;87;p2"/>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 name="Google Shape;88;p2"/>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9" name="Google Shape;89;p2"/>
          <p:cNvGrpSpPr/>
          <p:nvPr/>
        </p:nvGrpSpPr>
        <p:grpSpPr>
          <a:xfrm flipH="1">
            <a:off x="6443431" y="5276016"/>
            <a:ext cx="518791" cy="645015"/>
            <a:chOff x="2100500" y="1458275"/>
            <a:chExt cx="159000" cy="248050"/>
          </a:xfrm>
        </p:grpSpPr>
        <p:sp>
          <p:nvSpPr>
            <p:cNvPr id="90" name="Google Shape;90;p2"/>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 name="Google Shape;91;p2"/>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 name="Google Shape;92;p2"/>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 name="Google Shape;93;p2"/>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94" name="Google Shape;94;p2"/>
          <p:cNvSpPr/>
          <p:nvPr/>
        </p:nvSpPr>
        <p:spPr>
          <a:xfrm>
            <a:off x="9282516" y="6359362"/>
            <a:ext cx="472845"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95" name="Google Shape;95;p2"/>
          <p:cNvSpPr/>
          <p:nvPr/>
        </p:nvSpPr>
        <p:spPr>
          <a:xfrm flipH="1">
            <a:off x="4038381" y="6355697"/>
            <a:ext cx="487728" cy="239615"/>
          </a:xfrm>
          <a:custGeom>
            <a:avLst/>
            <a:gdLst/>
            <a:ahLst/>
            <a:cxnLst/>
            <a:rect l="l" t="t" r="r" b="b"/>
            <a:pathLst>
              <a:path w="2589" h="1596" extrusionOk="0">
                <a:moveTo>
                  <a:pt x="1397" y="1"/>
                </a:moveTo>
                <a:cubicBezTo>
                  <a:pt x="1324" y="1"/>
                  <a:pt x="1255" y="15"/>
                  <a:pt x="1193" y="46"/>
                </a:cubicBezTo>
                <a:cubicBezTo>
                  <a:pt x="851" y="217"/>
                  <a:pt x="1" y="995"/>
                  <a:pt x="265" y="1458"/>
                </a:cubicBezTo>
                <a:cubicBezTo>
                  <a:pt x="329" y="1570"/>
                  <a:pt x="461" y="1595"/>
                  <a:pt x="598" y="1595"/>
                </a:cubicBezTo>
                <a:cubicBezTo>
                  <a:pt x="701" y="1595"/>
                  <a:pt x="807" y="1581"/>
                  <a:pt x="887" y="1578"/>
                </a:cubicBezTo>
                <a:cubicBezTo>
                  <a:pt x="1279" y="1564"/>
                  <a:pt x="1671" y="1539"/>
                  <a:pt x="2062" y="1496"/>
                </a:cubicBezTo>
                <a:cubicBezTo>
                  <a:pt x="2147" y="1486"/>
                  <a:pt x="2234" y="1477"/>
                  <a:pt x="2311" y="1438"/>
                </a:cubicBezTo>
                <a:cubicBezTo>
                  <a:pt x="2472" y="1358"/>
                  <a:pt x="2545" y="1240"/>
                  <a:pt x="2555" y="1106"/>
                </a:cubicBezTo>
                <a:cubicBezTo>
                  <a:pt x="2589" y="650"/>
                  <a:pt x="1895" y="1"/>
                  <a:pt x="1397"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96" name="Google Shape;96;p2"/>
          <p:cNvSpPr/>
          <p:nvPr/>
        </p:nvSpPr>
        <p:spPr>
          <a:xfrm rot="-2700000">
            <a:off x="772415" y="4150647"/>
            <a:ext cx="357515"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97" name="Google Shape;97;p2"/>
          <p:cNvSpPr/>
          <p:nvPr/>
        </p:nvSpPr>
        <p:spPr>
          <a:xfrm rot="-338711">
            <a:off x="11016629" y="4150646"/>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grpSp>
        <p:nvGrpSpPr>
          <p:cNvPr id="244" name="Google Shape;244;p6"/>
          <p:cNvGrpSpPr/>
          <p:nvPr/>
        </p:nvGrpSpPr>
        <p:grpSpPr>
          <a:xfrm>
            <a:off x="-397241" y="-79"/>
            <a:ext cx="12957101" cy="6857478"/>
            <a:chOff x="238125" y="490000"/>
            <a:chExt cx="7130600" cy="4735300"/>
          </a:xfrm>
        </p:grpSpPr>
        <p:sp>
          <p:nvSpPr>
            <p:cNvPr id="245" name="Google Shape;245;p6"/>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6" name="Google Shape;246;p6"/>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7" name="Google Shape;247;p6"/>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48" name="Google Shape;248;p6"/>
          <p:cNvSpPr txBox="1">
            <a:spLocks noGrp="1"/>
          </p:cNvSpPr>
          <p:nvPr>
            <p:ph type="title"/>
          </p:nvPr>
        </p:nvSpPr>
        <p:spPr>
          <a:xfrm>
            <a:off x="957682" y="713269"/>
            <a:ext cx="10247284" cy="643647"/>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5234"/>
            </a:lvl1pPr>
            <a:lvl2pPr lvl="1" rtl="0">
              <a:spcBef>
                <a:spcPts val="0"/>
              </a:spcBef>
              <a:spcAft>
                <a:spcPts val="0"/>
              </a:spcAft>
              <a:buSzPts val="4600"/>
              <a:buNone/>
              <a:defRPr/>
            </a:lvl2pPr>
            <a:lvl3pPr lvl="2" rtl="0">
              <a:spcBef>
                <a:spcPts val="0"/>
              </a:spcBef>
              <a:spcAft>
                <a:spcPts val="0"/>
              </a:spcAft>
              <a:buSzPts val="4600"/>
              <a:buNone/>
              <a:defRPr/>
            </a:lvl3pPr>
            <a:lvl4pPr lvl="3" rtl="0">
              <a:spcBef>
                <a:spcPts val="0"/>
              </a:spcBef>
              <a:spcAft>
                <a:spcPts val="0"/>
              </a:spcAft>
              <a:buSzPts val="4600"/>
              <a:buNone/>
              <a:defRPr/>
            </a:lvl4pPr>
            <a:lvl5pPr lvl="4" rtl="0">
              <a:spcBef>
                <a:spcPts val="0"/>
              </a:spcBef>
              <a:spcAft>
                <a:spcPts val="0"/>
              </a:spcAft>
              <a:buSzPts val="4600"/>
              <a:buNone/>
              <a:defRPr/>
            </a:lvl5pPr>
            <a:lvl6pPr lvl="5" rtl="0">
              <a:spcBef>
                <a:spcPts val="0"/>
              </a:spcBef>
              <a:spcAft>
                <a:spcPts val="0"/>
              </a:spcAft>
              <a:buSzPts val="4600"/>
              <a:buNone/>
              <a:defRPr/>
            </a:lvl6pPr>
            <a:lvl7pPr lvl="6" rtl="0">
              <a:spcBef>
                <a:spcPts val="0"/>
              </a:spcBef>
              <a:spcAft>
                <a:spcPts val="0"/>
              </a:spcAft>
              <a:buSzPts val="4600"/>
              <a:buNone/>
              <a:defRPr/>
            </a:lvl7pPr>
            <a:lvl8pPr lvl="7" rtl="0">
              <a:spcBef>
                <a:spcPts val="0"/>
              </a:spcBef>
              <a:spcAft>
                <a:spcPts val="0"/>
              </a:spcAft>
              <a:buSzPts val="4600"/>
              <a:buNone/>
              <a:defRPr/>
            </a:lvl8pPr>
            <a:lvl9pPr lvl="8" rtl="0">
              <a:spcBef>
                <a:spcPts val="0"/>
              </a:spcBef>
              <a:spcAft>
                <a:spcPts val="0"/>
              </a:spcAft>
              <a:buSzPts val="4600"/>
              <a:buNone/>
              <a:defRPr/>
            </a:lvl9pPr>
          </a:lstStyle>
          <a:p>
            <a:endParaRPr/>
          </a:p>
        </p:txBody>
      </p:sp>
      <p:grpSp>
        <p:nvGrpSpPr>
          <p:cNvPr id="249" name="Google Shape;249;p6"/>
          <p:cNvGrpSpPr/>
          <p:nvPr/>
        </p:nvGrpSpPr>
        <p:grpSpPr>
          <a:xfrm>
            <a:off x="10617523" y="5689880"/>
            <a:ext cx="1657011" cy="1333210"/>
            <a:chOff x="3206750" y="1492575"/>
            <a:chExt cx="634550" cy="640625"/>
          </a:xfrm>
        </p:grpSpPr>
        <p:sp>
          <p:nvSpPr>
            <p:cNvPr id="250" name="Google Shape;250;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1" name="Google Shape;251;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2" name="Google Shape;252;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3" name="Google Shape;253;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4" name="Google Shape;254;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5" name="Google Shape;255;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6" name="Google Shape;256;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7" name="Google Shape;257;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 name="Google Shape;258;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 name="Google Shape;259;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 name="Google Shape;260;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 name="Google Shape;261;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 name="Google Shape;262;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 name="Google Shape;263;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 name="Google Shape;264;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 name="Google Shape;265;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 name="Google Shape;266;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 name="Google Shape;267;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 name="Google Shape;268;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 name="Google Shape;269;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 name="Google Shape;270;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 name="Google Shape;271;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 name="Google Shape;272;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 name="Google Shape;273;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 name="Google Shape;274;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 name="Google Shape;275;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 name="Google Shape;276;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 name="Google Shape;277;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 name="Google Shape;278;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 name="Google Shape;279;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 name="Google Shape;280;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 name="Google Shape;281;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 name="Google Shape;282;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 name="Google Shape;283;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 name="Google Shape;284;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 name="Google Shape;285;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 name="Google Shape;286;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 name="Google Shape;287;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 name="Google Shape;288;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9" name="Google Shape;289;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0" name="Google Shape;290;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1" name="Google Shape;291;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2" name="Google Shape;292;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3" name="Google Shape;293;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 name="Google Shape;294;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 name="Google Shape;295;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 name="Google Shape;296;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 name="Google Shape;297;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 name="Google Shape;298;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 name="Google Shape;299;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 name="Google Shape;300;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 name="Google Shape;301;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 name="Google Shape;302;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 name="Google Shape;303;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 name="Google Shape;304;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 name="Google Shape;305;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 name="Google Shape;306;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 name="Google Shape;307;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 name="Google Shape;308;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9" name="Google Shape;309;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 name="Google Shape;310;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 name="Google Shape;311;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 name="Google Shape;312;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 name="Google Shape;313;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 name="Google Shape;314;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 name="Google Shape;315;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 name="Google Shape;316;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 name="Google Shape;317;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 name="Google Shape;318;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 name="Google Shape;319;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 name="Google Shape;320;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 name="Google Shape;321;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 name="Google Shape;322;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 name="Google Shape;323;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 name="Google Shape;324;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 name="Google Shape;325;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 name="Google Shape;326;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 name="Google Shape;327;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 name="Google Shape;328;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 name="Google Shape;329;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 name="Google Shape;330;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 name="Google Shape;331;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 name="Google Shape;332;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 name="Google Shape;333;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 name="Google Shape;334;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 name="Google Shape;335;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 name="Google Shape;336;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 name="Google Shape;337;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8" name="Google Shape;338;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9" name="Google Shape;339;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0" name="Google Shape;340;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1" name="Google Shape;341;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2" name="Google Shape;342;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3" name="Google Shape;343;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4" name="Google Shape;344;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5" name="Google Shape;345;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6" name="Google Shape;346;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7" name="Google Shape;347;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8" name="Google Shape;348;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9" name="Google Shape;349;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0" name="Google Shape;350;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1" name="Google Shape;351;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2" name="Google Shape;352;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3" name="Google Shape;353;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4" name="Google Shape;354;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5" name="Google Shape;355;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6" name="Google Shape;356;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7" name="Google Shape;357;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8" name="Google Shape;358;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9" name="Google Shape;359;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60" name="Google Shape;360;p6"/>
          <p:cNvGrpSpPr/>
          <p:nvPr/>
        </p:nvGrpSpPr>
        <p:grpSpPr>
          <a:xfrm flipH="1">
            <a:off x="-111916" y="5689880"/>
            <a:ext cx="1657011" cy="1333210"/>
            <a:chOff x="3206750" y="1492575"/>
            <a:chExt cx="634550" cy="640625"/>
          </a:xfrm>
        </p:grpSpPr>
        <p:sp>
          <p:nvSpPr>
            <p:cNvPr id="361" name="Google Shape;361;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2" name="Google Shape;362;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3" name="Google Shape;363;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4" name="Google Shape;364;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5" name="Google Shape;365;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6" name="Google Shape;366;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7" name="Google Shape;367;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8" name="Google Shape;368;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9" name="Google Shape;369;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0" name="Google Shape;370;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1" name="Google Shape;371;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2" name="Google Shape;372;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3" name="Google Shape;373;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4" name="Google Shape;374;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5" name="Google Shape;375;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6" name="Google Shape;376;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7" name="Google Shape;377;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8" name="Google Shape;378;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9" name="Google Shape;379;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0" name="Google Shape;380;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1" name="Google Shape;381;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2" name="Google Shape;382;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3" name="Google Shape;383;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4" name="Google Shape;384;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5" name="Google Shape;385;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6" name="Google Shape;386;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7" name="Google Shape;387;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8" name="Google Shape;388;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9" name="Google Shape;389;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0" name="Google Shape;390;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1" name="Google Shape;391;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2" name="Google Shape;392;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3" name="Google Shape;393;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4" name="Google Shape;394;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5" name="Google Shape;395;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6" name="Google Shape;396;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7" name="Google Shape;397;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8" name="Google Shape;398;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9" name="Google Shape;399;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0" name="Google Shape;400;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1" name="Google Shape;401;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2" name="Google Shape;402;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3" name="Google Shape;403;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4" name="Google Shape;404;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5" name="Google Shape;405;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6" name="Google Shape;406;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7" name="Google Shape;407;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8" name="Google Shape;408;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9" name="Google Shape;409;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0" name="Google Shape;410;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1" name="Google Shape;411;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2" name="Google Shape;412;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3" name="Google Shape;413;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4" name="Google Shape;414;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5" name="Google Shape;415;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6" name="Google Shape;416;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7" name="Google Shape;417;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8" name="Google Shape;418;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9" name="Google Shape;419;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0" name="Google Shape;420;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1" name="Google Shape;421;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2" name="Google Shape;422;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3" name="Google Shape;423;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4" name="Google Shape;424;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5" name="Google Shape;425;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6" name="Google Shape;426;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7" name="Google Shape;427;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8" name="Google Shape;428;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9" name="Google Shape;429;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0" name="Google Shape;430;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1" name="Google Shape;431;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2" name="Google Shape;432;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3" name="Google Shape;433;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4" name="Google Shape;434;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5" name="Google Shape;435;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6" name="Google Shape;436;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7" name="Google Shape;437;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8" name="Google Shape;438;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9" name="Google Shape;439;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0" name="Google Shape;440;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1" name="Google Shape;441;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2" name="Google Shape;442;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3" name="Google Shape;443;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4" name="Google Shape;444;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5" name="Google Shape;445;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6" name="Google Shape;446;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7" name="Google Shape;447;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8" name="Google Shape;448;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9" name="Google Shape;449;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0" name="Google Shape;450;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1" name="Google Shape;451;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2" name="Google Shape;452;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3" name="Google Shape;453;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4" name="Google Shape;454;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5" name="Google Shape;455;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6" name="Google Shape;456;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7" name="Google Shape;457;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8" name="Google Shape;458;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9" name="Google Shape;459;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0" name="Google Shape;460;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1" name="Google Shape;461;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2" name="Google Shape;462;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3" name="Google Shape;463;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4" name="Google Shape;464;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5" name="Google Shape;465;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6" name="Google Shape;466;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7" name="Google Shape;467;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8" name="Google Shape;468;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9" name="Google Shape;469;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70" name="Google Shape;470;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471" name="Google Shape;471;p6"/>
          <p:cNvSpPr/>
          <p:nvPr/>
        </p:nvSpPr>
        <p:spPr>
          <a:xfrm>
            <a:off x="-162995" y="1083283"/>
            <a:ext cx="362246"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2" name="Google Shape;472;p6"/>
          <p:cNvSpPr/>
          <p:nvPr/>
        </p:nvSpPr>
        <p:spPr>
          <a:xfrm rot="-1998728">
            <a:off x="11267264" y="5397270"/>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3" name="Google Shape;473;p6"/>
          <p:cNvSpPr/>
          <p:nvPr/>
        </p:nvSpPr>
        <p:spPr>
          <a:xfrm rot="-632712">
            <a:off x="-42891" y="4689696"/>
            <a:ext cx="357515"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4" name="Google Shape;474;p6"/>
          <p:cNvSpPr/>
          <p:nvPr/>
        </p:nvSpPr>
        <p:spPr>
          <a:xfrm rot="-338711">
            <a:off x="11800355" y="2835625"/>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5" name="Google Shape;475;p6"/>
          <p:cNvSpPr/>
          <p:nvPr/>
        </p:nvSpPr>
        <p:spPr>
          <a:xfrm rot="-1684279">
            <a:off x="5629435" y="6384938"/>
            <a:ext cx="357519"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81"/>
        <p:cNvGrpSpPr/>
        <p:nvPr/>
      </p:nvGrpSpPr>
      <p:grpSpPr>
        <a:xfrm>
          <a:off x="0" y="0"/>
          <a:ext cx="0" cy="0"/>
          <a:chOff x="0" y="0"/>
          <a:chExt cx="0" cy="0"/>
        </a:xfrm>
      </p:grpSpPr>
      <p:grpSp>
        <p:nvGrpSpPr>
          <p:cNvPr id="2582" name="Google Shape;2582;p27"/>
          <p:cNvGrpSpPr/>
          <p:nvPr/>
        </p:nvGrpSpPr>
        <p:grpSpPr>
          <a:xfrm>
            <a:off x="-397241" y="-79"/>
            <a:ext cx="12957101" cy="6857478"/>
            <a:chOff x="238125" y="490000"/>
            <a:chExt cx="7130600" cy="4735300"/>
          </a:xfrm>
        </p:grpSpPr>
        <p:sp>
          <p:nvSpPr>
            <p:cNvPr id="2583" name="Google Shape;2583;p27"/>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4" name="Google Shape;2584;p27"/>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5" name="Google Shape;2585;p27"/>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586" name="Google Shape;2586;p27"/>
          <p:cNvGrpSpPr/>
          <p:nvPr/>
        </p:nvGrpSpPr>
        <p:grpSpPr>
          <a:xfrm flipH="1">
            <a:off x="-111750" y="5866604"/>
            <a:ext cx="1351384" cy="1087307"/>
            <a:chOff x="3206750" y="1492575"/>
            <a:chExt cx="634550" cy="640625"/>
          </a:xfrm>
        </p:grpSpPr>
        <p:sp>
          <p:nvSpPr>
            <p:cNvPr id="2587" name="Google Shape;2587;p27"/>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8" name="Google Shape;2588;p27"/>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9" name="Google Shape;2589;p27"/>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0" name="Google Shape;2590;p27"/>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1" name="Google Shape;2591;p27"/>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2" name="Google Shape;2592;p27"/>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3" name="Google Shape;2593;p27"/>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4" name="Google Shape;2594;p27"/>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5" name="Google Shape;2595;p27"/>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6" name="Google Shape;2596;p27"/>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7" name="Google Shape;2597;p27"/>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8" name="Google Shape;2598;p27"/>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9" name="Google Shape;2599;p27"/>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0" name="Google Shape;2600;p27"/>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1" name="Google Shape;2601;p27"/>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2" name="Google Shape;2602;p27"/>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3" name="Google Shape;2603;p27"/>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4" name="Google Shape;2604;p27"/>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5" name="Google Shape;2605;p27"/>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6" name="Google Shape;2606;p27"/>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7" name="Google Shape;2607;p27"/>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8" name="Google Shape;2608;p27"/>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9" name="Google Shape;2609;p27"/>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0" name="Google Shape;2610;p27"/>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1" name="Google Shape;2611;p27"/>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2" name="Google Shape;2612;p27"/>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3" name="Google Shape;2613;p27"/>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4" name="Google Shape;2614;p27"/>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5" name="Google Shape;2615;p27"/>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6" name="Google Shape;2616;p27"/>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7" name="Google Shape;2617;p27"/>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8" name="Google Shape;2618;p27"/>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9" name="Google Shape;2619;p27"/>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0" name="Google Shape;2620;p27"/>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1" name="Google Shape;2621;p27"/>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2" name="Google Shape;2622;p27"/>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3" name="Google Shape;2623;p27"/>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4" name="Google Shape;2624;p27"/>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5" name="Google Shape;2625;p27"/>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6" name="Google Shape;2626;p27"/>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7" name="Google Shape;2627;p27"/>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8" name="Google Shape;2628;p27"/>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9" name="Google Shape;2629;p27"/>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0" name="Google Shape;2630;p27"/>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1" name="Google Shape;2631;p27"/>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2" name="Google Shape;2632;p27"/>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3" name="Google Shape;2633;p27"/>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4" name="Google Shape;2634;p27"/>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5" name="Google Shape;2635;p27"/>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6" name="Google Shape;2636;p27"/>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7" name="Google Shape;2637;p27"/>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8" name="Google Shape;2638;p27"/>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9" name="Google Shape;2639;p27"/>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0" name="Google Shape;2640;p27"/>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1" name="Google Shape;2641;p27"/>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2" name="Google Shape;2642;p27"/>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3" name="Google Shape;2643;p27"/>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4" name="Google Shape;2644;p27"/>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5" name="Google Shape;2645;p27"/>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6" name="Google Shape;2646;p27"/>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7" name="Google Shape;2647;p27"/>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8" name="Google Shape;2648;p27"/>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9" name="Google Shape;2649;p27"/>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0" name="Google Shape;2650;p27"/>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1" name="Google Shape;2651;p27"/>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2" name="Google Shape;2652;p27"/>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3" name="Google Shape;2653;p27"/>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4" name="Google Shape;2654;p27"/>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5" name="Google Shape;2655;p27"/>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6" name="Google Shape;2656;p27"/>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7" name="Google Shape;2657;p27"/>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8" name="Google Shape;2658;p27"/>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9" name="Google Shape;2659;p27"/>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0" name="Google Shape;2660;p27"/>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1" name="Google Shape;2661;p27"/>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2" name="Google Shape;2662;p27"/>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3" name="Google Shape;2663;p27"/>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4" name="Google Shape;2664;p27"/>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5" name="Google Shape;2665;p27"/>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6" name="Google Shape;2666;p27"/>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7" name="Google Shape;2667;p27"/>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8" name="Google Shape;2668;p27"/>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9" name="Google Shape;2669;p27"/>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0" name="Google Shape;2670;p27"/>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1" name="Google Shape;2671;p27"/>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2" name="Google Shape;2672;p27"/>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3" name="Google Shape;2673;p27"/>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4" name="Google Shape;2674;p27"/>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5" name="Google Shape;2675;p27"/>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6" name="Google Shape;2676;p27"/>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7" name="Google Shape;2677;p27"/>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8" name="Google Shape;2678;p27"/>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9" name="Google Shape;2679;p27"/>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0" name="Google Shape;2680;p27"/>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1" name="Google Shape;2681;p27"/>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2" name="Google Shape;2682;p27"/>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3" name="Google Shape;2683;p27"/>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4" name="Google Shape;2684;p27"/>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5" name="Google Shape;2685;p27"/>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6" name="Google Shape;2686;p27"/>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7" name="Google Shape;2687;p27"/>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8" name="Google Shape;2688;p27"/>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9" name="Google Shape;2689;p27"/>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0" name="Google Shape;2690;p27"/>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1" name="Google Shape;2691;p27"/>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2" name="Google Shape;2692;p27"/>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3" name="Google Shape;2693;p27"/>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4" name="Google Shape;2694;p27"/>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5" name="Google Shape;2695;p27"/>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6" name="Google Shape;2696;p27"/>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697" name="Google Shape;2697;p27"/>
          <p:cNvGrpSpPr/>
          <p:nvPr/>
        </p:nvGrpSpPr>
        <p:grpSpPr>
          <a:xfrm>
            <a:off x="10923055" y="5866621"/>
            <a:ext cx="1351384" cy="1087307"/>
            <a:chOff x="3206750" y="1492575"/>
            <a:chExt cx="634550" cy="640625"/>
          </a:xfrm>
        </p:grpSpPr>
        <p:sp>
          <p:nvSpPr>
            <p:cNvPr id="2698" name="Google Shape;2698;p27"/>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9" name="Google Shape;2699;p27"/>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0" name="Google Shape;2700;p27"/>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1" name="Google Shape;2701;p27"/>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2" name="Google Shape;2702;p27"/>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3" name="Google Shape;2703;p27"/>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4" name="Google Shape;2704;p27"/>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5" name="Google Shape;2705;p27"/>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6" name="Google Shape;2706;p27"/>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7" name="Google Shape;2707;p27"/>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8" name="Google Shape;2708;p27"/>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9" name="Google Shape;2709;p27"/>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0" name="Google Shape;2710;p27"/>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1" name="Google Shape;2711;p27"/>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2" name="Google Shape;2712;p27"/>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3" name="Google Shape;2713;p27"/>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4" name="Google Shape;2714;p27"/>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5" name="Google Shape;2715;p27"/>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6" name="Google Shape;2716;p27"/>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7" name="Google Shape;2717;p27"/>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8" name="Google Shape;2718;p27"/>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9" name="Google Shape;2719;p27"/>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0" name="Google Shape;2720;p27"/>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1" name="Google Shape;2721;p27"/>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2" name="Google Shape;2722;p27"/>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3" name="Google Shape;2723;p27"/>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4" name="Google Shape;2724;p27"/>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5" name="Google Shape;2725;p27"/>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6" name="Google Shape;2726;p27"/>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7" name="Google Shape;2727;p27"/>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8" name="Google Shape;2728;p27"/>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9" name="Google Shape;2729;p27"/>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0" name="Google Shape;2730;p27"/>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1" name="Google Shape;2731;p27"/>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2" name="Google Shape;2732;p27"/>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3" name="Google Shape;2733;p27"/>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4" name="Google Shape;2734;p27"/>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5" name="Google Shape;2735;p27"/>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6" name="Google Shape;2736;p27"/>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7" name="Google Shape;2737;p27"/>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8" name="Google Shape;2738;p27"/>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9" name="Google Shape;2739;p27"/>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0" name="Google Shape;2740;p27"/>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1" name="Google Shape;2741;p27"/>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2" name="Google Shape;2742;p27"/>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3" name="Google Shape;2743;p27"/>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4" name="Google Shape;2744;p27"/>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5" name="Google Shape;2745;p27"/>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6" name="Google Shape;2746;p27"/>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7" name="Google Shape;2747;p27"/>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8" name="Google Shape;2748;p27"/>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9" name="Google Shape;2749;p27"/>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0" name="Google Shape;2750;p27"/>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1" name="Google Shape;2751;p27"/>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2" name="Google Shape;2752;p27"/>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3" name="Google Shape;2753;p27"/>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4" name="Google Shape;2754;p27"/>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5" name="Google Shape;2755;p27"/>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6" name="Google Shape;2756;p27"/>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7" name="Google Shape;2757;p27"/>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8" name="Google Shape;2758;p27"/>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9" name="Google Shape;2759;p27"/>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0" name="Google Shape;2760;p27"/>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1" name="Google Shape;2761;p27"/>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2" name="Google Shape;2762;p27"/>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3" name="Google Shape;2763;p27"/>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4" name="Google Shape;2764;p27"/>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5" name="Google Shape;2765;p27"/>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6" name="Google Shape;2766;p27"/>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7" name="Google Shape;2767;p27"/>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8" name="Google Shape;2768;p27"/>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9" name="Google Shape;2769;p27"/>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0" name="Google Shape;2770;p27"/>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1" name="Google Shape;2771;p27"/>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2" name="Google Shape;2772;p27"/>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3" name="Google Shape;2773;p27"/>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4" name="Google Shape;2774;p27"/>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5" name="Google Shape;2775;p27"/>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6" name="Google Shape;2776;p27"/>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7" name="Google Shape;2777;p27"/>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8" name="Google Shape;2778;p27"/>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9" name="Google Shape;2779;p27"/>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0" name="Google Shape;2780;p27"/>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1" name="Google Shape;2781;p27"/>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2" name="Google Shape;2782;p27"/>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3" name="Google Shape;2783;p27"/>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4" name="Google Shape;2784;p27"/>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5" name="Google Shape;2785;p27"/>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6" name="Google Shape;2786;p27"/>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7" name="Google Shape;2787;p27"/>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8" name="Google Shape;2788;p27"/>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9" name="Google Shape;2789;p27"/>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0" name="Google Shape;2790;p27"/>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1" name="Google Shape;2791;p27"/>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2" name="Google Shape;2792;p27"/>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3" name="Google Shape;2793;p27"/>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4" name="Google Shape;2794;p27"/>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5" name="Google Shape;2795;p27"/>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6" name="Google Shape;2796;p27"/>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7" name="Google Shape;2797;p27"/>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8" name="Google Shape;2798;p27"/>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9" name="Google Shape;2799;p27"/>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0" name="Google Shape;2800;p27"/>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1" name="Google Shape;2801;p27"/>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2" name="Google Shape;2802;p27"/>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3" name="Google Shape;2803;p27"/>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4" name="Google Shape;2804;p27"/>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5" name="Google Shape;2805;p27"/>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6" name="Google Shape;2806;p27"/>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7" name="Google Shape;2807;p27"/>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808" name="Google Shape;2808;p27"/>
          <p:cNvSpPr/>
          <p:nvPr/>
        </p:nvSpPr>
        <p:spPr>
          <a:xfrm>
            <a:off x="249924" y="4909840"/>
            <a:ext cx="362246"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2809" name="Google Shape;2809;p27"/>
          <p:cNvSpPr/>
          <p:nvPr/>
        </p:nvSpPr>
        <p:spPr>
          <a:xfrm rot="-1998728">
            <a:off x="11632550" y="4915033"/>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2810" name="Google Shape;2810;p27"/>
          <p:cNvSpPr/>
          <p:nvPr/>
        </p:nvSpPr>
        <p:spPr>
          <a:xfrm rot="-632712">
            <a:off x="385182" y="2886659"/>
            <a:ext cx="357515"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2811" name="Google Shape;2811;p27"/>
          <p:cNvSpPr/>
          <p:nvPr/>
        </p:nvSpPr>
        <p:spPr>
          <a:xfrm rot="-338711">
            <a:off x="11586595" y="3157314"/>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2812" name="Google Shape;2812;p27"/>
          <p:cNvGrpSpPr/>
          <p:nvPr/>
        </p:nvGrpSpPr>
        <p:grpSpPr>
          <a:xfrm>
            <a:off x="-435632" y="-135091"/>
            <a:ext cx="13033797" cy="1882412"/>
            <a:chOff x="-382863" y="-148975"/>
            <a:chExt cx="11454974" cy="2075882"/>
          </a:xfrm>
        </p:grpSpPr>
        <p:grpSp>
          <p:nvGrpSpPr>
            <p:cNvPr id="2813" name="Google Shape;2813;p27"/>
            <p:cNvGrpSpPr/>
            <p:nvPr/>
          </p:nvGrpSpPr>
          <p:grpSpPr>
            <a:xfrm>
              <a:off x="-382863" y="-148975"/>
              <a:ext cx="2258296" cy="2075882"/>
              <a:chOff x="8940718" y="-72767"/>
              <a:chExt cx="2387710" cy="2194842"/>
            </a:xfrm>
          </p:grpSpPr>
          <p:grpSp>
            <p:nvGrpSpPr>
              <p:cNvPr id="2814" name="Google Shape;2814;p27"/>
              <p:cNvGrpSpPr/>
              <p:nvPr/>
            </p:nvGrpSpPr>
            <p:grpSpPr>
              <a:xfrm flipH="1">
                <a:off x="9124482" y="-72767"/>
                <a:ext cx="2203946" cy="1345811"/>
                <a:chOff x="3345050" y="251075"/>
                <a:chExt cx="492150" cy="300525"/>
              </a:xfrm>
            </p:grpSpPr>
            <p:sp>
              <p:nvSpPr>
                <p:cNvPr id="2815" name="Google Shape;2815;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16" name="Google Shape;2816;p27"/>
                <p:cNvGrpSpPr/>
                <p:nvPr/>
              </p:nvGrpSpPr>
              <p:grpSpPr>
                <a:xfrm>
                  <a:off x="3345050" y="251075"/>
                  <a:ext cx="492150" cy="300525"/>
                  <a:chOff x="3345050" y="251075"/>
                  <a:chExt cx="492150" cy="300525"/>
                </a:xfrm>
              </p:grpSpPr>
              <p:sp>
                <p:nvSpPr>
                  <p:cNvPr id="2817" name="Google Shape;2817;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8" name="Google Shape;2818;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9" name="Google Shape;2819;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0" name="Google Shape;2820;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1" name="Google Shape;2821;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2" name="Google Shape;2822;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3" name="Google Shape;2823;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4" name="Google Shape;2824;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5" name="Google Shape;2825;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6" name="Google Shape;2826;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7" name="Google Shape;2827;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8" name="Google Shape;2828;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9" name="Google Shape;2829;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0" name="Google Shape;2830;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2831" name="Google Shape;2831;p27"/>
              <p:cNvGrpSpPr/>
              <p:nvPr/>
            </p:nvGrpSpPr>
            <p:grpSpPr>
              <a:xfrm rot="2230832" flipH="1">
                <a:off x="9088331" y="606874"/>
                <a:ext cx="1781038" cy="1087568"/>
                <a:chOff x="3345050" y="251075"/>
                <a:chExt cx="492150" cy="300525"/>
              </a:xfrm>
            </p:grpSpPr>
            <p:sp>
              <p:nvSpPr>
                <p:cNvPr id="2832" name="Google Shape;2832;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33" name="Google Shape;2833;p27"/>
                <p:cNvGrpSpPr/>
                <p:nvPr/>
              </p:nvGrpSpPr>
              <p:grpSpPr>
                <a:xfrm>
                  <a:off x="3345050" y="251075"/>
                  <a:ext cx="492150" cy="300525"/>
                  <a:chOff x="3345050" y="251075"/>
                  <a:chExt cx="492150" cy="300525"/>
                </a:xfrm>
              </p:grpSpPr>
              <p:sp>
                <p:nvSpPr>
                  <p:cNvPr id="2834" name="Google Shape;2834;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5" name="Google Shape;2835;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6" name="Google Shape;2836;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7" name="Google Shape;2837;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8" name="Google Shape;2838;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9" name="Google Shape;2839;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0" name="Google Shape;2840;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1" name="Google Shape;2841;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2" name="Google Shape;2842;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3" name="Google Shape;2843;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4" name="Google Shape;2844;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5" name="Google Shape;2845;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6" name="Google Shape;2846;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7" name="Google Shape;2847;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grpSp>
          <p:nvGrpSpPr>
            <p:cNvPr id="2848" name="Google Shape;2848;p27"/>
            <p:cNvGrpSpPr/>
            <p:nvPr/>
          </p:nvGrpSpPr>
          <p:grpSpPr>
            <a:xfrm>
              <a:off x="8813953" y="-148971"/>
              <a:ext cx="2258158" cy="2075745"/>
              <a:chOff x="8813953" y="-148971"/>
              <a:chExt cx="2258158" cy="2075745"/>
            </a:xfrm>
          </p:grpSpPr>
          <p:grpSp>
            <p:nvGrpSpPr>
              <p:cNvPr id="2849" name="Google Shape;2849;p27"/>
              <p:cNvGrpSpPr/>
              <p:nvPr/>
            </p:nvGrpSpPr>
            <p:grpSpPr>
              <a:xfrm>
                <a:off x="8813953" y="-148971"/>
                <a:ext cx="2084501" cy="1272874"/>
                <a:chOff x="3345050" y="251075"/>
                <a:chExt cx="492150" cy="300525"/>
              </a:xfrm>
            </p:grpSpPr>
            <p:sp>
              <p:nvSpPr>
                <p:cNvPr id="2850" name="Google Shape;2850;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51" name="Google Shape;2851;p27"/>
                <p:cNvGrpSpPr/>
                <p:nvPr/>
              </p:nvGrpSpPr>
              <p:grpSpPr>
                <a:xfrm>
                  <a:off x="3345050" y="251075"/>
                  <a:ext cx="492150" cy="300525"/>
                  <a:chOff x="3345050" y="251075"/>
                  <a:chExt cx="492150" cy="300525"/>
                </a:xfrm>
              </p:grpSpPr>
              <p:sp>
                <p:nvSpPr>
                  <p:cNvPr id="2852" name="Google Shape;2852;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3" name="Google Shape;2853;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4" name="Google Shape;2854;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5" name="Google Shape;2855;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6" name="Google Shape;2856;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7" name="Google Shape;2857;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8" name="Google Shape;2858;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9" name="Google Shape;2859;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0" name="Google Shape;2860;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1" name="Google Shape;2861;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2" name="Google Shape;2862;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3" name="Google Shape;2863;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4" name="Google Shape;2864;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5" name="Google Shape;2865;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2866" name="Google Shape;2866;p27"/>
              <p:cNvGrpSpPr/>
              <p:nvPr/>
            </p:nvGrpSpPr>
            <p:grpSpPr>
              <a:xfrm rot="-2230875">
                <a:off x="9247993" y="493691"/>
                <a:ext cx="1684507" cy="1028622"/>
                <a:chOff x="3345050" y="251075"/>
                <a:chExt cx="492150" cy="300525"/>
              </a:xfrm>
            </p:grpSpPr>
            <p:sp>
              <p:nvSpPr>
                <p:cNvPr id="2867" name="Google Shape;2867;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68" name="Google Shape;2868;p27"/>
                <p:cNvGrpSpPr/>
                <p:nvPr/>
              </p:nvGrpSpPr>
              <p:grpSpPr>
                <a:xfrm>
                  <a:off x="3345050" y="251075"/>
                  <a:ext cx="492150" cy="300525"/>
                  <a:chOff x="3345050" y="251075"/>
                  <a:chExt cx="492150" cy="300525"/>
                </a:xfrm>
              </p:grpSpPr>
              <p:sp>
                <p:nvSpPr>
                  <p:cNvPr id="2869" name="Google Shape;2869;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0" name="Google Shape;2870;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1" name="Google Shape;2871;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2" name="Google Shape;2872;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3" name="Google Shape;2873;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4" name="Google Shape;2874;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5" name="Google Shape;2875;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6" name="Google Shape;2876;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7" name="Google Shape;2877;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8" name="Google Shape;2878;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9" name="Google Shape;2879;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0" name="Google Shape;2880;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1" name="Google Shape;2881;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2" name="Google Shape;2882;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941"/>
        <p:cNvGrpSpPr/>
        <p:nvPr/>
      </p:nvGrpSpPr>
      <p:grpSpPr>
        <a:xfrm>
          <a:off x="0" y="0"/>
          <a:ext cx="0" cy="0"/>
          <a:chOff x="0" y="0"/>
          <a:chExt cx="0" cy="0"/>
        </a:xfrm>
      </p:grpSpPr>
      <p:grpSp>
        <p:nvGrpSpPr>
          <p:cNvPr id="2942" name="Google Shape;2942;p29"/>
          <p:cNvGrpSpPr/>
          <p:nvPr/>
        </p:nvGrpSpPr>
        <p:grpSpPr>
          <a:xfrm>
            <a:off x="-397241" y="-79"/>
            <a:ext cx="12957101" cy="6857478"/>
            <a:chOff x="238125" y="490000"/>
            <a:chExt cx="7130600" cy="4735300"/>
          </a:xfrm>
        </p:grpSpPr>
        <p:sp>
          <p:nvSpPr>
            <p:cNvPr id="2943" name="Google Shape;2943;p2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4" name="Google Shape;2944;p2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5" name="Google Shape;2945;p2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946" name="Google Shape;2946;p29"/>
          <p:cNvSpPr/>
          <p:nvPr/>
        </p:nvSpPr>
        <p:spPr>
          <a:xfrm flipH="1">
            <a:off x="-7412812" y="6223897"/>
            <a:ext cx="25577251"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2947" name="Google Shape;2947;p29"/>
          <p:cNvGrpSpPr/>
          <p:nvPr/>
        </p:nvGrpSpPr>
        <p:grpSpPr>
          <a:xfrm flipH="1">
            <a:off x="9807552" y="-257886"/>
            <a:ext cx="2537511" cy="2003068"/>
            <a:chOff x="-241347" y="-208203"/>
            <a:chExt cx="2947964" cy="2919945"/>
          </a:xfrm>
        </p:grpSpPr>
        <p:grpSp>
          <p:nvGrpSpPr>
            <p:cNvPr id="2948" name="Google Shape;2948;p29"/>
            <p:cNvGrpSpPr/>
            <p:nvPr/>
          </p:nvGrpSpPr>
          <p:grpSpPr>
            <a:xfrm rot="-2127316">
              <a:off x="455043" y="1086139"/>
              <a:ext cx="470902" cy="1125770"/>
              <a:chOff x="1763800" y="344725"/>
              <a:chExt cx="152925" cy="365600"/>
            </a:xfrm>
          </p:grpSpPr>
          <p:sp>
            <p:nvSpPr>
              <p:cNvPr id="2949" name="Google Shape;2949;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0" name="Google Shape;2950;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1" name="Google Shape;2951;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2" name="Google Shape;2952;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3" name="Google Shape;2953;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4" name="Google Shape;2954;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5" name="Google Shape;2955;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6" name="Google Shape;2956;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57" name="Google Shape;2957;p29"/>
            <p:cNvGrpSpPr/>
            <p:nvPr/>
          </p:nvGrpSpPr>
          <p:grpSpPr>
            <a:xfrm rot="-3860670" flipH="1">
              <a:off x="1166560" y="223706"/>
              <a:ext cx="470898" cy="1125767"/>
              <a:chOff x="1763800" y="344725"/>
              <a:chExt cx="152925" cy="365600"/>
            </a:xfrm>
          </p:grpSpPr>
          <p:sp>
            <p:nvSpPr>
              <p:cNvPr id="2958" name="Google Shape;2958;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9" name="Google Shape;2959;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0" name="Google Shape;2960;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1" name="Google Shape;2961;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2" name="Google Shape;2962;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3" name="Google Shape;2963;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4" name="Google Shape;2964;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5" name="Google Shape;2965;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66" name="Google Shape;2966;p29"/>
            <p:cNvGrpSpPr/>
            <p:nvPr/>
          </p:nvGrpSpPr>
          <p:grpSpPr>
            <a:xfrm rot="5400000" flipH="1">
              <a:off x="-227337" y="-222212"/>
              <a:ext cx="2919945" cy="2947964"/>
              <a:chOff x="3206750" y="1492575"/>
              <a:chExt cx="634550" cy="640625"/>
            </a:xfrm>
          </p:grpSpPr>
          <p:sp>
            <p:nvSpPr>
              <p:cNvPr id="2967" name="Google Shape;2967;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8" name="Google Shape;2968;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9" name="Google Shape;2969;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0" name="Google Shape;2970;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1" name="Google Shape;2971;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2" name="Google Shape;2972;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3" name="Google Shape;2973;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4" name="Google Shape;2974;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5" name="Google Shape;2975;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6" name="Google Shape;2976;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7" name="Google Shape;2977;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8" name="Google Shape;2978;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9" name="Google Shape;2979;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0" name="Google Shape;2980;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1" name="Google Shape;2981;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2" name="Google Shape;2982;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3" name="Google Shape;2983;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4" name="Google Shape;2984;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5" name="Google Shape;2985;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6" name="Google Shape;2986;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7" name="Google Shape;2987;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8" name="Google Shape;2988;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9" name="Google Shape;2989;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0" name="Google Shape;2990;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1" name="Google Shape;2991;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2" name="Google Shape;2992;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3" name="Google Shape;2993;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4" name="Google Shape;2994;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5" name="Google Shape;2995;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6" name="Google Shape;2996;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7" name="Google Shape;2997;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8" name="Google Shape;2998;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9" name="Google Shape;2999;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0" name="Google Shape;3000;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1" name="Google Shape;3001;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2" name="Google Shape;3002;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3" name="Google Shape;3003;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4" name="Google Shape;3004;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5" name="Google Shape;3005;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6" name="Google Shape;3006;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7" name="Google Shape;3007;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8" name="Google Shape;3008;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9" name="Google Shape;3009;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0" name="Google Shape;3010;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1" name="Google Shape;3011;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2" name="Google Shape;3012;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3" name="Google Shape;3013;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4" name="Google Shape;3014;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5" name="Google Shape;3015;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6" name="Google Shape;3016;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7" name="Google Shape;3017;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8" name="Google Shape;3018;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9" name="Google Shape;3019;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0" name="Google Shape;3020;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1" name="Google Shape;3021;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2" name="Google Shape;3022;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3" name="Google Shape;3023;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4" name="Google Shape;3024;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5" name="Google Shape;3025;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6" name="Google Shape;3026;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7" name="Google Shape;3027;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8" name="Google Shape;3028;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9" name="Google Shape;3029;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0" name="Google Shape;3030;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1" name="Google Shape;3031;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2" name="Google Shape;3032;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3" name="Google Shape;3033;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4" name="Google Shape;3034;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5" name="Google Shape;3035;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6" name="Google Shape;3036;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7" name="Google Shape;3037;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8" name="Google Shape;3038;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9" name="Google Shape;3039;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0" name="Google Shape;3040;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1" name="Google Shape;3041;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2" name="Google Shape;3042;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3" name="Google Shape;3043;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4" name="Google Shape;3044;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5" name="Google Shape;3045;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6" name="Google Shape;3046;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7" name="Google Shape;3047;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8" name="Google Shape;3048;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9" name="Google Shape;3049;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0" name="Google Shape;3050;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1" name="Google Shape;3051;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2" name="Google Shape;3052;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3" name="Google Shape;3053;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4" name="Google Shape;3054;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5" name="Google Shape;3055;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6" name="Google Shape;3056;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7" name="Google Shape;3057;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8" name="Google Shape;3058;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9" name="Google Shape;3059;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0" name="Google Shape;3060;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1" name="Google Shape;3061;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2" name="Google Shape;3062;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3" name="Google Shape;3063;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4" name="Google Shape;3064;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5" name="Google Shape;3065;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6" name="Google Shape;3066;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7" name="Google Shape;3067;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8" name="Google Shape;3068;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9" name="Google Shape;3069;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0" name="Google Shape;3070;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1" name="Google Shape;3071;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2" name="Google Shape;3072;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3" name="Google Shape;3073;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4" name="Google Shape;3074;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5" name="Google Shape;3075;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6" name="Google Shape;3076;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3077" name="Google Shape;3077;p29"/>
          <p:cNvGrpSpPr/>
          <p:nvPr/>
        </p:nvGrpSpPr>
        <p:grpSpPr>
          <a:xfrm>
            <a:off x="476231" y="5821547"/>
            <a:ext cx="699398" cy="869542"/>
            <a:chOff x="2100500" y="1458275"/>
            <a:chExt cx="159000" cy="248050"/>
          </a:xfrm>
        </p:grpSpPr>
        <p:sp>
          <p:nvSpPr>
            <p:cNvPr id="3078" name="Google Shape;3078;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9" name="Google Shape;3079;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0" name="Google Shape;3080;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1" name="Google Shape;3081;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082" name="Google Shape;3082;p29"/>
          <p:cNvGrpSpPr/>
          <p:nvPr/>
        </p:nvGrpSpPr>
        <p:grpSpPr>
          <a:xfrm>
            <a:off x="10576878" y="5821547"/>
            <a:ext cx="699398" cy="869542"/>
            <a:chOff x="2100500" y="1458275"/>
            <a:chExt cx="159000" cy="248050"/>
          </a:xfrm>
        </p:grpSpPr>
        <p:sp>
          <p:nvSpPr>
            <p:cNvPr id="3083" name="Google Shape;3083;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4" name="Google Shape;3084;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5" name="Google Shape;3085;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6" name="Google Shape;3086;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098" name="Google Shape;3098;p29"/>
          <p:cNvSpPr/>
          <p:nvPr/>
        </p:nvSpPr>
        <p:spPr>
          <a:xfrm>
            <a:off x="9542425" y="6514833"/>
            <a:ext cx="472845"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099" name="Google Shape;3099;p29"/>
          <p:cNvGrpSpPr/>
          <p:nvPr/>
        </p:nvGrpSpPr>
        <p:grpSpPr>
          <a:xfrm>
            <a:off x="-182441" y="-257886"/>
            <a:ext cx="2537511" cy="2003068"/>
            <a:chOff x="-241347" y="-208203"/>
            <a:chExt cx="2947964" cy="2919945"/>
          </a:xfrm>
        </p:grpSpPr>
        <p:grpSp>
          <p:nvGrpSpPr>
            <p:cNvPr id="3100" name="Google Shape;3100;p29"/>
            <p:cNvGrpSpPr/>
            <p:nvPr/>
          </p:nvGrpSpPr>
          <p:grpSpPr>
            <a:xfrm rot="-2127316">
              <a:off x="455043" y="1086139"/>
              <a:ext cx="470902" cy="1125770"/>
              <a:chOff x="1763800" y="344725"/>
              <a:chExt cx="152925" cy="365600"/>
            </a:xfrm>
          </p:grpSpPr>
          <p:sp>
            <p:nvSpPr>
              <p:cNvPr id="3101" name="Google Shape;3101;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2" name="Google Shape;3102;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3" name="Google Shape;3103;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4" name="Google Shape;3104;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5" name="Google Shape;3105;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6" name="Google Shape;3106;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7" name="Google Shape;3107;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8" name="Google Shape;3108;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09" name="Google Shape;3109;p29"/>
            <p:cNvGrpSpPr/>
            <p:nvPr/>
          </p:nvGrpSpPr>
          <p:grpSpPr>
            <a:xfrm rot="-3860670" flipH="1">
              <a:off x="1166560" y="223706"/>
              <a:ext cx="470898" cy="1125767"/>
              <a:chOff x="1763800" y="344725"/>
              <a:chExt cx="152925" cy="365600"/>
            </a:xfrm>
          </p:grpSpPr>
          <p:sp>
            <p:nvSpPr>
              <p:cNvPr id="3110" name="Google Shape;3110;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1" name="Google Shape;3111;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2" name="Google Shape;3112;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3" name="Google Shape;3113;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4" name="Google Shape;3114;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5" name="Google Shape;3115;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6" name="Google Shape;3116;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7" name="Google Shape;3117;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18" name="Google Shape;3118;p29"/>
            <p:cNvGrpSpPr/>
            <p:nvPr/>
          </p:nvGrpSpPr>
          <p:grpSpPr>
            <a:xfrm rot="5400000" flipH="1">
              <a:off x="-227337" y="-222212"/>
              <a:ext cx="2919945" cy="2947964"/>
              <a:chOff x="3206750" y="1492575"/>
              <a:chExt cx="634550" cy="640625"/>
            </a:xfrm>
          </p:grpSpPr>
          <p:sp>
            <p:nvSpPr>
              <p:cNvPr id="3119" name="Google Shape;3119;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0" name="Google Shape;3120;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1" name="Google Shape;3121;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2" name="Google Shape;3122;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3" name="Google Shape;3123;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4" name="Google Shape;3124;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5" name="Google Shape;3125;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6" name="Google Shape;3126;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7" name="Google Shape;3127;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8" name="Google Shape;3128;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9" name="Google Shape;3129;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0" name="Google Shape;3130;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1" name="Google Shape;3131;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2" name="Google Shape;3132;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3" name="Google Shape;3133;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4" name="Google Shape;3134;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5" name="Google Shape;3135;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6" name="Google Shape;3136;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7" name="Google Shape;3137;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8" name="Google Shape;3138;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9" name="Google Shape;3139;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0" name="Google Shape;3140;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1" name="Google Shape;3141;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2" name="Google Shape;3142;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3" name="Google Shape;3143;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4" name="Google Shape;3144;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5" name="Google Shape;3145;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6" name="Google Shape;3146;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7" name="Google Shape;3147;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8" name="Google Shape;3148;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9" name="Google Shape;3149;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0" name="Google Shape;3150;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1" name="Google Shape;3151;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2" name="Google Shape;3152;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3" name="Google Shape;3153;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4" name="Google Shape;3154;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5" name="Google Shape;3155;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6" name="Google Shape;3156;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7" name="Google Shape;3157;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8" name="Google Shape;3158;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9" name="Google Shape;3159;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0" name="Google Shape;3160;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1" name="Google Shape;3161;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2" name="Google Shape;3162;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3" name="Google Shape;3163;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4" name="Google Shape;3164;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5" name="Google Shape;3165;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6" name="Google Shape;3166;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7" name="Google Shape;3167;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8" name="Google Shape;3168;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9" name="Google Shape;3169;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0" name="Google Shape;3170;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1" name="Google Shape;3171;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2" name="Google Shape;3172;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3" name="Google Shape;3173;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4" name="Google Shape;3174;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5" name="Google Shape;3175;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6" name="Google Shape;3176;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7" name="Google Shape;3177;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8" name="Google Shape;3178;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9" name="Google Shape;3179;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0" name="Google Shape;3180;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1" name="Google Shape;3181;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2" name="Google Shape;3182;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3" name="Google Shape;3183;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4" name="Google Shape;3184;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5" name="Google Shape;3185;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6" name="Google Shape;3186;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7" name="Google Shape;3187;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8" name="Google Shape;3188;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9" name="Google Shape;3189;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0" name="Google Shape;3190;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1" name="Google Shape;3191;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2" name="Google Shape;3192;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3" name="Google Shape;3193;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4" name="Google Shape;3194;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5" name="Google Shape;3195;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6" name="Google Shape;3196;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7" name="Google Shape;3197;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8" name="Google Shape;3198;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9" name="Google Shape;3199;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0" name="Google Shape;3200;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1" name="Google Shape;3201;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2" name="Google Shape;3202;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3" name="Google Shape;3203;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4" name="Google Shape;3204;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5" name="Google Shape;3205;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6" name="Google Shape;3206;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7" name="Google Shape;3207;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8" name="Google Shape;3208;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9" name="Google Shape;3209;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0" name="Google Shape;3210;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1" name="Google Shape;3211;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2" name="Google Shape;3212;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3" name="Google Shape;3213;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4" name="Google Shape;3214;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5" name="Google Shape;3215;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6" name="Google Shape;3216;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7" name="Google Shape;3217;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8" name="Google Shape;3218;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9" name="Google Shape;3219;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0" name="Google Shape;3220;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1" name="Google Shape;3221;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2" name="Google Shape;3222;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3" name="Google Shape;3223;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4" name="Google Shape;3224;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5" name="Google Shape;3225;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6" name="Google Shape;3226;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7" name="Google Shape;3227;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8" name="Google Shape;3228;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3229"/>
        <p:cNvGrpSpPr/>
        <p:nvPr/>
      </p:nvGrpSpPr>
      <p:grpSpPr>
        <a:xfrm>
          <a:off x="0" y="0"/>
          <a:ext cx="0" cy="0"/>
          <a:chOff x="0" y="0"/>
          <a:chExt cx="0" cy="0"/>
        </a:xfrm>
      </p:grpSpPr>
      <p:grpSp>
        <p:nvGrpSpPr>
          <p:cNvPr id="3230" name="Google Shape;3230;p30"/>
          <p:cNvGrpSpPr/>
          <p:nvPr/>
        </p:nvGrpSpPr>
        <p:grpSpPr>
          <a:xfrm>
            <a:off x="-397241" y="-79"/>
            <a:ext cx="12957101" cy="6857478"/>
            <a:chOff x="238125" y="490000"/>
            <a:chExt cx="7130600" cy="4735300"/>
          </a:xfrm>
        </p:grpSpPr>
        <p:sp>
          <p:nvSpPr>
            <p:cNvPr id="3231" name="Google Shape;3231;p30"/>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2" name="Google Shape;3232;p30"/>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3" name="Google Shape;3233;p30"/>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234" name="Google Shape;3234;p30"/>
          <p:cNvSpPr/>
          <p:nvPr/>
        </p:nvSpPr>
        <p:spPr>
          <a:xfrm>
            <a:off x="830338" y="6377986"/>
            <a:ext cx="362246"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235" name="Google Shape;3235;p30"/>
          <p:cNvSpPr/>
          <p:nvPr/>
        </p:nvSpPr>
        <p:spPr>
          <a:xfrm rot="-1249862">
            <a:off x="11606880" y="5772663"/>
            <a:ext cx="357522" cy="263277"/>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236" name="Google Shape;3236;p30"/>
          <p:cNvSpPr/>
          <p:nvPr/>
        </p:nvSpPr>
        <p:spPr>
          <a:xfrm rot="-2317354">
            <a:off x="215166" y="5772663"/>
            <a:ext cx="357521" cy="263277"/>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237" name="Google Shape;3237;p30"/>
          <p:cNvSpPr/>
          <p:nvPr/>
        </p:nvSpPr>
        <p:spPr>
          <a:xfrm rot="-2157691">
            <a:off x="10911842" y="6428460"/>
            <a:ext cx="357513" cy="26327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238" name="Google Shape;3238;p30"/>
          <p:cNvGrpSpPr/>
          <p:nvPr/>
        </p:nvGrpSpPr>
        <p:grpSpPr>
          <a:xfrm>
            <a:off x="-688367" y="-358076"/>
            <a:ext cx="13539354" cy="2550789"/>
            <a:chOff x="-604983" y="-394879"/>
            <a:chExt cx="11899291" cy="2812953"/>
          </a:xfrm>
        </p:grpSpPr>
        <p:grpSp>
          <p:nvGrpSpPr>
            <p:cNvPr id="3239" name="Google Shape;3239;p30"/>
            <p:cNvGrpSpPr/>
            <p:nvPr/>
          </p:nvGrpSpPr>
          <p:grpSpPr>
            <a:xfrm rot="-542326">
              <a:off x="63472" y="918881"/>
              <a:ext cx="610813" cy="1460279"/>
              <a:chOff x="1763800" y="344725"/>
              <a:chExt cx="152925" cy="365600"/>
            </a:xfrm>
          </p:grpSpPr>
          <p:sp>
            <p:nvSpPr>
              <p:cNvPr id="3240" name="Google Shape;3240;p30"/>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1" name="Google Shape;3241;p30"/>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2" name="Google Shape;3242;p30"/>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3" name="Google Shape;3243;p30"/>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4" name="Google Shape;3244;p30"/>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5" name="Google Shape;3245;p30"/>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6" name="Google Shape;3246;p30"/>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7" name="Google Shape;3247;p30"/>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48" name="Google Shape;3248;p30"/>
            <p:cNvGrpSpPr/>
            <p:nvPr/>
          </p:nvGrpSpPr>
          <p:grpSpPr>
            <a:xfrm rot="542326" flipH="1">
              <a:off x="9954284" y="918881"/>
              <a:ext cx="610813" cy="1460279"/>
              <a:chOff x="1763800" y="344725"/>
              <a:chExt cx="152925" cy="365600"/>
            </a:xfrm>
          </p:grpSpPr>
          <p:sp>
            <p:nvSpPr>
              <p:cNvPr id="3249" name="Google Shape;3249;p30"/>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0" name="Google Shape;3250;p30"/>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1" name="Google Shape;3251;p30"/>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2" name="Google Shape;3252;p30"/>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3" name="Google Shape;3253;p30"/>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4" name="Google Shape;3254;p30"/>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5" name="Google Shape;3255;p30"/>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6" name="Google Shape;3256;p30"/>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57" name="Google Shape;3257;p30"/>
            <p:cNvGrpSpPr/>
            <p:nvPr/>
          </p:nvGrpSpPr>
          <p:grpSpPr>
            <a:xfrm rot="-756439">
              <a:off x="584623" y="-200453"/>
              <a:ext cx="1248053" cy="1492749"/>
              <a:chOff x="1288525" y="846925"/>
              <a:chExt cx="396175" cy="473850"/>
            </a:xfrm>
          </p:grpSpPr>
          <p:sp>
            <p:nvSpPr>
              <p:cNvPr id="3258" name="Google Shape;3258;p30"/>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9" name="Google Shape;3259;p30"/>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0" name="Google Shape;3260;p30"/>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1" name="Google Shape;3261;p30"/>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2" name="Google Shape;3262;p30"/>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3" name="Google Shape;3263;p30"/>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4" name="Google Shape;3264;p30"/>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5" name="Google Shape;3265;p30"/>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6" name="Google Shape;3266;p30"/>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7" name="Google Shape;3267;p30"/>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68" name="Google Shape;3268;p30"/>
            <p:cNvGrpSpPr/>
            <p:nvPr/>
          </p:nvGrpSpPr>
          <p:grpSpPr>
            <a:xfrm rot="756441" flipH="1">
              <a:off x="8704573" y="-269295"/>
              <a:ext cx="1325917" cy="1585879"/>
              <a:chOff x="1288525" y="846925"/>
              <a:chExt cx="396175" cy="473850"/>
            </a:xfrm>
          </p:grpSpPr>
          <p:sp>
            <p:nvSpPr>
              <p:cNvPr id="3269" name="Google Shape;3269;p30"/>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0" name="Google Shape;3270;p30"/>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1" name="Google Shape;3271;p30"/>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2" name="Google Shape;3272;p30"/>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3" name="Google Shape;3273;p30"/>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4" name="Google Shape;3274;p30"/>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5" name="Google Shape;3275;p30"/>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6" name="Google Shape;3276;p30"/>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7" name="Google Shape;3277;p30"/>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8" name="Google Shape;3278;p30"/>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79" name="Google Shape;3279;p30"/>
            <p:cNvGrpSpPr/>
            <p:nvPr/>
          </p:nvGrpSpPr>
          <p:grpSpPr>
            <a:xfrm>
              <a:off x="-604983" y="-108470"/>
              <a:ext cx="1947707" cy="1714485"/>
              <a:chOff x="1218400" y="279000"/>
              <a:chExt cx="468300" cy="412225"/>
            </a:xfrm>
          </p:grpSpPr>
          <p:sp>
            <p:nvSpPr>
              <p:cNvPr id="3280" name="Google Shape;3280;p30"/>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1" name="Google Shape;3281;p30"/>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2" name="Google Shape;3282;p30"/>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3" name="Google Shape;3283;p30"/>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4" name="Google Shape;3284;p30"/>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5" name="Google Shape;3285;p30"/>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6" name="Google Shape;3286;p30"/>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7" name="Google Shape;3287;p30"/>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8" name="Google Shape;3288;p30"/>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9" name="Google Shape;3289;p30"/>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90" name="Google Shape;3290;p30"/>
            <p:cNvGrpSpPr/>
            <p:nvPr/>
          </p:nvGrpSpPr>
          <p:grpSpPr>
            <a:xfrm flipH="1">
              <a:off x="9225077" y="-171558"/>
              <a:ext cx="2069230" cy="1821457"/>
              <a:chOff x="1218400" y="279000"/>
              <a:chExt cx="468300" cy="412225"/>
            </a:xfrm>
          </p:grpSpPr>
          <p:sp>
            <p:nvSpPr>
              <p:cNvPr id="3291" name="Google Shape;3291;p30"/>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2" name="Google Shape;3292;p30"/>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3" name="Google Shape;3293;p30"/>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4" name="Google Shape;3294;p30"/>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5" name="Google Shape;3295;p30"/>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6" name="Google Shape;3296;p30"/>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7" name="Google Shape;3297;p30"/>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8" name="Google Shape;3298;p30"/>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9" name="Google Shape;3299;p30"/>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0" name="Google Shape;3300;p30"/>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4">
  <p:cSld name="BLANK_1_1_1_1_1_1_1_1_1_1_1">
    <p:spTree>
      <p:nvGrpSpPr>
        <p:cNvPr id="1" name="Shape 3301"/>
        <p:cNvGrpSpPr/>
        <p:nvPr/>
      </p:nvGrpSpPr>
      <p:grpSpPr>
        <a:xfrm>
          <a:off x="0" y="0"/>
          <a:ext cx="0" cy="0"/>
          <a:chOff x="0" y="0"/>
          <a:chExt cx="0" cy="0"/>
        </a:xfrm>
      </p:grpSpPr>
      <p:grpSp>
        <p:nvGrpSpPr>
          <p:cNvPr id="3302" name="Google Shape;3302;p31"/>
          <p:cNvGrpSpPr/>
          <p:nvPr/>
        </p:nvGrpSpPr>
        <p:grpSpPr>
          <a:xfrm>
            <a:off x="-397241" y="-79"/>
            <a:ext cx="12957101" cy="6857478"/>
            <a:chOff x="238125" y="490000"/>
            <a:chExt cx="7130600" cy="4735300"/>
          </a:xfrm>
        </p:grpSpPr>
        <p:sp>
          <p:nvSpPr>
            <p:cNvPr id="3303" name="Google Shape;3303;p31"/>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4" name="Google Shape;3304;p31"/>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5" name="Google Shape;3305;p31"/>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306" name="Google Shape;3306;p31"/>
          <p:cNvSpPr/>
          <p:nvPr/>
        </p:nvSpPr>
        <p:spPr>
          <a:xfrm rot="-1234770">
            <a:off x="259029" y="3042216"/>
            <a:ext cx="362249" cy="273634"/>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07" name="Google Shape;3307;p31"/>
          <p:cNvSpPr/>
          <p:nvPr/>
        </p:nvSpPr>
        <p:spPr>
          <a:xfrm rot="654456">
            <a:off x="286015" y="4857820"/>
            <a:ext cx="357513" cy="26327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08" name="Google Shape;3308;p31"/>
          <p:cNvSpPr/>
          <p:nvPr/>
        </p:nvSpPr>
        <p:spPr>
          <a:xfrm rot="-1998728">
            <a:off x="11548976" y="4773980"/>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09" name="Google Shape;3309;p31"/>
          <p:cNvSpPr/>
          <p:nvPr/>
        </p:nvSpPr>
        <p:spPr>
          <a:xfrm rot="-2413061">
            <a:off x="11548990" y="3065930"/>
            <a:ext cx="357517" cy="263274"/>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10" name="Google Shape;3310;p31"/>
          <p:cNvSpPr/>
          <p:nvPr/>
        </p:nvSpPr>
        <p:spPr>
          <a:xfrm>
            <a:off x="-6198975" y="6356675"/>
            <a:ext cx="25577251" cy="463810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311" name="Google Shape;3311;p31"/>
          <p:cNvGrpSpPr/>
          <p:nvPr/>
        </p:nvGrpSpPr>
        <p:grpSpPr>
          <a:xfrm>
            <a:off x="730087" y="6238310"/>
            <a:ext cx="487728" cy="606371"/>
            <a:chOff x="2100500" y="1458275"/>
            <a:chExt cx="159000" cy="248050"/>
          </a:xfrm>
        </p:grpSpPr>
        <p:sp>
          <p:nvSpPr>
            <p:cNvPr id="3312" name="Google Shape;3312;p3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3" name="Google Shape;3313;p3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4" name="Google Shape;3314;p3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5" name="Google Shape;3315;p3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316" name="Google Shape;3316;p31"/>
          <p:cNvSpPr/>
          <p:nvPr/>
        </p:nvSpPr>
        <p:spPr>
          <a:xfrm flipH="1">
            <a:off x="2607789" y="6552268"/>
            <a:ext cx="487728" cy="239615"/>
          </a:xfrm>
          <a:custGeom>
            <a:avLst/>
            <a:gdLst/>
            <a:ahLst/>
            <a:cxnLst/>
            <a:rect l="l" t="t" r="r" b="b"/>
            <a:pathLst>
              <a:path w="2589" h="1596" extrusionOk="0">
                <a:moveTo>
                  <a:pt x="1397" y="1"/>
                </a:moveTo>
                <a:cubicBezTo>
                  <a:pt x="1324" y="1"/>
                  <a:pt x="1255" y="15"/>
                  <a:pt x="1193" y="46"/>
                </a:cubicBezTo>
                <a:cubicBezTo>
                  <a:pt x="851" y="217"/>
                  <a:pt x="1" y="995"/>
                  <a:pt x="265" y="1458"/>
                </a:cubicBezTo>
                <a:cubicBezTo>
                  <a:pt x="329" y="1570"/>
                  <a:pt x="461" y="1595"/>
                  <a:pt x="598" y="1595"/>
                </a:cubicBezTo>
                <a:cubicBezTo>
                  <a:pt x="701" y="1595"/>
                  <a:pt x="807" y="1581"/>
                  <a:pt x="887" y="1578"/>
                </a:cubicBezTo>
                <a:cubicBezTo>
                  <a:pt x="1279" y="1564"/>
                  <a:pt x="1671" y="1539"/>
                  <a:pt x="2062" y="1496"/>
                </a:cubicBezTo>
                <a:cubicBezTo>
                  <a:pt x="2147" y="1486"/>
                  <a:pt x="2234" y="1477"/>
                  <a:pt x="2311" y="1438"/>
                </a:cubicBezTo>
                <a:cubicBezTo>
                  <a:pt x="2472" y="1358"/>
                  <a:pt x="2545" y="1240"/>
                  <a:pt x="2555" y="1106"/>
                </a:cubicBezTo>
                <a:cubicBezTo>
                  <a:pt x="2589" y="650"/>
                  <a:pt x="1895" y="1"/>
                  <a:pt x="1397"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17" name="Google Shape;3317;p31"/>
          <p:cNvSpPr/>
          <p:nvPr/>
        </p:nvSpPr>
        <p:spPr>
          <a:xfrm>
            <a:off x="7613492" y="6527812"/>
            <a:ext cx="472845"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318" name="Google Shape;3318;p31"/>
          <p:cNvGrpSpPr/>
          <p:nvPr/>
        </p:nvGrpSpPr>
        <p:grpSpPr>
          <a:xfrm>
            <a:off x="5281970" y="6356670"/>
            <a:ext cx="487728" cy="606371"/>
            <a:chOff x="2100500" y="1458275"/>
            <a:chExt cx="159000" cy="248050"/>
          </a:xfrm>
        </p:grpSpPr>
        <p:sp>
          <p:nvSpPr>
            <p:cNvPr id="3319" name="Google Shape;3319;p3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0" name="Google Shape;3320;p3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1" name="Google Shape;3321;p3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2" name="Google Shape;3322;p3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23" name="Google Shape;3323;p31"/>
          <p:cNvGrpSpPr/>
          <p:nvPr/>
        </p:nvGrpSpPr>
        <p:grpSpPr>
          <a:xfrm>
            <a:off x="10465604" y="6287572"/>
            <a:ext cx="487728" cy="606371"/>
            <a:chOff x="2100500" y="1458275"/>
            <a:chExt cx="159000" cy="248050"/>
          </a:xfrm>
        </p:grpSpPr>
        <p:sp>
          <p:nvSpPr>
            <p:cNvPr id="3324" name="Google Shape;3324;p3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5" name="Google Shape;3325;p3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6" name="Google Shape;3326;p3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7" name="Google Shape;3327;p3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28" name="Google Shape;3328;p31"/>
          <p:cNvGrpSpPr/>
          <p:nvPr/>
        </p:nvGrpSpPr>
        <p:grpSpPr>
          <a:xfrm>
            <a:off x="-688367" y="-358077"/>
            <a:ext cx="13539354" cy="1854207"/>
            <a:chOff x="-604983" y="-394879"/>
            <a:chExt cx="11899291" cy="2044778"/>
          </a:xfrm>
        </p:grpSpPr>
        <p:grpSp>
          <p:nvGrpSpPr>
            <p:cNvPr id="3329" name="Google Shape;3329;p31"/>
            <p:cNvGrpSpPr/>
            <p:nvPr/>
          </p:nvGrpSpPr>
          <p:grpSpPr>
            <a:xfrm rot="-756439">
              <a:off x="584623" y="-276670"/>
              <a:ext cx="1248053" cy="1492749"/>
              <a:chOff x="1288525" y="846925"/>
              <a:chExt cx="396175" cy="473850"/>
            </a:xfrm>
          </p:grpSpPr>
          <p:sp>
            <p:nvSpPr>
              <p:cNvPr id="3330" name="Google Shape;3330;p3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1" name="Google Shape;3331;p3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2" name="Google Shape;3332;p3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3" name="Google Shape;3333;p3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4" name="Google Shape;3334;p3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5" name="Google Shape;3335;p3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6" name="Google Shape;3336;p3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7" name="Google Shape;3337;p3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8" name="Google Shape;3338;p3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9" name="Google Shape;3339;p3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40" name="Google Shape;3340;p31"/>
            <p:cNvGrpSpPr/>
            <p:nvPr/>
          </p:nvGrpSpPr>
          <p:grpSpPr>
            <a:xfrm rot="756441" flipH="1">
              <a:off x="8704573" y="-269295"/>
              <a:ext cx="1325917" cy="1585879"/>
              <a:chOff x="1288525" y="846925"/>
              <a:chExt cx="396175" cy="473850"/>
            </a:xfrm>
          </p:grpSpPr>
          <p:sp>
            <p:nvSpPr>
              <p:cNvPr id="3341" name="Google Shape;3341;p3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2" name="Google Shape;3342;p3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3" name="Google Shape;3343;p3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4" name="Google Shape;3344;p3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5" name="Google Shape;3345;p3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6" name="Google Shape;3346;p3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7" name="Google Shape;3347;p3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8" name="Google Shape;3348;p3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9" name="Google Shape;3349;p3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0" name="Google Shape;3350;p3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51" name="Google Shape;3351;p31"/>
            <p:cNvGrpSpPr/>
            <p:nvPr/>
          </p:nvGrpSpPr>
          <p:grpSpPr>
            <a:xfrm>
              <a:off x="-604983" y="-108470"/>
              <a:ext cx="1947707" cy="1714485"/>
              <a:chOff x="1218400" y="279000"/>
              <a:chExt cx="468300" cy="412225"/>
            </a:xfrm>
          </p:grpSpPr>
          <p:sp>
            <p:nvSpPr>
              <p:cNvPr id="3352" name="Google Shape;3352;p3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3" name="Google Shape;3353;p3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4" name="Google Shape;3354;p3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5" name="Google Shape;3355;p3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6" name="Google Shape;3356;p3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7" name="Google Shape;3357;p3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8" name="Google Shape;3358;p3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9" name="Google Shape;3359;p3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0" name="Google Shape;3360;p3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1" name="Google Shape;3361;p3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62" name="Google Shape;3362;p31"/>
            <p:cNvGrpSpPr/>
            <p:nvPr/>
          </p:nvGrpSpPr>
          <p:grpSpPr>
            <a:xfrm flipH="1">
              <a:off x="9225077" y="-171558"/>
              <a:ext cx="2069230" cy="1821457"/>
              <a:chOff x="1218400" y="279000"/>
              <a:chExt cx="468300" cy="412225"/>
            </a:xfrm>
          </p:grpSpPr>
          <p:sp>
            <p:nvSpPr>
              <p:cNvPr id="3363" name="Google Shape;3363;p3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4" name="Google Shape;3364;p3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5" name="Google Shape;3365;p3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6" name="Google Shape;3366;p3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7" name="Google Shape;3367;p3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8" name="Google Shape;3368;p3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9" name="Google Shape;3369;p3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0" name="Google Shape;3370;p3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1" name="Google Shape;3371;p3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2" name="Google Shape;3372;p3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userDrawn="1">
  <p:cSld name="Main point">
    <p:bg>
      <p:bgPr>
        <a:solidFill>
          <a:schemeClr val="lt1"/>
        </a:solid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245809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5"/>
        <p:cNvGrpSpPr/>
        <p:nvPr/>
      </p:nvGrpSpPr>
      <p:grpSpPr>
        <a:xfrm>
          <a:off x="0" y="0"/>
          <a:ext cx="0" cy="0"/>
          <a:chOff x="0" y="0"/>
          <a:chExt cx="0" cy="0"/>
        </a:xfrm>
      </p:grpSpPr>
      <p:sp>
        <p:nvSpPr>
          <p:cNvPr id="19" name="Google Shape;19;p3"/>
          <p:cNvSpPr/>
          <p:nvPr/>
        </p:nvSpPr>
        <p:spPr>
          <a:xfrm>
            <a:off x="-413673" y="-811867"/>
            <a:ext cx="4305622" cy="3087733"/>
          </a:xfrm>
          <a:custGeom>
            <a:avLst/>
            <a:gdLst/>
            <a:ahLst/>
            <a:cxnLst/>
            <a:rect l="l" t="t" r="r" b="b"/>
            <a:pathLst>
              <a:path w="129489" h="92632" extrusionOk="0">
                <a:moveTo>
                  <a:pt x="0" y="92632"/>
                </a:moveTo>
                <a:cubicBezTo>
                  <a:pt x="5896" y="84525"/>
                  <a:pt x="10017" y="74524"/>
                  <a:pt x="18136" y="68645"/>
                </a:cubicBezTo>
                <a:cubicBezTo>
                  <a:pt x="25365" y="63410"/>
                  <a:pt x="39735" y="59578"/>
                  <a:pt x="44853" y="66890"/>
                </a:cubicBezTo>
                <a:cubicBezTo>
                  <a:pt x="47220" y="70272"/>
                  <a:pt x="46102" y="76151"/>
                  <a:pt x="43293" y="79176"/>
                </a:cubicBezTo>
                <a:cubicBezTo>
                  <a:pt x="40942" y="81708"/>
                  <a:pt x="36406" y="82483"/>
                  <a:pt x="33152" y="81321"/>
                </a:cubicBezTo>
                <a:cubicBezTo>
                  <a:pt x="25935" y="78744"/>
                  <a:pt x="23931" y="64395"/>
                  <a:pt x="29057" y="58699"/>
                </a:cubicBezTo>
                <a:cubicBezTo>
                  <a:pt x="41489" y="44886"/>
                  <a:pt x="64232" y="46643"/>
                  <a:pt x="82101" y="41538"/>
                </a:cubicBezTo>
                <a:cubicBezTo>
                  <a:pt x="102298" y="35768"/>
                  <a:pt x="129489" y="21005"/>
                  <a:pt x="129489" y="0"/>
                </a:cubicBezTo>
              </a:path>
            </a:pathLst>
          </a:custGeom>
          <a:noFill/>
          <a:ln w="28575" cap="rnd" cmpd="sng">
            <a:solidFill>
              <a:schemeClr val="accent1"/>
            </a:solidFill>
            <a:prstDash val="dash"/>
            <a:round/>
            <a:headEnd type="none" w="med" len="med"/>
            <a:tailEnd type="none" w="med" len="med"/>
          </a:ln>
        </p:spPr>
      </p:sp>
      <p:sp>
        <p:nvSpPr>
          <p:cNvPr id="20" name="Google Shape;20;p3"/>
          <p:cNvSpPr/>
          <p:nvPr/>
        </p:nvSpPr>
        <p:spPr>
          <a:xfrm>
            <a:off x="361670" y="6092626"/>
            <a:ext cx="1182263"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sp>
        <p:nvSpPr>
          <p:cNvPr id="21" name="Google Shape;21;p3"/>
          <p:cNvSpPr/>
          <p:nvPr/>
        </p:nvSpPr>
        <p:spPr>
          <a:xfrm>
            <a:off x="8555060" y="619101"/>
            <a:ext cx="838373" cy="118131"/>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2" name="Google Shape;22;p3"/>
          <p:cNvGrpSpPr/>
          <p:nvPr/>
        </p:nvGrpSpPr>
        <p:grpSpPr>
          <a:xfrm>
            <a:off x="11130288" y="5779789"/>
            <a:ext cx="672200" cy="800076"/>
            <a:chOff x="3251850" y="687425"/>
            <a:chExt cx="266519" cy="316436"/>
          </a:xfrm>
        </p:grpSpPr>
        <p:sp>
          <p:nvSpPr>
            <p:cNvPr id="23" name="Google Shape;23;p3"/>
            <p:cNvSpPr/>
            <p:nvPr/>
          </p:nvSpPr>
          <p:spPr>
            <a:xfrm>
              <a:off x="3251850" y="687425"/>
              <a:ext cx="169200" cy="160800"/>
            </a:xfrm>
            <a:prstGeom prst="star5">
              <a:avLst>
                <a:gd name="adj" fmla="val 28062"/>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597945">
              <a:off x="3391630" y="882406"/>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5225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11" y="713267"/>
            <a:ext cx="10260256" cy="630045"/>
          </a:xfrm>
          <a:prstGeom prst="rect">
            <a:avLst/>
          </a:prstGeom>
          <a:noFill/>
          <a:ln>
            <a:noFill/>
          </a:ln>
        </p:spPr>
        <p:txBody>
          <a:bodyPr spcFirstLastPara="1" wrap="square" lIns="116050" tIns="116050" rIns="116050" bIns="116050" anchor="t" anchorCtr="0">
            <a:noAutofit/>
          </a:bodyPr>
          <a:lstStyle>
            <a:lvl1pPr lvl="0" rtl="0">
              <a:spcBef>
                <a:spcPts val="0"/>
              </a:spcBef>
              <a:spcAft>
                <a:spcPts val="0"/>
              </a:spcAft>
              <a:buClr>
                <a:schemeClr val="accent6"/>
              </a:buClr>
              <a:buSzPts val="4600"/>
              <a:buFont typeface="Lilita One"/>
              <a:buNone/>
              <a:defRPr sz="4600">
                <a:solidFill>
                  <a:schemeClr val="accent6"/>
                </a:solidFill>
                <a:latin typeface="Lilita One"/>
                <a:ea typeface="Lilita One"/>
                <a:cs typeface="Lilita One"/>
                <a:sym typeface="Lilita One"/>
              </a:defRPr>
            </a:lvl1pPr>
            <a:lvl2pPr lvl="1"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2pPr>
            <a:lvl3pPr lvl="2"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3pPr>
            <a:lvl4pPr lvl="3"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4pPr>
            <a:lvl5pPr lvl="4"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5pPr>
            <a:lvl6pPr lvl="5"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6pPr>
            <a:lvl7pPr lvl="6"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7pPr>
            <a:lvl8pPr lvl="7"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8pPr>
            <a:lvl9pPr lvl="8"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68" y="1801678"/>
            <a:ext cx="10260256" cy="4342307"/>
          </a:xfrm>
          <a:prstGeom prst="rect">
            <a:avLst/>
          </a:prstGeom>
          <a:noFill/>
          <a:ln>
            <a:noFill/>
          </a:ln>
        </p:spPr>
        <p:txBody>
          <a:bodyPr spcFirstLastPara="1" wrap="square" lIns="116050" tIns="116050" rIns="116050" bIns="116050" anchor="t" anchorCtr="0">
            <a:noAutofit/>
          </a:bodyPr>
          <a:lstStyle>
            <a:lvl1pPr marL="457200" lvl="0" indent="-342900">
              <a:lnSpc>
                <a:spcPct val="100000"/>
              </a:lnSpc>
              <a:spcBef>
                <a:spcPts val="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1pPr>
            <a:lvl2pPr marL="914400" lvl="1"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2pPr>
            <a:lvl3pPr marL="1371600" lvl="2"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3pPr>
            <a:lvl4pPr marL="1828800" lvl="3"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4pPr>
            <a:lvl5pPr marL="2286000" lvl="4"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5pPr>
            <a:lvl6pPr marL="2743200" lvl="5"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6pPr>
            <a:lvl7pPr marL="3200400" lvl="6"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7pPr>
            <a:lvl8pPr marL="3657600" lvl="7"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8pPr>
            <a:lvl9pPr marL="4114800" lvl="8" indent="-342900">
              <a:lnSpc>
                <a:spcPct val="100000"/>
              </a:lnSpc>
              <a:spcBef>
                <a:spcPts val="2000"/>
              </a:spcBef>
              <a:spcAft>
                <a:spcPts val="2000"/>
              </a:spcAft>
              <a:buClr>
                <a:schemeClr val="accent6"/>
              </a:buClr>
              <a:buSzPts val="1800"/>
              <a:buFont typeface="Poppins"/>
              <a:buChar char="■"/>
              <a:defRPr sz="1800">
                <a:solidFill>
                  <a:schemeClr val="accent6"/>
                </a:solidFill>
                <a:latin typeface="Poppins"/>
                <a:ea typeface="Poppins"/>
                <a:cs typeface="Poppins"/>
                <a:sym typeface="Poppins"/>
              </a:defRPr>
            </a:lvl9pPr>
          </a:lstStyle>
          <a:p>
            <a:endParaRPr/>
          </a:p>
        </p:txBody>
      </p:sp>
      <p:sp>
        <p:nvSpPr>
          <p:cNvPr id="2" name="TextBox 1">
            <a:extLst>
              <a:ext uri="{FF2B5EF4-FFF2-40B4-BE49-F238E27FC236}">
                <a16:creationId xmlns:a16="http://schemas.microsoft.com/office/drawing/2014/main" xmlns="" id="{DEBDF05D-4474-7EEE-457A-48964513F1D8}"/>
              </a:ext>
            </a:extLst>
          </p:cNvPr>
          <p:cNvSpPr txBox="1"/>
          <p:nvPr userDrawn="1"/>
        </p:nvSpPr>
        <p:spPr>
          <a:xfrm rot="16200000">
            <a:off x="-5392996" y="2573924"/>
            <a:ext cx="4572000" cy="338554"/>
          </a:xfrm>
          <a:prstGeom prst="rect">
            <a:avLst/>
          </a:prstGeom>
          <a:noFill/>
        </p:spPr>
        <p:txBody>
          <a:bodyPr wrap="square">
            <a:spAutoFit/>
          </a:bodyPr>
          <a:lstStyle/>
          <a:p>
            <a:pPr algn="ctr"/>
            <a:r>
              <a:rPr lang="en-US" sz="1600">
                <a:latin typeface="Annifont" panose="020B0603050302020204" pitchFamily="34" charset="0"/>
              </a:rPr>
              <a:t>Kho ppt Phan Linh_0916.604.268</a:t>
            </a:r>
          </a:p>
        </p:txBody>
      </p:sp>
      <p:sp>
        <p:nvSpPr>
          <p:cNvPr id="3" name="TextBox 2">
            <a:extLst>
              <a:ext uri="{FF2B5EF4-FFF2-40B4-BE49-F238E27FC236}">
                <a16:creationId xmlns:a16="http://schemas.microsoft.com/office/drawing/2014/main" xmlns="" id="{65F20A7F-6C3A-EE62-66D5-E4152AB713D9}"/>
              </a:ext>
            </a:extLst>
          </p:cNvPr>
          <p:cNvSpPr txBox="1"/>
          <p:nvPr userDrawn="1"/>
        </p:nvSpPr>
        <p:spPr>
          <a:xfrm rot="16200000">
            <a:off x="13472691" y="3125963"/>
            <a:ext cx="4572000" cy="338554"/>
          </a:xfrm>
          <a:prstGeom prst="rect">
            <a:avLst/>
          </a:prstGeom>
          <a:noFill/>
        </p:spPr>
        <p:txBody>
          <a:bodyPr wrap="square">
            <a:spAutoFit/>
          </a:bodyPr>
          <a:lstStyle/>
          <a:p>
            <a:pPr algn="ctr"/>
            <a:r>
              <a:rPr lang="en-US" sz="1600">
                <a:latin typeface="Annifont" panose="020B0603050302020204" pitchFamily="34" charset="0"/>
              </a:rPr>
              <a:t>Kho ppt Phan Linh_0916.604.268</a:t>
            </a:r>
          </a:p>
        </p:txBody>
      </p:sp>
      <p:sp>
        <p:nvSpPr>
          <p:cNvPr id="4" name="TextBox 3">
            <a:extLst>
              <a:ext uri="{FF2B5EF4-FFF2-40B4-BE49-F238E27FC236}">
                <a16:creationId xmlns:a16="http://schemas.microsoft.com/office/drawing/2014/main" xmlns="" id="{13CF4B75-91A2-EF93-3921-BE751624E47D}"/>
              </a:ext>
            </a:extLst>
          </p:cNvPr>
          <p:cNvSpPr txBox="1"/>
          <p:nvPr userDrawn="1"/>
        </p:nvSpPr>
        <p:spPr>
          <a:xfrm>
            <a:off x="3794919" y="7514595"/>
            <a:ext cx="4572000" cy="230832"/>
          </a:xfrm>
          <a:prstGeom prst="rect">
            <a:avLst/>
          </a:prstGeom>
          <a:noFill/>
        </p:spPr>
        <p:txBody>
          <a:bodyPr wrap="square">
            <a:spAutoFit/>
          </a:bodyPr>
          <a:lstStyle/>
          <a:p>
            <a:pPr algn="ctr"/>
            <a:r>
              <a:rPr lang="en-US" sz="900">
                <a:latin typeface="VNI-Trung Kien" pitchFamily="2"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3" r:id="rId3"/>
    <p:sldLayoutId id="2147483675" r:id="rId4"/>
    <p:sldLayoutId id="2147483676" r:id="rId5"/>
    <p:sldLayoutId id="2147483677" r:id="rId6"/>
    <p:sldLayoutId id="2147483723" r:id="rId7"/>
    <p:sldLayoutId id="214748372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A2340DA-AE23-370E-6385-9CE3214EA2DA}"/>
              </a:ext>
            </a:extLst>
          </p:cNvPr>
          <p:cNvGrpSpPr/>
          <p:nvPr/>
        </p:nvGrpSpPr>
        <p:grpSpPr>
          <a:xfrm>
            <a:off x="2627524" y="154953"/>
            <a:ext cx="6906789" cy="1671506"/>
            <a:chOff x="1519678" y="600821"/>
            <a:chExt cx="9192937" cy="1521598"/>
          </a:xfrm>
          <a:solidFill>
            <a:schemeClr val="tx2">
              <a:lumMod val="20000"/>
              <a:lumOff val="80000"/>
            </a:schemeClr>
          </a:solidFill>
        </p:grpSpPr>
        <p:grpSp>
          <p:nvGrpSpPr>
            <p:cNvPr id="3" name="Google Shape;1177;p37">
              <a:extLst>
                <a:ext uri="{FF2B5EF4-FFF2-40B4-BE49-F238E27FC236}">
                  <a16:creationId xmlns:a16="http://schemas.microsoft.com/office/drawing/2014/main" xmlns="" id="{3D3D57BA-9203-E67C-353E-442F81C4CC05}"/>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xmlns="" id="{C4571FC8-9590-AFBD-86CE-C2F98B208DC1}"/>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xmlns="" id="{20CFDE47-0432-EA32-98E6-12AC5984F4E2}"/>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xmlns="" id="{18F3CB38-F788-CF05-7FF8-EBDD01B8D890}"/>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xmlns="" id="{F04134E8-362D-363A-92B8-97EBC406E9D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xmlns="" id="{01EB9683-6BBC-9C27-B2D8-EEFAA79A09B7}"/>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xmlns="" id="{573A1316-A6F3-616D-A747-739332F4AA89}"/>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xmlns="" id="{B4A9F14D-7E14-0EA9-F0E6-B26583AE8917}"/>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xmlns="" id="{6EFCF7FB-ABA0-2275-C567-7268E08EFD65}"/>
                </a:ext>
              </a:extLst>
            </p:cNvPr>
            <p:cNvSpPr txBox="1"/>
            <p:nvPr/>
          </p:nvSpPr>
          <p:spPr>
            <a:xfrm>
              <a:off x="1519678" y="673920"/>
              <a:ext cx="9192937" cy="1316817"/>
            </a:xfrm>
            <a:prstGeom prst="rect">
              <a:avLst/>
            </a:prstGeom>
            <a:noFill/>
          </p:spPr>
          <p:txBody>
            <a:bodyPr wrap="square">
              <a:spAutoFit/>
            </a:bodyPr>
            <a:lstStyle/>
            <a:p>
              <a:pPr algn="ctr"/>
              <a:r>
                <a:rPr lang="en-US" sz="4400" b="1"/>
                <a:t>CHỦ ĐIỂM 1:</a:t>
              </a:r>
            </a:p>
            <a:p>
              <a:pPr algn="ctr"/>
              <a:r>
                <a:rPr lang="en-US" sz="4400" b="1"/>
                <a:t>MỖI NGƯỜI MỘT VẺ</a:t>
              </a:r>
            </a:p>
          </p:txBody>
        </p:sp>
      </p:grpSp>
      <p:sp>
        <p:nvSpPr>
          <p:cNvPr id="23" name="TextBox 22">
            <a:extLst>
              <a:ext uri="{FF2B5EF4-FFF2-40B4-BE49-F238E27FC236}">
                <a16:creationId xmlns:a16="http://schemas.microsoft.com/office/drawing/2014/main" xmlns="" id="{59449833-7B1B-C1B1-77E9-B422606F7DC4}"/>
              </a:ext>
            </a:extLst>
          </p:cNvPr>
          <p:cNvSpPr txBox="1"/>
          <p:nvPr/>
        </p:nvSpPr>
        <p:spPr>
          <a:xfrm>
            <a:off x="1864476" y="1826459"/>
            <a:ext cx="8357215" cy="2308324"/>
          </a:xfrm>
          <a:prstGeom prst="rect">
            <a:avLst/>
          </a:prstGeom>
          <a:noFill/>
        </p:spPr>
        <p:txBody>
          <a:bodyPr wrap="square">
            <a:spAutoFit/>
          </a:bodyPr>
          <a:lstStyle/>
          <a:p>
            <a:pPr algn="ctr"/>
            <a:r>
              <a:rPr lang="en-US" sz="7200" b="1"/>
              <a:t>BÀI 2:</a:t>
            </a:r>
          </a:p>
          <a:p>
            <a:pPr algn="ctr"/>
            <a:r>
              <a:rPr lang="en-US" sz="7200" b="1">
                <a:solidFill>
                  <a:srgbClr val="C00000"/>
                </a:solidFill>
              </a:rPr>
              <a:t>THI NHẠC</a:t>
            </a:r>
          </a:p>
        </p:txBody>
      </p:sp>
      <p:sp>
        <p:nvSpPr>
          <p:cNvPr id="26" name="Rectangle: Rounded Corners 25">
            <a:extLst>
              <a:ext uri="{FF2B5EF4-FFF2-40B4-BE49-F238E27FC236}">
                <a16:creationId xmlns:a16="http://schemas.microsoft.com/office/drawing/2014/main" xmlns="" id="{6F93D87D-EA8A-919E-3DB2-4C0874D63353}"/>
              </a:ext>
            </a:extLst>
          </p:cNvPr>
          <p:cNvSpPr/>
          <p:nvPr/>
        </p:nvSpPr>
        <p:spPr>
          <a:xfrm>
            <a:off x="7760034" y="6070296"/>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12</a:t>
            </a:r>
          </a:p>
        </p:txBody>
      </p:sp>
      <p:pic>
        <p:nvPicPr>
          <p:cNvPr id="14" name="Picture 13">
            <a:extLst>
              <a:ext uri="{FF2B5EF4-FFF2-40B4-BE49-F238E27FC236}">
                <a16:creationId xmlns:a16="http://schemas.microsoft.com/office/drawing/2014/main" xmlns="" id="{686EB6F5-480F-CD44-B50F-46C393A6F0D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4495242" y="4052596"/>
            <a:ext cx="3171355" cy="2570150"/>
          </a:xfrm>
          <a:prstGeom prst="rect">
            <a:avLst/>
          </a:prstGeom>
          <a:ln>
            <a:noFill/>
          </a:ln>
          <a:effectLst>
            <a:softEdge rad="112500"/>
          </a:effectLst>
        </p:spPr>
      </p:pic>
    </p:spTree>
    <p:extLst>
      <p:ext uri="{BB962C8B-B14F-4D97-AF65-F5344CB8AC3E}">
        <p14:creationId xmlns:p14="http://schemas.microsoft.com/office/powerpoint/2010/main" val="302035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34267-0EB4-EAA5-3056-CC79F603F080}"/>
              </a:ext>
            </a:extLst>
          </p:cNvPr>
          <p:cNvSpPr>
            <a:spLocks noGrp="1"/>
          </p:cNvSpPr>
          <p:nvPr>
            <p:ph type="title"/>
          </p:nvPr>
        </p:nvSpPr>
        <p:spPr>
          <a:xfrm>
            <a:off x="957277" y="173475"/>
            <a:ext cx="10247284" cy="643647"/>
          </a:xfrm>
        </p:spPr>
        <p:txBody>
          <a:bodyPr/>
          <a:lstStyle/>
          <a:p>
            <a:r>
              <a:rPr lang="en-US" sz="5400">
                <a:solidFill>
                  <a:srgbClr val="000000"/>
                </a:solidFill>
              </a:rPr>
              <a:t>Xen-lô</a:t>
            </a:r>
            <a:endParaRPr lang="en-US"/>
          </a:p>
        </p:txBody>
      </p:sp>
      <p:pic>
        <p:nvPicPr>
          <p:cNvPr id="4098" name="Picture 2">
            <a:extLst>
              <a:ext uri="{FF2B5EF4-FFF2-40B4-BE49-F238E27FC236}">
                <a16:creationId xmlns:a16="http://schemas.microsoft.com/office/drawing/2014/main" xmlns="" id="{E8464B1F-6D29-8510-820E-33BF84550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77" y="1504950"/>
            <a:ext cx="2775228" cy="4199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FC14D7C-3275-0E75-22BD-9A652B6BF1E5}"/>
              </a:ext>
            </a:extLst>
          </p:cNvPr>
          <p:cNvPicPr>
            <a:picLocks noChangeAspect="1"/>
          </p:cNvPicPr>
          <p:nvPr/>
        </p:nvPicPr>
        <p:blipFill>
          <a:blip r:embed="rId4"/>
          <a:stretch>
            <a:fillRect/>
          </a:stretch>
        </p:blipFill>
        <p:spPr>
          <a:xfrm>
            <a:off x="3732505" y="1504950"/>
            <a:ext cx="7527648" cy="4199846"/>
          </a:xfrm>
          <a:prstGeom prst="rect">
            <a:avLst/>
          </a:prstGeom>
        </p:spPr>
      </p:pic>
    </p:spTree>
    <p:extLst>
      <p:ext uri="{BB962C8B-B14F-4D97-AF65-F5344CB8AC3E}">
        <p14:creationId xmlns:p14="http://schemas.microsoft.com/office/powerpoint/2010/main" val="252088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EF17D56-2548-3397-E6C0-1F4BD1FAF4A7}"/>
              </a:ext>
            </a:extLst>
          </p:cNvPr>
          <p:cNvGrpSpPr/>
          <p:nvPr/>
        </p:nvGrpSpPr>
        <p:grpSpPr>
          <a:xfrm>
            <a:off x="-595587" y="246993"/>
            <a:ext cx="4205891" cy="584775"/>
            <a:chOff x="752815" y="767254"/>
            <a:chExt cx="2205781" cy="584775"/>
          </a:xfrm>
        </p:grpSpPr>
        <p:sp>
          <p:nvSpPr>
            <p:cNvPr id="4" name="Google Shape;4306;p14">
              <a:extLst>
                <a:ext uri="{FF2B5EF4-FFF2-40B4-BE49-F238E27FC236}">
                  <a16:creationId xmlns:a16="http://schemas.microsoft.com/office/drawing/2014/main" xmlns="" id="{7319F9EB-27BB-D890-3106-261DF34FA7AE}"/>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5" name="TextBox 4">
              <a:extLst>
                <a:ext uri="{FF2B5EF4-FFF2-40B4-BE49-F238E27FC236}">
                  <a16:creationId xmlns:a16="http://schemas.microsoft.com/office/drawing/2014/main" xmlns="" id="{86CFEA2C-653C-4DF1-88D0-1B3E8AEB104E}"/>
                </a:ext>
              </a:extLst>
            </p:cNvPr>
            <p:cNvSpPr txBox="1"/>
            <p:nvPr/>
          </p:nvSpPr>
          <p:spPr>
            <a:xfrm>
              <a:off x="901854" y="860976"/>
              <a:ext cx="1957309" cy="400110"/>
            </a:xfrm>
            <a:prstGeom prst="rect">
              <a:avLst/>
            </a:prstGeom>
            <a:noFill/>
          </p:spPr>
          <p:txBody>
            <a:bodyPr wrap="square" rtlCol="0">
              <a:spAutoFit/>
            </a:bodyPr>
            <a:lstStyle/>
            <a:p>
              <a:pPr algn="ctr"/>
              <a:r>
                <a:rPr lang="en-US" sz="2000" b="1"/>
                <a:t>Chú ý ngắt nhịp câu dài</a:t>
              </a:r>
            </a:p>
          </p:txBody>
        </p:sp>
      </p:grpSp>
      <p:sp>
        <p:nvSpPr>
          <p:cNvPr id="9" name="TextBox 8">
            <a:extLst>
              <a:ext uri="{FF2B5EF4-FFF2-40B4-BE49-F238E27FC236}">
                <a16:creationId xmlns:a16="http://schemas.microsoft.com/office/drawing/2014/main" xmlns="" id="{3D3E3E70-7456-0DB4-C1D7-B7B3320C3A63}"/>
              </a:ext>
            </a:extLst>
          </p:cNvPr>
          <p:cNvSpPr txBox="1"/>
          <p:nvPr/>
        </p:nvSpPr>
        <p:spPr>
          <a:xfrm>
            <a:off x="362607" y="1490008"/>
            <a:ext cx="11414234" cy="1938992"/>
          </a:xfrm>
          <a:prstGeom prst="rect">
            <a:avLst/>
          </a:prstGeom>
          <a:solidFill>
            <a:schemeClr val="accent3">
              <a:lumMod val="20000"/>
              <a:lumOff val="80000"/>
            </a:schemeClr>
          </a:solidFill>
        </p:spPr>
        <p:txBody>
          <a:bodyPr wrap="square">
            <a:spAutoFit/>
          </a:bodyPr>
          <a:lstStyle/>
          <a:p>
            <a:pPr algn="just"/>
            <a:r>
              <a:rPr lang="vi-VN" sz="4000" b="0" i="0">
                <a:solidFill>
                  <a:srgbClr val="000000"/>
                </a:solidFill>
                <a:effectLst/>
                <a:latin typeface="+mn-lt"/>
              </a:rPr>
              <a:t>Mặc áo măng tô trong suốt, </a:t>
            </a:r>
            <a:r>
              <a:rPr lang="en-US" sz="4000" b="0" i="0">
                <a:solidFill>
                  <a:srgbClr val="FF0000"/>
                </a:solidFill>
                <a:effectLst/>
                <a:latin typeface="+mn-lt"/>
              </a:rPr>
              <a:t>/</a:t>
            </a:r>
            <a:r>
              <a:rPr lang="en-US" sz="4000" b="0" i="0">
                <a:solidFill>
                  <a:srgbClr val="000000"/>
                </a:solidFill>
                <a:effectLst/>
                <a:latin typeface="+mn-lt"/>
              </a:rPr>
              <a:t> </a:t>
            </a:r>
            <a:r>
              <a:rPr lang="vi-VN" sz="4000" b="0" i="0">
                <a:solidFill>
                  <a:srgbClr val="000000"/>
                </a:solidFill>
                <a:effectLst/>
                <a:latin typeface="+mn-lt"/>
              </a:rPr>
              <a:t>đôi mắt nâu lấp lánh,</a:t>
            </a:r>
            <a:r>
              <a:rPr lang="vi-VN" sz="4000" b="0" i="0">
                <a:solidFill>
                  <a:srgbClr val="FF0000"/>
                </a:solidFill>
                <a:effectLst/>
                <a:latin typeface="+mn-lt"/>
              </a:rPr>
              <a:t> </a:t>
            </a:r>
            <a:r>
              <a:rPr lang="en-US" sz="4000" b="0" i="0">
                <a:solidFill>
                  <a:srgbClr val="FF0000"/>
                </a:solidFill>
                <a:effectLst/>
                <a:latin typeface="+mn-lt"/>
              </a:rPr>
              <a:t>/</a:t>
            </a:r>
            <a:r>
              <a:rPr lang="en-US" sz="4000" b="0" i="0">
                <a:solidFill>
                  <a:srgbClr val="000000"/>
                </a:solidFill>
                <a:effectLst/>
                <a:latin typeface="+mn-lt"/>
              </a:rPr>
              <a:t> </a:t>
            </a:r>
            <a:r>
              <a:rPr lang="vi-VN" sz="4000" b="0" i="0">
                <a:solidFill>
                  <a:srgbClr val="000000"/>
                </a:solidFill>
                <a:effectLst/>
                <a:latin typeface="+mn-lt"/>
              </a:rPr>
              <a:t>đầy vẻ tự tin,</a:t>
            </a:r>
            <a:r>
              <a:rPr lang="en-US" sz="4000" b="0" i="0">
                <a:solidFill>
                  <a:srgbClr val="000000"/>
                </a:solidFill>
                <a:effectLst/>
                <a:latin typeface="+mn-lt"/>
              </a:rPr>
              <a:t> </a:t>
            </a:r>
            <a:r>
              <a:rPr lang="en-US" sz="4000" b="0" i="0">
                <a:solidFill>
                  <a:srgbClr val="FF0000"/>
                </a:solidFill>
                <a:effectLst/>
                <a:latin typeface="+mn-lt"/>
              </a:rPr>
              <a:t>/</a:t>
            </a:r>
            <a:r>
              <a:rPr lang="vi-VN" sz="4000" b="0" i="0">
                <a:solidFill>
                  <a:srgbClr val="000000"/>
                </a:solidFill>
                <a:effectLst/>
                <a:latin typeface="+mn-lt"/>
              </a:rPr>
              <a:t> ve sầu biểu diễn bản nhạc “Mùa hè”.</a:t>
            </a:r>
            <a:r>
              <a:rPr lang="en-US" sz="4000" b="0" i="0">
                <a:solidFill>
                  <a:srgbClr val="000000"/>
                </a:solidFill>
                <a:effectLst/>
                <a:latin typeface="+mn-lt"/>
              </a:rPr>
              <a:t> </a:t>
            </a:r>
            <a:r>
              <a:rPr lang="en-US" sz="4000" b="0" i="0">
                <a:solidFill>
                  <a:srgbClr val="FF0000"/>
                </a:solidFill>
                <a:effectLst/>
                <a:latin typeface="+mn-lt"/>
              </a:rPr>
              <a:t>//</a:t>
            </a:r>
            <a:endParaRPr lang="en-US" sz="4000">
              <a:solidFill>
                <a:srgbClr val="FF0000"/>
              </a:solidFill>
            </a:endParaRPr>
          </a:p>
        </p:txBody>
      </p:sp>
      <p:sp>
        <p:nvSpPr>
          <p:cNvPr id="10" name="TextBox 9">
            <a:extLst>
              <a:ext uri="{FF2B5EF4-FFF2-40B4-BE49-F238E27FC236}">
                <a16:creationId xmlns:a16="http://schemas.microsoft.com/office/drawing/2014/main" xmlns="" id="{007D6347-4075-8665-E71F-7A9AE0D18D9A}"/>
              </a:ext>
            </a:extLst>
          </p:cNvPr>
          <p:cNvSpPr txBox="1"/>
          <p:nvPr/>
        </p:nvSpPr>
        <p:spPr>
          <a:xfrm>
            <a:off x="362607" y="4091152"/>
            <a:ext cx="11414234" cy="1938992"/>
          </a:xfrm>
          <a:prstGeom prst="rect">
            <a:avLst/>
          </a:prstGeom>
          <a:solidFill>
            <a:schemeClr val="accent3">
              <a:lumMod val="20000"/>
              <a:lumOff val="80000"/>
            </a:schemeClr>
          </a:solidFill>
        </p:spPr>
        <p:txBody>
          <a:bodyPr wrap="square">
            <a:spAutoFit/>
          </a:bodyPr>
          <a:lstStyle/>
          <a:p>
            <a:pPr algn="just"/>
            <a:r>
              <a:rPr lang="vi-VN" sz="4000" b="0" i="0">
                <a:solidFill>
                  <a:srgbClr val="000000"/>
                </a:solidFill>
                <a:effectLst/>
                <a:latin typeface="+mn-lt"/>
              </a:rPr>
              <a:t>Gà mở đầu khúc nhạc “Bình minh” bằng tiết tấu nhanh,</a:t>
            </a:r>
            <a:r>
              <a:rPr lang="en-US" sz="4000" b="0" i="0">
                <a:solidFill>
                  <a:srgbClr val="FF0000"/>
                </a:solidFill>
                <a:effectLst/>
                <a:latin typeface="+mn-lt"/>
              </a:rPr>
              <a:t>  /</a:t>
            </a:r>
            <a:r>
              <a:rPr lang="vi-VN" sz="4000" b="0" i="0">
                <a:solidFill>
                  <a:srgbClr val="000000"/>
                </a:solidFill>
                <a:effectLst/>
                <a:latin typeface="+mn-lt"/>
              </a:rPr>
              <a:t> khoẻ,</a:t>
            </a:r>
            <a:r>
              <a:rPr lang="en-US" sz="4000" b="0" i="0">
                <a:solidFill>
                  <a:srgbClr val="FF0000"/>
                </a:solidFill>
                <a:effectLst/>
                <a:latin typeface="+mn-lt"/>
              </a:rPr>
              <a:t> /</a:t>
            </a:r>
            <a:r>
              <a:rPr lang="vi-VN" sz="4000" b="0" i="0">
                <a:solidFill>
                  <a:srgbClr val="000000"/>
                </a:solidFill>
                <a:effectLst/>
                <a:latin typeface="+mn-lt"/>
              </a:rPr>
              <a:t> đầy hứng khởi:</a:t>
            </a:r>
            <a:r>
              <a:rPr lang="en-US" sz="4000" b="0" i="0">
                <a:solidFill>
                  <a:srgbClr val="FF0000"/>
                </a:solidFill>
                <a:effectLst/>
                <a:latin typeface="+mn-lt"/>
              </a:rPr>
              <a:t> /</a:t>
            </a:r>
            <a:r>
              <a:rPr lang="vi-VN" sz="4000" b="0" i="0">
                <a:solidFill>
                  <a:srgbClr val="000000"/>
                </a:solidFill>
                <a:effectLst/>
                <a:latin typeface="+mn-lt"/>
              </a:rPr>
              <a:t> Tờ-réc... </a:t>
            </a:r>
            <a:r>
              <a:rPr lang="en-US" sz="4000" b="0" i="0">
                <a:solidFill>
                  <a:srgbClr val="FF0000"/>
                </a:solidFill>
                <a:effectLst/>
                <a:latin typeface="+mn-lt"/>
              </a:rPr>
              <a:t>/ </a:t>
            </a:r>
            <a:r>
              <a:rPr lang="vi-VN" sz="4000" b="0" i="0">
                <a:solidFill>
                  <a:srgbClr val="000000"/>
                </a:solidFill>
                <a:effectLst/>
                <a:latin typeface="+mn-lt"/>
              </a:rPr>
              <a:t>Tờ-re-te-te...</a:t>
            </a:r>
            <a:r>
              <a:rPr lang="en-US" sz="4000" b="0" i="0">
                <a:solidFill>
                  <a:srgbClr val="FF0000"/>
                </a:solidFill>
                <a:effectLst/>
                <a:latin typeface="+mn-lt"/>
              </a:rPr>
              <a:t> //</a:t>
            </a:r>
            <a:endParaRPr lang="en-US" sz="4000">
              <a:solidFill>
                <a:srgbClr val="FF0000"/>
              </a:solidFill>
            </a:endParaRPr>
          </a:p>
        </p:txBody>
      </p:sp>
    </p:spTree>
    <p:extLst>
      <p:ext uri="{BB962C8B-B14F-4D97-AF65-F5344CB8AC3E}">
        <p14:creationId xmlns:p14="http://schemas.microsoft.com/office/powerpoint/2010/main" val="15363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1C44EEA-E0D8-0624-3BD5-160CE7A6F4B5}"/>
              </a:ext>
            </a:extLst>
          </p:cNvPr>
          <p:cNvGrpSpPr/>
          <p:nvPr/>
        </p:nvGrpSpPr>
        <p:grpSpPr>
          <a:xfrm>
            <a:off x="-177800" y="128494"/>
            <a:ext cx="12033877" cy="6612348"/>
            <a:chOff x="-177800" y="128494"/>
            <a:chExt cx="12033877" cy="6612348"/>
          </a:xfrm>
        </p:grpSpPr>
        <p:sp>
          <p:nvSpPr>
            <p:cNvPr id="6" name="TextBox 5">
              <a:extLst>
                <a:ext uri="{FF2B5EF4-FFF2-40B4-BE49-F238E27FC236}">
                  <a16:creationId xmlns:a16="http://schemas.microsoft.com/office/drawing/2014/main" xmlns="" id="{3DFFBB03-98D5-6820-4F93-89F8C5E0A6DC}"/>
                </a:ext>
              </a:extLst>
            </p:cNvPr>
            <p:cNvSpPr txBox="1"/>
            <p:nvPr/>
          </p:nvSpPr>
          <p:spPr>
            <a:xfrm>
              <a:off x="-177800" y="800754"/>
              <a:ext cx="12033877" cy="5940088"/>
            </a:xfrm>
            <a:prstGeom prst="rect">
              <a:avLst/>
            </a:prstGeom>
            <a:noFill/>
          </p:spPr>
          <p:txBody>
            <a:bodyPr wrap="square">
              <a:spAutoFit/>
            </a:bodyPr>
            <a:lstStyle/>
            <a:p>
              <a:pPr marL="365760" algn="just" rtl="0"/>
              <a:r>
                <a:rPr lang="en-US" sz="1900" b="0" i="0">
                  <a:solidFill>
                    <a:srgbClr val="000000"/>
                  </a:solidFill>
                  <a:effectLst/>
                  <a:latin typeface="+mn-lt"/>
                </a:rPr>
                <a:t>	</a:t>
              </a:r>
              <a:r>
                <a:rPr lang="vi-VN" sz="1900" b="0" i="0">
                  <a:solidFill>
                    <a:srgbClr val="000000"/>
                  </a:solidFill>
                  <a:effectLst/>
                  <a:latin typeface="+mn-lt"/>
                </a:rPr>
                <a:t>Hôm nay là ngày thi tốt nghiệp của các học trò thầy</a:t>
              </a:r>
              <a:r>
                <a:rPr lang="en-US" sz="1900" b="0" i="0">
                  <a:solidFill>
                    <a:srgbClr val="000000"/>
                  </a:solidFill>
                  <a:effectLst/>
                  <a:latin typeface="+mn-lt"/>
                </a:rPr>
                <a:t> </a:t>
              </a:r>
              <a:r>
                <a:rPr lang="vi-VN" sz="1900" b="0" i="0">
                  <a:solidFill>
                    <a:srgbClr val="000000"/>
                  </a:solidFill>
                  <a:effectLst/>
                  <a:latin typeface="+mn-lt"/>
                </a:rPr>
                <a:t>giáo vàng anh.</a:t>
              </a:r>
            </a:p>
            <a:p>
              <a:pPr marL="365760" algn="just" rtl="0"/>
              <a:r>
                <a:rPr lang="en-US" sz="1900" b="0" i="0">
                  <a:solidFill>
                    <a:srgbClr val="000000"/>
                  </a:solidFill>
                  <a:effectLst/>
                  <a:latin typeface="+mn-lt"/>
                </a:rPr>
                <a:t>	</a:t>
              </a:r>
              <a:r>
                <a:rPr lang="vi-VN" sz="1900" b="0" i="0">
                  <a:solidFill>
                    <a:srgbClr val="C00000"/>
                  </a:solidFill>
                  <a:effectLst/>
                  <a:latin typeface="+mn-lt"/>
                </a:rPr>
                <a:t>Ve sầu được thầy mời trình bày tác phẩm trước tiên. Mặc áo măng tô trong suốt, đôi mắt nâu</a:t>
              </a:r>
              <a:r>
                <a:rPr lang="en-US" sz="1900" b="0" i="0">
                  <a:solidFill>
                    <a:srgbClr val="C00000"/>
                  </a:solidFill>
                  <a:effectLst/>
                  <a:latin typeface="+mn-lt"/>
                </a:rPr>
                <a:t>         </a:t>
              </a:r>
              <a:r>
                <a:rPr lang="vi-VN" sz="1900" b="0" i="0">
                  <a:solidFill>
                    <a:srgbClr val="C00000"/>
                  </a:solidFill>
                  <a:effectLst/>
                  <a:latin typeface="+mn-lt"/>
                </a:rPr>
                <a:t> lấp lánh, đầy vẻ tự tin, ve sầu biểu diễn bản nhạc “Mùa hè”. Gian phòng tràn ngập âm thanh. Tiếng </a:t>
              </a:r>
              <a:r>
                <a:rPr lang="en-US" sz="1900" b="0" i="0">
                  <a:solidFill>
                    <a:srgbClr val="C00000"/>
                  </a:solidFill>
                  <a:effectLst/>
                  <a:latin typeface="+mn-lt"/>
                </a:rPr>
                <a:t>          </a:t>
              </a:r>
              <a:r>
                <a:rPr lang="vi-VN" sz="1900" b="0" i="0">
                  <a:solidFill>
                    <a:srgbClr val="C00000"/>
                  </a:solidFill>
                  <a:effectLst/>
                  <a:latin typeface="+mn-lt"/>
                </a:rPr>
                <a:t>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1900" b="0" i="0">
                  <a:solidFill>
                    <a:srgbClr val="000000"/>
                  </a:solidFill>
                  <a:effectLst/>
                  <a:latin typeface="+mn-lt"/>
                </a:rPr>
                <a:t>	</a:t>
              </a:r>
              <a:r>
                <a:rPr lang="vi-VN" sz="1900" b="0" i="0">
                  <a:solidFill>
                    <a:srgbClr val="00B050"/>
                  </a:solidFill>
                  <a:effectLst/>
                  <a:latin typeface="+mn-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1900" b="0" i="0">
                  <a:solidFill>
                    <a:srgbClr val="000000"/>
                  </a:solidFill>
                  <a:effectLst/>
                  <a:latin typeface="+mn-lt"/>
                </a:rPr>
                <a:t>	</a:t>
              </a:r>
              <a:r>
                <a:rPr lang="vi-VN" sz="1900" b="0" i="0">
                  <a:solidFill>
                    <a:srgbClr val="000000"/>
                  </a:solidFill>
                  <a:effectLst/>
                  <a:latin typeface="+mn-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1900" b="0" i="0">
                  <a:solidFill>
                    <a:srgbClr val="000000"/>
                  </a:solidFill>
                  <a:effectLst/>
                  <a:latin typeface="+mn-lt"/>
                </a:rPr>
                <a:t>ầ</a:t>
              </a:r>
              <a:r>
                <a:rPr lang="vi-VN" sz="1900" b="0" i="0">
                  <a:solidFill>
                    <a:srgbClr val="000000"/>
                  </a:solidFill>
                  <a:effectLst/>
                  <a:latin typeface="+mn-lt"/>
                </a:rPr>
                <a:t>y vàng anh nhoà đi.</a:t>
              </a:r>
            </a:p>
            <a:p>
              <a:pPr marL="365760" algn="just" rtl="0"/>
              <a:r>
                <a:rPr lang="en-US" sz="1900" b="0" i="0">
                  <a:solidFill>
                    <a:srgbClr val="7030A0"/>
                  </a:solidFill>
                  <a:effectLst/>
                  <a:latin typeface="+mn-lt"/>
                </a:rPr>
                <a:t>	</a:t>
              </a:r>
              <a:r>
                <a:rPr lang="vi-VN" sz="1900" b="0" i="0">
                  <a:solidFill>
                    <a:srgbClr val="7030A0"/>
                  </a:solidFill>
                  <a:effectLst/>
                  <a:latin typeface="+mn-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1900" b="0" i="0">
                  <a:solidFill>
                    <a:srgbClr val="7030A0"/>
                  </a:solidFill>
                  <a:effectLst/>
                  <a:latin typeface="+mn-lt"/>
                </a:rPr>
                <a:t>khoe sắc</a:t>
              </a:r>
              <a:r>
                <a:rPr lang="vi-VN" sz="1900" b="0" i="0">
                  <a:solidFill>
                    <a:srgbClr val="7030A0"/>
                  </a:solidFill>
                  <a:effectLst/>
                  <a:latin typeface="+mn-lt"/>
                </a:rPr>
                <a:t>...</a:t>
              </a:r>
            </a:p>
            <a:p>
              <a:pPr marL="365760" algn="just" rtl="0"/>
              <a:r>
                <a:rPr lang="en-US" sz="1900" b="0" i="0">
                  <a:solidFill>
                    <a:srgbClr val="000000"/>
                  </a:solidFill>
                  <a:effectLst/>
                  <a:latin typeface="+mn-lt"/>
                </a:rPr>
                <a:t>	</a:t>
              </a:r>
              <a:r>
                <a:rPr lang="vi-VN" sz="1900" b="0" i="0">
                  <a:solidFill>
                    <a:srgbClr val="0070C0"/>
                  </a:solidFill>
                  <a:effectLst/>
                  <a:latin typeface="+mn-lt"/>
                </a:rPr>
                <a:t>Thầy vàng anh đứng dậy, vẻ nghiêm trang. Các học trò im lặng, hồi hộp.</a:t>
              </a:r>
            </a:p>
            <a:p>
              <a:pPr marL="365760" algn="just" rtl="0"/>
              <a:r>
                <a:rPr lang="en-US" sz="1900" b="0" i="0">
                  <a:solidFill>
                    <a:srgbClr val="0070C0"/>
                  </a:solidFill>
                  <a:effectLst/>
                  <a:latin typeface="+mn-lt"/>
                </a:rPr>
                <a:t>	</a:t>
              </a:r>
              <a:r>
                <a:rPr lang="vi-VN" sz="1900" b="0" i="0">
                  <a:solidFill>
                    <a:srgbClr val="0070C0"/>
                  </a:solidFill>
                  <a:effectLst/>
                  <a:latin typeface="+mn-lt"/>
                </a:rPr>
                <a:t>- Th</a:t>
              </a:r>
              <a:r>
                <a:rPr lang="en-US" sz="1900" b="0" i="0">
                  <a:solidFill>
                    <a:srgbClr val="0070C0"/>
                  </a:solidFill>
                  <a:effectLst/>
                  <a:latin typeface="+mn-lt"/>
                </a:rPr>
                <a:t>ầ</a:t>
              </a:r>
              <a:r>
                <a:rPr lang="vi-VN" sz="1900" b="0" i="0">
                  <a:solidFill>
                    <a:srgbClr val="0070C0"/>
                  </a:solidFill>
                  <a:effectLst/>
                  <a:latin typeface="+mn-lt"/>
                </a:rPr>
                <a:t>y rất vui vì sự thành công của các em. Các em đã tạo dựng cho mình một phong cách độc đáo, không ai bắt chước ai. Cảm ơn các em đã cho thầy niềm vui này. </a:t>
              </a:r>
              <a:endParaRPr lang="en-US" sz="1900" b="0" i="0">
                <a:solidFill>
                  <a:srgbClr val="0070C0"/>
                </a:solidFill>
                <a:effectLst/>
                <a:latin typeface="+mn-lt"/>
              </a:endParaRPr>
            </a:p>
            <a:p>
              <a:pPr marL="365760" algn="r" rtl="0"/>
              <a:r>
                <a:rPr lang="en-US" sz="1900">
                  <a:latin typeface="+mn-lt"/>
                </a:rPr>
                <a:t>(Theo Nguyễn Phan Hách)</a:t>
              </a:r>
              <a:endParaRPr lang="vi-VN" sz="1900" b="0" i="0">
                <a:solidFill>
                  <a:srgbClr val="000000"/>
                </a:solidFill>
                <a:effectLst/>
                <a:latin typeface="+mn-lt"/>
              </a:endParaRPr>
            </a:p>
          </p:txBody>
        </p:sp>
        <p:sp>
          <p:nvSpPr>
            <p:cNvPr id="7" name="TextBox 6">
              <a:extLst>
                <a:ext uri="{FF2B5EF4-FFF2-40B4-BE49-F238E27FC236}">
                  <a16:creationId xmlns:a16="http://schemas.microsoft.com/office/drawing/2014/main" xmlns="" id="{27A0A19F-E8F8-4791-2DE2-C77822AC85F0}"/>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grpSp>
        <p:nvGrpSpPr>
          <p:cNvPr id="16" name="Group 15">
            <a:extLst>
              <a:ext uri="{FF2B5EF4-FFF2-40B4-BE49-F238E27FC236}">
                <a16:creationId xmlns:a16="http://schemas.microsoft.com/office/drawing/2014/main" xmlns="" id="{B95BB32B-9A8F-B35C-2588-B514C4C1E1AB}"/>
              </a:ext>
            </a:extLst>
          </p:cNvPr>
          <p:cNvGrpSpPr/>
          <p:nvPr/>
        </p:nvGrpSpPr>
        <p:grpSpPr>
          <a:xfrm>
            <a:off x="-272396" y="97716"/>
            <a:ext cx="2205781" cy="584775"/>
            <a:chOff x="752815" y="767254"/>
            <a:chExt cx="2205781" cy="584775"/>
          </a:xfrm>
        </p:grpSpPr>
        <p:sp>
          <p:nvSpPr>
            <p:cNvPr id="14" name="Google Shape;4306;p14">
              <a:extLst>
                <a:ext uri="{FF2B5EF4-FFF2-40B4-BE49-F238E27FC236}">
                  <a16:creationId xmlns:a16="http://schemas.microsoft.com/office/drawing/2014/main" xmlns=""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xmlns="" id="{FE108D44-1FF3-469A-F471-37F39A922B33}"/>
                </a:ext>
              </a:extLst>
            </p:cNvPr>
            <p:cNvSpPr txBox="1"/>
            <p:nvPr/>
          </p:nvSpPr>
          <p:spPr>
            <a:xfrm>
              <a:off x="877050" y="860976"/>
              <a:ext cx="1957309" cy="400110"/>
            </a:xfrm>
            <a:prstGeom prst="rect">
              <a:avLst/>
            </a:prstGeom>
            <a:noFill/>
          </p:spPr>
          <p:txBody>
            <a:bodyPr wrap="square" rtlCol="0">
              <a:spAutoFit/>
            </a:bodyPr>
            <a:lstStyle/>
            <a:p>
              <a:pPr algn="ctr"/>
              <a:r>
                <a:rPr lang="en-US" sz="2000" b="1"/>
                <a:t>Đọc nối tiếp </a:t>
              </a:r>
            </a:p>
          </p:txBody>
        </p:sp>
      </p:grpSp>
    </p:spTree>
    <p:extLst>
      <p:ext uri="{BB962C8B-B14F-4D97-AF65-F5344CB8AC3E}">
        <p14:creationId xmlns:p14="http://schemas.microsoft.com/office/powerpoint/2010/main" val="21498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3C77FA-CDDD-73D7-88AC-52A1AADD0F3F}"/>
              </a:ext>
            </a:extLst>
          </p:cNvPr>
          <p:cNvSpPr txBox="1"/>
          <p:nvPr/>
        </p:nvSpPr>
        <p:spPr>
          <a:xfrm>
            <a:off x="1251740" y="4302443"/>
            <a:ext cx="9658350" cy="1754326"/>
          </a:xfrm>
          <a:prstGeom prst="rect">
            <a:avLst/>
          </a:prstGeom>
          <a:noFill/>
        </p:spPr>
        <p:txBody>
          <a:bodyPr wrap="square">
            <a:spAutoFit/>
          </a:bodyPr>
          <a:lstStyle/>
          <a:p>
            <a:pPr algn="ctr"/>
            <a:r>
              <a:rPr lang="en-US" sz="6000" b="1">
                <a:solidFill>
                  <a:srgbClr val="C00000"/>
                </a:solidFill>
              </a:rPr>
              <a:t>THI NHẠC</a:t>
            </a:r>
          </a:p>
          <a:p>
            <a:pPr algn="ctr"/>
            <a:r>
              <a:rPr lang="en-US" sz="4400" b="1"/>
              <a:t>                    </a:t>
            </a:r>
            <a:r>
              <a:rPr lang="en-US" sz="3600" b="1"/>
              <a:t>(Theo Nguyễn Phan Hách)</a:t>
            </a:r>
            <a:endParaRPr lang="en-US" sz="5400" b="1"/>
          </a:p>
        </p:txBody>
      </p:sp>
      <p:grpSp>
        <p:nvGrpSpPr>
          <p:cNvPr id="4" name="Group 3">
            <a:extLst>
              <a:ext uri="{FF2B5EF4-FFF2-40B4-BE49-F238E27FC236}">
                <a16:creationId xmlns:a16="http://schemas.microsoft.com/office/drawing/2014/main" xmlns="" id="{CE59555E-0221-7DF2-A4AF-2FCDBC712D4E}"/>
              </a:ext>
            </a:extLst>
          </p:cNvPr>
          <p:cNvGrpSpPr/>
          <p:nvPr/>
        </p:nvGrpSpPr>
        <p:grpSpPr>
          <a:xfrm>
            <a:off x="-1020235" y="1796889"/>
            <a:ext cx="5167692" cy="758669"/>
            <a:chOff x="752815" y="767254"/>
            <a:chExt cx="2205781" cy="584775"/>
          </a:xfrm>
        </p:grpSpPr>
        <p:sp>
          <p:nvSpPr>
            <p:cNvPr id="5" name="Google Shape;4306;p14">
              <a:extLst>
                <a:ext uri="{FF2B5EF4-FFF2-40B4-BE49-F238E27FC236}">
                  <a16:creationId xmlns:a16="http://schemas.microsoft.com/office/drawing/2014/main" xmlns="" id="{45C57977-4EAB-FD85-097D-B26245A9B4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6" name="TextBox 5">
              <a:extLst>
                <a:ext uri="{FF2B5EF4-FFF2-40B4-BE49-F238E27FC236}">
                  <a16:creationId xmlns:a16="http://schemas.microsoft.com/office/drawing/2014/main" xmlns="" id="{FEACB184-F319-127C-FAC1-1D1E8AC3221B}"/>
                </a:ext>
              </a:extLst>
            </p:cNvPr>
            <p:cNvSpPr txBox="1"/>
            <p:nvPr/>
          </p:nvSpPr>
          <p:spPr>
            <a:xfrm>
              <a:off x="877050" y="890364"/>
              <a:ext cx="1957309" cy="355847"/>
            </a:xfrm>
            <a:prstGeom prst="rect">
              <a:avLst/>
            </a:prstGeom>
            <a:noFill/>
          </p:spPr>
          <p:txBody>
            <a:bodyPr wrap="square" rtlCol="0">
              <a:spAutoFit/>
            </a:bodyPr>
            <a:lstStyle/>
            <a:p>
              <a:pPr algn="ctr"/>
              <a:r>
                <a:rPr lang="en-US" sz="2400" b="1"/>
                <a:t>       Đọc nối tiếp theo nhóm</a:t>
              </a:r>
            </a:p>
          </p:txBody>
        </p:sp>
      </p:grpSp>
      <p:pic>
        <p:nvPicPr>
          <p:cNvPr id="8" name="Picture 7">
            <a:extLst>
              <a:ext uri="{FF2B5EF4-FFF2-40B4-BE49-F238E27FC236}">
                <a16:creationId xmlns:a16="http://schemas.microsoft.com/office/drawing/2014/main" xmlns="" id="{16890EF6-9A37-4D75-C27F-D2316CEB7019}"/>
              </a:ext>
            </a:extLst>
          </p:cNvPr>
          <p:cNvPicPr>
            <a:picLocks noChangeAspect="1"/>
          </p:cNvPicPr>
          <p:nvPr/>
        </p:nvPicPr>
        <p:blipFill>
          <a:blip r:embed="rId3"/>
          <a:stretch>
            <a:fillRect/>
          </a:stretch>
        </p:blipFill>
        <p:spPr>
          <a:xfrm>
            <a:off x="4383682" y="478987"/>
            <a:ext cx="3394474" cy="3394474"/>
          </a:xfrm>
          <a:prstGeom prst="rect">
            <a:avLst/>
          </a:prstGeom>
        </p:spPr>
      </p:pic>
    </p:spTree>
    <p:extLst>
      <p:ext uri="{BB962C8B-B14F-4D97-AF65-F5344CB8AC3E}">
        <p14:creationId xmlns:p14="http://schemas.microsoft.com/office/powerpoint/2010/main" val="175584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E59555E-0221-7DF2-A4AF-2FCDBC712D4E}"/>
              </a:ext>
            </a:extLst>
          </p:cNvPr>
          <p:cNvGrpSpPr/>
          <p:nvPr/>
        </p:nvGrpSpPr>
        <p:grpSpPr>
          <a:xfrm>
            <a:off x="-1020235" y="1796889"/>
            <a:ext cx="5167692" cy="758669"/>
            <a:chOff x="752815" y="767254"/>
            <a:chExt cx="2205781" cy="584775"/>
          </a:xfrm>
        </p:grpSpPr>
        <p:sp>
          <p:nvSpPr>
            <p:cNvPr id="5" name="Google Shape;4306;p14">
              <a:extLst>
                <a:ext uri="{FF2B5EF4-FFF2-40B4-BE49-F238E27FC236}">
                  <a16:creationId xmlns:a16="http://schemas.microsoft.com/office/drawing/2014/main" xmlns="" id="{45C57977-4EAB-FD85-097D-B26245A9B4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6" name="TextBox 5">
              <a:extLst>
                <a:ext uri="{FF2B5EF4-FFF2-40B4-BE49-F238E27FC236}">
                  <a16:creationId xmlns:a16="http://schemas.microsoft.com/office/drawing/2014/main" xmlns="" id="{FEACB184-F319-127C-FAC1-1D1E8AC3221B}"/>
                </a:ext>
              </a:extLst>
            </p:cNvPr>
            <p:cNvSpPr txBox="1"/>
            <p:nvPr/>
          </p:nvSpPr>
          <p:spPr>
            <a:xfrm>
              <a:off x="877050" y="890364"/>
              <a:ext cx="1957309" cy="355847"/>
            </a:xfrm>
            <a:prstGeom prst="rect">
              <a:avLst/>
            </a:prstGeom>
            <a:noFill/>
          </p:spPr>
          <p:txBody>
            <a:bodyPr wrap="square" rtlCol="0">
              <a:spAutoFit/>
            </a:bodyPr>
            <a:lstStyle/>
            <a:p>
              <a:pPr algn="ctr"/>
              <a:r>
                <a:rPr lang="en-US" sz="2400" b="1"/>
                <a:t>       Đọc thầm cá nhân</a:t>
              </a:r>
            </a:p>
          </p:txBody>
        </p:sp>
      </p:grpSp>
      <p:pic>
        <p:nvPicPr>
          <p:cNvPr id="7" name="Picture 6">
            <a:extLst>
              <a:ext uri="{FF2B5EF4-FFF2-40B4-BE49-F238E27FC236}">
                <a16:creationId xmlns:a16="http://schemas.microsoft.com/office/drawing/2014/main" xmlns="" id="{123331E7-943D-2E5D-38FF-21D5EC05E518}"/>
              </a:ext>
            </a:extLst>
          </p:cNvPr>
          <p:cNvPicPr>
            <a:picLocks noChangeAspect="1"/>
          </p:cNvPicPr>
          <p:nvPr/>
        </p:nvPicPr>
        <p:blipFill>
          <a:blip r:embed="rId3"/>
          <a:stretch>
            <a:fillRect/>
          </a:stretch>
        </p:blipFill>
        <p:spPr>
          <a:xfrm>
            <a:off x="4322283" y="659641"/>
            <a:ext cx="3517263" cy="3517263"/>
          </a:xfrm>
          <a:prstGeom prst="rect">
            <a:avLst/>
          </a:prstGeom>
        </p:spPr>
      </p:pic>
      <p:sp>
        <p:nvSpPr>
          <p:cNvPr id="2" name="TextBox 1">
            <a:extLst>
              <a:ext uri="{FF2B5EF4-FFF2-40B4-BE49-F238E27FC236}">
                <a16:creationId xmlns:a16="http://schemas.microsoft.com/office/drawing/2014/main" xmlns="" id="{CA236272-7B0D-340F-6D67-C208095F899E}"/>
              </a:ext>
            </a:extLst>
          </p:cNvPr>
          <p:cNvSpPr txBox="1"/>
          <p:nvPr/>
        </p:nvSpPr>
        <p:spPr>
          <a:xfrm>
            <a:off x="1251740" y="4302443"/>
            <a:ext cx="9658350" cy="1754326"/>
          </a:xfrm>
          <a:prstGeom prst="rect">
            <a:avLst/>
          </a:prstGeom>
          <a:noFill/>
        </p:spPr>
        <p:txBody>
          <a:bodyPr wrap="square">
            <a:spAutoFit/>
          </a:bodyPr>
          <a:lstStyle/>
          <a:p>
            <a:pPr algn="ctr"/>
            <a:r>
              <a:rPr lang="en-US" sz="6000" b="1">
                <a:solidFill>
                  <a:srgbClr val="C00000"/>
                </a:solidFill>
              </a:rPr>
              <a:t>THI NHẠC</a:t>
            </a:r>
          </a:p>
          <a:p>
            <a:pPr algn="ctr"/>
            <a:r>
              <a:rPr lang="en-US" sz="4400" b="1"/>
              <a:t>                    </a:t>
            </a:r>
            <a:r>
              <a:rPr lang="en-US" sz="3600" b="1"/>
              <a:t>(Theo Nguyễn Phan Hách)</a:t>
            </a:r>
            <a:endParaRPr lang="en-US" sz="5400" b="1"/>
          </a:p>
        </p:txBody>
      </p:sp>
    </p:spTree>
    <p:extLst>
      <p:ext uri="{BB962C8B-B14F-4D97-AF65-F5344CB8AC3E}">
        <p14:creationId xmlns:p14="http://schemas.microsoft.com/office/powerpoint/2010/main" val="369918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E59555E-0221-7DF2-A4AF-2FCDBC712D4E}"/>
              </a:ext>
            </a:extLst>
          </p:cNvPr>
          <p:cNvGrpSpPr/>
          <p:nvPr/>
        </p:nvGrpSpPr>
        <p:grpSpPr>
          <a:xfrm>
            <a:off x="-1020235" y="1796889"/>
            <a:ext cx="5510592" cy="758669"/>
            <a:chOff x="752815" y="767254"/>
            <a:chExt cx="2205781" cy="584775"/>
          </a:xfrm>
        </p:grpSpPr>
        <p:sp>
          <p:nvSpPr>
            <p:cNvPr id="5" name="Google Shape;4306;p14">
              <a:extLst>
                <a:ext uri="{FF2B5EF4-FFF2-40B4-BE49-F238E27FC236}">
                  <a16:creationId xmlns:a16="http://schemas.microsoft.com/office/drawing/2014/main" xmlns="" id="{45C57977-4EAB-FD85-097D-B26245A9B4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6" name="TextBox 5">
              <a:extLst>
                <a:ext uri="{FF2B5EF4-FFF2-40B4-BE49-F238E27FC236}">
                  <a16:creationId xmlns:a16="http://schemas.microsoft.com/office/drawing/2014/main" xmlns="" id="{FEACB184-F319-127C-FAC1-1D1E8AC3221B}"/>
                </a:ext>
              </a:extLst>
            </p:cNvPr>
            <p:cNvSpPr txBox="1"/>
            <p:nvPr/>
          </p:nvSpPr>
          <p:spPr>
            <a:xfrm>
              <a:off x="877050" y="890364"/>
              <a:ext cx="1957309" cy="355847"/>
            </a:xfrm>
            <a:prstGeom prst="rect">
              <a:avLst/>
            </a:prstGeom>
            <a:noFill/>
          </p:spPr>
          <p:txBody>
            <a:bodyPr wrap="square" rtlCol="0">
              <a:spAutoFit/>
            </a:bodyPr>
            <a:lstStyle/>
            <a:p>
              <a:pPr algn="ctr"/>
              <a:r>
                <a:rPr lang="en-US" sz="2400" b="1"/>
                <a:t>      Đọc theo nhóm trước lớp</a:t>
              </a:r>
            </a:p>
          </p:txBody>
        </p:sp>
      </p:grpSp>
      <p:pic>
        <p:nvPicPr>
          <p:cNvPr id="14" name="Picture 13">
            <a:extLst>
              <a:ext uri="{FF2B5EF4-FFF2-40B4-BE49-F238E27FC236}">
                <a16:creationId xmlns:a16="http://schemas.microsoft.com/office/drawing/2014/main" xmlns="" id="{8573FA86-F8E4-3F6E-109E-C6E2C889A75C}"/>
              </a:ext>
            </a:extLst>
          </p:cNvPr>
          <p:cNvPicPr>
            <a:picLocks noChangeAspect="1"/>
          </p:cNvPicPr>
          <p:nvPr/>
        </p:nvPicPr>
        <p:blipFill>
          <a:blip r:embed="rId3"/>
          <a:stretch>
            <a:fillRect/>
          </a:stretch>
        </p:blipFill>
        <p:spPr>
          <a:xfrm>
            <a:off x="4561052" y="1155188"/>
            <a:ext cx="3039733" cy="2800737"/>
          </a:xfrm>
          <a:prstGeom prst="rect">
            <a:avLst/>
          </a:prstGeom>
        </p:spPr>
      </p:pic>
      <p:sp>
        <p:nvSpPr>
          <p:cNvPr id="2" name="TextBox 1">
            <a:extLst>
              <a:ext uri="{FF2B5EF4-FFF2-40B4-BE49-F238E27FC236}">
                <a16:creationId xmlns:a16="http://schemas.microsoft.com/office/drawing/2014/main" xmlns="" id="{89B2A5D3-0811-891D-9CCC-3D5CEA3F4A1E}"/>
              </a:ext>
            </a:extLst>
          </p:cNvPr>
          <p:cNvSpPr txBox="1"/>
          <p:nvPr/>
        </p:nvSpPr>
        <p:spPr>
          <a:xfrm>
            <a:off x="1251740" y="4302443"/>
            <a:ext cx="9658350" cy="1754326"/>
          </a:xfrm>
          <a:prstGeom prst="rect">
            <a:avLst/>
          </a:prstGeom>
          <a:noFill/>
        </p:spPr>
        <p:txBody>
          <a:bodyPr wrap="square">
            <a:spAutoFit/>
          </a:bodyPr>
          <a:lstStyle/>
          <a:p>
            <a:pPr algn="ctr"/>
            <a:r>
              <a:rPr lang="en-US" sz="6000" b="1">
                <a:solidFill>
                  <a:srgbClr val="C00000"/>
                </a:solidFill>
              </a:rPr>
              <a:t>THI NHẠC</a:t>
            </a:r>
          </a:p>
          <a:p>
            <a:pPr algn="ctr"/>
            <a:r>
              <a:rPr lang="en-US" sz="4400" b="1"/>
              <a:t>                    </a:t>
            </a:r>
            <a:r>
              <a:rPr lang="en-US" sz="3600" b="1"/>
              <a:t>(Theo Nguyễn Phan Hách)</a:t>
            </a:r>
            <a:endParaRPr lang="en-US" sz="5400" b="1"/>
          </a:p>
        </p:txBody>
      </p:sp>
    </p:spTree>
    <p:extLst>
      <p:ext uri="{BB962C8B-B14F-4D97-AF65-F5344CB8AC3E}">
        <p14:creationId xmlns:p14="http://schemas.microsoft.com/office/powerpoint/2010/main" val="203971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6B2F39E-C924-C715-14B2-7ECC6407B555}"/>
              </a:ext>
            </a:extLst>
          </p:cNvPr>
          <p:cNvSpPr txBox="1"/>
          <p:nvPr/>
        </p:nvSpPr>
        <p:spPr>
          <a:xfrm>
            <a:off x="-1132227" y="1967457"/>
            <a:ext cx="9658350" cy="1015663"/>
          </a:xfrm>
          <a:prstGeom prst="rect">
            <a:avLst/>
          </a:prstGeom>
          <a:noFill/>
        </p:spPr>
        <p:txBody>
          <a:bodyPr wrap="square">
            <a:spAutoFit/>
          </a:bodyPr>
          <a:lstStyle/>
          <a:p>
            <a:pPr algn="ctr"/>
            <a:r>
              <a:rPr lang="en-US" sz="6000" b="1">
                <a:solidFill>
                  <a:srgbClr val="C00000"/>
                </a:solidFill>
              </a:rPr>
              <a:t>NHẬN XÉT</a:t>
            </a:r>
            <a:endParaRPr lang="en-US" sz="5400" b="1"/>
          </a:p>
        </p:txBody>
      </p:sp>
      <p:pic>
        <p:nvPicPr>
          <p:cNvPr id="2050" name="Picture 2" descr="8 Teacher cartoon ideas | teacher cartoon, cartoon, character design">
            <a:extLst>
              <a:ext uri="{FF2B5EF4-FFF2-40B4-BE49-F238E27FC236}">
                <a16:creationId xmlns:a16="http://schemas.microsoft.com/office/drawing/2014/main" xmlns="" id="{39022B22-F473-B89F-4ECC-2A15DC9B3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472" y="1095375"/>
            <a:ext cx="4586579"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3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AABCEB9-167C-021F-B38B-52BF3B54C9D5}"/>
              </a:ext>
            </a:extLst>
          </p:cNvPr>
          <p:cNvSpPr txBox="1"/>
          <p:nvPr/>
        </p:nvSpPr>
        <p:spPr>
          <a:xfrm>
            <a:off x="1251743" y="1351979"/>
            <a:ext cx="9658350" cy="1015663"/>
          </a:xfrm>
          <a:prstGeom prst="rect">
            <a:avLst/>
          </a:prstGeom>
          <a:noFill/>
        </p:spPr>
        <p:txBody>
          <a:bodyPr wrap="square">
            <a:spAutoFit/>
          </a:bodyPr>
          <a:lstStyle/>
          <a:p>
            <a:pPr algn="ctr"/>
            <a:r>
              <a:rPr lang="en-US" sz="6000" b="1">
                <a:solidFill>
                  <a:srgbClr val="C00000"/>
                </a:solidFill>
              </a:rPr>
              <a:t>TRẢ LỜI CÂU HỎI</a:t>
            </a:r>
            <a:endParaRPr lang="en-US" sz="5400" b="1"/>
          </a:p>
        </p:txBody>
      </p:sp>
      <p:pic>
        <p:nvPicPr>
          <p:cNvPr id="4" name="Picture 3">
            <a:extLst>
              <a:ext uri="{FF2B5EF4-FFF2-40B4-BE49-F238E27FC236}">
                <a16:creationId xmlns:a16="http://schemas.microsoft.com/office/drawing/2014/main" xmlns="" id="{8ED7E232-7B5D-544F-7F63-6DC9A1444275}"/>
              </a:ext>
            </a:extLst>
          </p:cNvPr>
          <p:cNvPicPr>
            <a:picLocks noChangeAspect="1"/>
          </p:cNvPicPr>
          <p:nvPr/>
        </p:nvPicPr>
        <p:blipFill>
          <a:blip r:embed="rId2"/>
          <a:stretch>
            <a:fillRect/>
          </a:stretch>
        </p:blipFill>
        <p:spPr>
          <a:xfrm>
            <a:off x="3797406" y="2841174"/>
            <a:ext cx="4567025" cy="4328302"/>
          </a:xfrm>
          <a:prstGeom prst="rect">
            <a:avLst/>
          </a:prstGeom>
        </p:spPr>
      </p:pic>
    </p:spTree>
    <p:extLst>
      <p:ext uri="{BB962C8B-B14F-4D97-AF65-F5344CB8AC3E}">
        <p14:creationId xmlns:p14="http://schemas.microsoft.com/office/powerpoint/2010/main" val="171368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5067148-5232-059F-C011-B61397EDD01C}"/>
              </a:ext>
            </a:extLst>
          </p:cNvPr>
          <p:cNvGrpSpPr/>
          <p:nvPr/>
        </p:nvGrpSpPr>
        <p:grpSpPr>
          <a:xfrm>
            <a:off x="-177800" y="128494"/>
            <a:ext cx="12033877" cy="6612348"/>
            <a:chOff x="-177800" y="128494"/>
            <a:chExt cx="12033877" cy="6612348"/>
          </a:xfrm>
        </p:grpSpPr>
        <p:sp>
          <p:nvSpPr>
            <p:cNvPr id="7" name="TextBox 6">
              <a:extLst>
                <a:ext uri="{FF2B5EF4-FFF2-40B4-BE49-F238E27FC236}">
                  <a16:creationId xmlns:a16="http://schemas.microsoft.com/office/drawing/2014/main" xmlns="" id="{78EFFFCB-ED50-6954-8D23-4BEEEDE6FE0A}"/>
                </a:ext>
              </a:extLst>
            </p:cNvPr>
            <p:cNvSpPr txBox="1"/>
            <p:nvPr/>
          </p:nvSpPr>
          <p:spPr>
            <a:xfrm>
              <a:off x="-177800" y="800754"/>
              <a:ext cx="12033877" cy="5940088"/>
            </a:xfrm>
            <a:prstGeom prst="rect">
              <a:avLst/>
            </a:prstGeom>
            <a:noFill/>
          </p:spPr>
          <p:txBody>
            <a:bodyPr wrap="square">
              <a:spAutoFit/>
            </a:bodyPr>
            <a:lstStyle/>
            <a:p>
              <a:pPr marL="365760" algn="just" rtl="0"/>
              <a:r>
                <a:rPr lang="en-US" sz="1900" b="0" i="0">
                  <a:solidFill>
                    <a:srgbClr val="000000"/>
                  </a:solidFill>
                  <a:effectLst/>
                  <a:latin typeface="+mn-lt"/>
                </a:rPr>
                <a:t>	</a:t>
              </a:r>
              <a:r>
                <a:rPr lang="vi-VN" sz="1900" b="0" i="0">
                  <a:solidFill>
                    <a:srgbClr val="000000"/>
                  </a:solidFill>
                  <a:effectLst/>
                  <a:latin typeface="+mn-lt"/>
                </a:rPr>
                <a:t>Hôm nay là ngày thi tốt nghiệp của các học trò thầy</a:t>
              </a:r>
              <a:r>
                <a:rPr lang="en-US" sz="1900" b="0" i="0">
                  <a:solidFill>
                    <a:srgbClr val="000000"/>
                  </a:solidFill>
                  <a:effectLst/>
                  <a:latin typeface="+mn-lt"/>
                </a:rPr>
                <a:t> </a:t>
              </a:r>
              <a:r>
                <a:rPr lang="vi-VN" sz="1900" b="0" i="0">
                  <a:solidFill>
                    <a:srgbClr val="000000"/>
                  </a:solidFill>
                  <a:effectLst/>
                  <a:latin typeface="+mn-lt"/>
                </a:rPr>
                <a:t>giáo vàng anh.</a:t>
              </a:r>
            </a:p>
            <a:p>
              <a:pPr marL="365760" algn="just" rtl="0"/>
              <a:r>
                <a:rPr lang="en-US" sz="1900" b="0" i="0">
                  <a:solidFill>
                    <a:srgbClr val="000000"/>
                  </a:solidFill>
                  <a:effectLst/>
                  <a:latin typeface="+mn-lt"/>
                </a:rPr>
                <a:t>	</a:t>
              </a:r>
              <a:r>
                <a:rPr lang="vi-VN" sz="1900" b="0" i="0">
                  <a:solidFill>
                    <a:srgbClr val="000000"/>
                  </a:solidFill>
                  <a:effectLst/>
                  <a:latin typeface="+mn-lt"/>
                </a:rPr>
                <a:t>Ve sầu được thầy mời trình bày tác phẩm trước tiên. Mặc áo măng tô trong suốt, đôi mắt nâu</a:t>
              </a:r>
              <a:r>
                <a:rPr lang="en-US" sz="1900" b="0" i="0">
                  <a:solidFill>
                    <a:srgbClr val="000000"/>
                  </a:solidFill>
                  <a:effectLst/>
                  <a:latin typeface="+mn-lt"/>
                </a:rPr>
                <a:t>         </a:t>
              </a:r>
              <a:r>
                <a:rPr lang="vi-VN" sz="1900" b="0" i="0">
                  <a:solidFill>
                    <a:srgbClr val="000000"/>
                  </a:solidFill>
                  <a:effectLst/>
                  <a:latin typeface="+mn-lt"/>
                </a:rPr>
                <a:t> lấp lánh, đầy vẻ tự tin, ve sầu biểu diễn bản nhạc “Mùa hè”. Gian phòng tràn ngập âm thanh. Tiếng </a:t>
              </a:r>
              <a:r>
                <a:rPr lang="en-US" sz="1900" b="0" i="0">
                  <a:solidFill>
                    <a:srgbClr val="000000"/>
                  </a:solidFill>
                  <a:effectLst/>
                  <a:latin typeface="+mn-lt"/>
                </a:rPr>
                <a:t>          </a:t>
              </a:r>
              <a:r>
                <a:rPr lang="vi-VN" sz="1900" b="0" i="0">
                  <a:solidFill>
                    <a:srgbClr val="000000"/>
                  </a:solidFill>
                  <a:effectLst/>
                  <a:latin typeface="+mn-lt"/>
                </a:rPr>
                <a:t>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1900" b="0" i="0">
                  <a:solidFill>
                    <a:srgbClr val="000000"/>
                  </a:solidFill>
                  <a:effectLst/>
                  <a:latin typeface="+mn-lt"/>
                </a:rPr>
                <a:t>	</a:t>
              </a:r>
              <a:r>
                <a:rPr lang="vi-VN" sz="1900" b="0" i="0">
                  <a:solidFill>
                    <a:srgbClr val="000000"/>
                  </a:solidFill>
                  <a:effectLst/>
                  <a:latin typeface="+mn-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1900" b="0" i="0">
                  <a:solidFill>
                    <a:srgbClr val="000000"/>
                  </a:solidFill>
                  <a:effectLst/>
                  <a:latin typeface="+mn-lt"/>
                </a:rPr>
                <a:t>	</a:t>
              </a:r>
              <a:r>
                <a:rPr lang="vi-VN" sz="1900" b="0" i="0">
                  <a:solidFill>
                    <a:srgbClr val="000000"/>
                  </a:solidFill>
                  <a:effectLst/>
                  <a:latin typeface="+mn-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1900" b="0" i="0">
                  <a:solidFill>
                    <a:srgbClr val="000000"/>
                  </a:solidFill>
                  <a:effectLst/>
                  <a:latin typeface="+mn-lt"/>
                </a:rPr>
                <a:t>ầ</a:t>
              </a:r>
              <a:r>
                <a:rPr lang="vi-VN" sz="1900" b="0" i="0">
                  <a:solidFill>
                    <a:srgbClr val="000000"/>
                  </a:solidFill>
                  <a:effectLst/>
                  <a:latin typeface="+mn-lt"/>
                </a:rPr>
                <a:t>y vàng anh nhoà đi.</a:t>
              </a:r>
            </a:p>
            <a:p>
              <a:pPr marL="365760" algn="just" rtl="0"/>
              <a:r>
                <a:rPr lang="en-US" sz="1900" b="0" i="0">
                  <a:solidFill>
                    <a:srgbClr val="000000"/>
                  </a:solidFill>
                  <a:effectLst/>
                  <a:latin typeface="+mn-lt"/>
                </a:rPr>
                <a:t>	</a:t>
              </a:r>
              <a:r>
                <a:rPr lang="vi-VN" sz="1900" b="0" i="0">
                  <a:solidFill>
                    <a:srgbClr val="000000"/>
                  </a:solidFill>
                  <a:effectLst/>
                  <a:latin typeface="+mn-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1900" b="0" i="0">
                  <a:solidFill>
                    <a:srgbClr val="000000"/>
                  </a:solidFill>
                  <a:effectLst/>
                  <a:latin typeface="+mn-lt"/>
                </a:rPr>
                <a:t>khoe sắc</a:t>
              </a:r>
              <a:r>
                <a:rPr lang="vi-VN" sz="1900" b="0" i="0">
                  <a:solidFill>
                    <a:srgbClr val="000000"/>
                  </a:solidFill>
                  <a:effectLst/>
                  <a:latin typeface="+mn-lt"/>
                </a:rPr>
                <a:t>...</a:t>
              </a:r>
            </a:p>
            <a:p>
              <a:pPr marL="365760" algn="just" rtl="0"/>
              <a:r>
                <a:rPr lang="en-US" sz="1900" b="0" i="0">
                  <a:solidFill>
                    <a:srgbClr val="000000"/>
                  </a:solidFill>
                  <a:effectLst/>
                  <a:latin typeface="+mn-lt"/>
                </a:rPr>
                <a:t>	</a:t>
              </a:r>
              <a:r>
                <a:rPr lang="vi-VN" sz="1900" b="0" i="0">
                  <a:solidFill>
                    <a:srgbClr val="000000"/>
                  </a:solidFill>
                  <a:effectLst/>
                  <a:latin typeface="+mn-lt"/>
                </a:rPr>
                <a:t>Thầy vàng anh đứng dậy, vẻ nghiêm trang. Các học trò im lặng, hồi hộp.</a:t>
              </a:r>
            </a:p>
            <a:p>
              <a:pPr marL="365760" algn="just" rtl="0"/>
              <a:r>
                <a:rPr lang="en-US" sz="1900" b="0" i="0">
                  <a:solidFill>
                    <a:srgbClr val="000000"/>
                  </a:solidFill>
                  <a:effectLst/>
                  <a:latin typeface="+mn-lt"/>
                </a:rPr>
                <a:t>	</a:t>
              </a:r>
              <a:r>
                <a:rPr lang="vi-VN" sz="1900" b="0" i="0">
                  <a:solidFill>
                    <a:srgbClr val="000000"/>
                  </a:solidFill>
                  <a:effectLst/>
                  <a:latin typeface="+mn-lt"/>
                </a:rPr>
                <a:t>- Th</a:t>
              </a:r>
              <a:r>
                <a:rPr lang="en-US" sz="1900" b="0" i="0">
                  <a:solidFill>
                    <a:srgbClr val="000000"/>
                  </a:solidFill>
                  <a:effectLst/>
                  <a:latin typeface="+mn-lt"/>
                </a:rPr>
                <a:t>ầ</a:t>
              </a:r>
              <a:r>
                <a:rPr lang="vi-VN" sz="1900" b="0" i="0">
                  <a:solidFill>
                    <a:srgbClr val="000000"/>
                  </a:solidFill>
                  <a:effectLst/>
                  <a:latin typeface="+mn-lt"/>
                </a:rPr>
                <a:t>y rất vui vì sự thành công của các em. Các em đã tạo dựng cho mình một phong cách độc đáo, không ai bắt chước ai. Cảm ơn các em đã cho thầy niềm vui này. </a:t>
              </a:r>
              <a:endParaRPr lang="en-US" sz="1900" b="0" i="0">
                <a:solidFill>
                  <a:srgbClr val="000000"/>
                </a:solidFill>
                <a:effectLst/>
                <a:latin typeface="+mn-lt"/>
              </a:endParaRPr>
            </a:p>
            <a:p>
              <a:pPr marL="365760" algn="r" rtl="0"/>
              <a:r>
                <a:rPr lang="en-US" sz="1900">
                  <a:latin typeface="+mn-lt"/>
                </a:rPr>
                <a:t>(Theo Nguyễn Phan Hách)</a:t>
              </a:r>
              <a:endParaRPr lang="vi-VN" sz="1900" b="0" i="0">
                <a:solidFill>
                  <a:srgbClr val="000000"/>
                </a:solidFill>
                <a:effectLst/>
                <a:latin typeface="+mn-lt"/>
              </a:endParaRPr>
            </a:p>
          </p:txBody>
        </p:sp>
        <p:sp>
          <p:nvSpPr>
            <p:cNvPr id="8" name="TextBox 7">
              <a:extLst>
                <a:ext uri="{FF2B5EF4-FFF2-40B4-BE49-F238E27FC236}">
                  <a16:creationId xmlns:a16="http://schemas.microsoft.com/office/drawing/2014/main" xmlns="" id="{BE804D20-D238-DB34-7139-5FF0EBF82652}"/>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grpSp>
        <p:nvGrpSpPr>
          <p:cNvPr id="16" name="Group 15">
            <a:extLst>
              <a:ext uri="{FF2B5EF4-FFF2-40B4-BE49-F238E27FC236}">
                <a16:creationId xmlns:a16="http://schemas.microsoft.com/office/drawing/2014/main" xmlns="" id="{B95BB32B-9A8F-B35C-2588-B514C4C1E1AB}"/>
              </a:ext>
            </a:extLst>
          </p:cNvPr>
          <p:cNvGrpSpPr/>
          <p:nvPr/>
        </p:nvGrpSpPr>
        <p:grpSpPr>
          <a:xfrm>
            <a:off x="-331491" y="128494"/>
            <a:ext cx="2695639" cy="801608"/>
            <a:chOff x="752815" y="767254"/>
            <a:chExt cx="2205781" cy="801608"/>
          </a:xfrm>
        </p:grpSpPr>
        <p:sp>
          <p:nvSpPr>
            <p:cNvPr id="14" name="Google Shape;4306;p14">
              <a:extLst>
                <a:ext uri="{FF2B5EF4-FFF2-40B4-BE49-F238E27FC236}">
                  <a16:creationId xmlns:a16="http://schemas.microsoft.com/office/drawing/2014/main" xmlns=""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xmlns="" id="{FE108D44-1FF3-469A-F471-37F39A922B33}"/>
                </a:ext>
              </a:extLst>
            </p:cNvPr>
            <p:cNvSpPr txBox="1"/>
            <p:nvPr/>
          </p:nvSpPr>
          <p:spPr>
            <a:xfrm>
              <a:off x="877050" y="860976"/>
              <a:ext cx="1957309" cy="707886"/>
            </a:xfrm>
            <a:prstGeom prst="rect">
              <a:avLst/>
            </a:prstGeom>
            <a:noFill/>
          </p:spPr>
          <p:txBody>
            <a:bodyPr wrap="square" rtlCol="0">
              <a:spAutoFit/>
            </a:bodyPr>
            <a:lstStyle/>
            <a:p>
              <a:pPr algn="ctr"/>
              <a:r>
                <a:rPr lang="en-US" sz="2000" b="1"/>
                <a:t>Đọc lại toàn bài</a:t>
              </a:r>
            </a:p>
          </p:txBody>
        </p:sp>
      </p:grpSp>
    </p:spTree>
    <p:extLst>
      <p:ext uri="{BB962C8B-B14F-4D97-AF65-F5344CB8AC3E}">
        <p14:creationId xmlns:p14="http://schemas.microsoft.com/office/powerpoint/2010/main" val="415021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B874C0D-EE91-8AAB-F4AA-0CE2B7A8D70C}"/>
              </a:ext>
            </a:extLst>
          </p:cNvPr>
          <p:cNvSpPr/>
          <p:nvPr/>
        </p:nvSpPr>
        <p:spPr>
          <a:xfrm>
            <a:off x="718457" y="1632857"/>
            <a:ext cx="10879241" cy="4814152"/>
          </a:xfrm>
          <a:prstGeom prst="roundRect">
            <a:avLst/>
          </a:prstGeom>
          <a:solidFill>
            <a:schemeClr val="bg2">
              <a:lumMod val="20000"/>
              <a:lumOff val="80000"/>
            </a:schemeClr>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a:solidFill>
                  <a:srgbClr val="000000"/>
                </a:solidFill>
              </a:rPr>
              <a:t>– Trong câu chuyện có 5 nhân vật, đó là: thầy giáo vàng anh, ve sầu, gà trống, dế, hoạ mi.</a:t>
            </a:r>
          </a:p>
          <a:p>
            <a:pPr algn="just"/>
            <a:r>
              <a:rPr lang="en-US" sz="4000">
                <a:solidFill>
                  <a:srgbClr val="000000"/>
                </a:solidFill>
              </a:rPr>
              <a:t>– Những nhân vật đó có điểm giống nhau là: yêu âm nhạc, say mê chơi nhạc, biểu diễn hết mình,… </a:t>
            </a:r>
          </a:p>
        </p:txBody>
      </p:sp>
      <p:sp>
        <p:nvSpPr>
          <p:cNvPr id="3" name="TextBox 2">
            <a:extLst>
              <a:ext uri="{FF2B5EF4-FFF2-40B4-BE49-F238E27FC236}">
                <a16:creationId xmlns:a16="http://schemas.microsoft.com/office/drawing/2014/main" xmlns="" id="{05A1C31B-BA9F-2A91-B950-DFE74EB44AD1}"/>
              </a:ext>
            </a:extLst>
          </p:cNvPr>
          <p:cNvSpPr txBox="1"/>
          <p:nvPr/>
        </p:nvSpPr>
        <p:spPr>
          <a:xfrm>
            <a:off x="564139" y="274293"/>
            <a:ext cx="11033559" cy="1077218"/>
          </a:xfrm>
          <a:prstGeom prst="rect">
            <a:avLst/>
          </a:prstGeom>
          <a:noFill/>
        </p:spPr>
        <p:txBody>
          <a:bodyPr wrap="square">
            <a:spAutoFit/>
          </a:bodyPr>
          <a:lstStyle/>
          <a:p>
            <a:pPr algn="just"/>
            <a:r>
              <a:rPr lang="en-US" sz="3200" b="1">
                <a:solidFill>
                  <a:srgbClr val="000000"/>
                </a:solidFill>
                <a:latin typeface="+mj-lt"/>
                <a:ea typeface="AvantGarde" panose="00000400000000000000" pitchFamily="2" charset="0"/>
                <a:cs typeface="AvantGarde" panose="00000400000000000000" pitchFamily="2" charset="0"/>
              </a:rPr>
              <a:t>1. Câu chuyện có những nhân vật nào? Những nhân vật đó có điểm gì giống nhau?</a:t>
            </a:r>
          </a:p>
        </p:txBody>
      </p:sp>
    </p:spTree>
    <p:extLst>
      <p:ext uri="{BB962C8B-B14F-4D97-AF65-F5344CB8AC3E}">
        <p14:creationId xmlns:p14="http://schemas.microsoft.com/office/powerpoint/2010/main" val="376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C062A70-8066-DCC3-CA2F-150A6EDDDB62}"/>
              </a:ext>
            </a:extLst>
          </p:cNvPr>
          <p:cNvGrpSpPr/>
          <p:nvPr/>
        </p:nvGrpSpPr>
        <p:grpSpPr>
          <a:xfrm>
            <a:off x="-177800" y="128494"/>
            <a:ext cx="12033877" cy="6612348"/>
            <a:chOff x="-177800" y="128494"/>
            <a:chExt cx="12033877" cy="6612348"/>
          </a:xfrm>
        </p:grpSpPr>
        <p:sp>
          <p:nvSpPr>
            <p:cNvPr id="4" name="TextBox 3">
              <a:extLst>
                <a:ext uri="{FF2B5EF4-FFF2-40B4-BE49-F238E27FC236}">
                  <a16:creationId xmlns:a16="http://schemas.microsoft.com/office/drawing/2014/main" xmlns="" id="{4895EFC7-3346-2697-1431-B6AD1BBDB9C4}"/>
                </a:ext>
              </a:extLst>
            </p:cNvPr>
            <p:cNvSpPr txBox="1"/>
            <p:nvPr/>
          </p:nvSpPr>
          <p:spPr>
            <a:xfrm>
              <a:off x="-177800" y="800754"/>
              <a:ext cx="12033877" cy="5940088"/>
            </a:xfrm>
            <a:prstGeom prst="rect">
              <a:avLst/>
            </a:prstGeom>
            <a:noFill/>
          </p:spPr>
          <p:txBody>
            <a:bodyPr wrap="square">
              <a:spAutoFit/>
            </a:bodyPr>
            <a:lstStyle/>
            <a:p>
              <a:pPr marL="365760" algn="just" rtl="0"/>
              <a:r>
                <a:rPr lang="en-US" sz="1900" b="0" i="0">
                  <a:solidFill>
                    <a:srgbClr val="000000"/>
                  </a:solidFill>
                  <a:effectLst/>
                  <a:latin typeface="+mn-lt"/>
                </a:rPr>
                <a:t>	</a:t>
              </a:r>
              <a:r>
                <a:rPr lang="vi-VN" sz="1900" b="0" i="0">
                  <a:solidFill>
                    <a:srgbClr val="000000"/>
                  </a:solidFill>
                  <a:effectLst/>
                  <a:latin typeface="+mn-lt"/>
                </a:rPr>
                <a:t>Hôm nay là ngày thi tốt nghiệp của các học trò thầy</a:t>
              </a:r>
              <a:r>
                <a:rPr lang="en-US" sz="1900" b="0" i="0">
                  <a:solidFill>
                    <a:srgbClr val="000000"/>
                  </a:solidFill>
                  <a:effectLst/>
                  <a:latin typeface="+mn-lt"/>
                </a:rPr>
                <a:t> </a:t>
              </a:r>
              <a:r>
                <a:rPr lang="vi-VN" sz="1900" b="0" i="0">
                  <a:solidFill>
                    <a:srgbClr val="000000"/>
                  </a:solidFill>
                  <a:effectLst/>
                  <a:latin typeface="+mn-lt"/>
                </a:rPr>
                <a:t>giáo vàng anh.</a:t>
              </a:r>
            </a:p>
            <a:p>
              <a:pPr marL="365760" algn="just" rtl="0"/>
              <a:r>
                <a:rPr lang="en-US" sz="1900" b="0" i="0">
                  <a:solidFill>
                    <a:srgbClr val="000000"/>
                  </a:solidFill>
                  <a:effectLst/>
                  <a:latin typeface="+mn-lt"/>
                </a:rPr>
                <a:t>	</a:t>
              </a:r>
              <a:r>
                <a:rPr lang="vi-VN" sz="1900" b="0" i="0">
                  <a:solidFill>
                    <a:srgbClr val="000000"/>
                  </a:solidFill>
                  <a:effectLst/>
                  <a:latin typeface="+mn-lt"/>
                </a:rPr>
                <a:t>Ve sầu được thầy mời trình bày tác phẩm trước tiên. Mặc áo măng tô trong suốt, đôi mắt nâu lấp lánh, đầy vẻ tự tin, ve sầu biểu diễn bản nhạc “Mùa hè”. Gian phòng tràn ngập âm thanh. Tiếng 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1900" b="0" i="0">
                  <a:solidFill>
                    <a:srgbClr val="000000"/>
                  </a:solidFill>
                  <a:effectLst/>
                  <a:latin typeface="+mn-lt"/>
                </a:rPr>
                <a:t>	</a:t>
              </a:r>
              <a:r>
                <a:rPr lang="vi-VN" sz="1900" b="0" i="0">
                  <a:solidFill>
                    <a:srgbClr val="000000"/>
                  </a:solidFill>
                  <a:effectLst/>
                  <a:latin typeface="+mn-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1900" b="0" i="0">
                  <a:solidFill>
                    <a:srgbClr val="000000"/>
                  </a:solidFill>
                  <a:effectLst/>
                  <a:latin typeface="+mn-lt"/>
                </a:rPr>
                <a:t>	</a:t>
              </a:r>
              <a:r>
                <a:rPr lang="vi-VN" sz="1900" b="0" i="0">
                  <a:solidFill>
                    <a:srgbClr val="000000"/>
                  </a:solidFill>
                  <a:effectLst/>
                  <a:latin typeface="+mn-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1900" b="0" i="0">
                  <a:solidFill>
                    <a:srgbClr val="000000"/>
                  </a:solidFill>
                  <a:effectLst/>
                  <a:latin typeface="+mn-lt"/>
                </a:rPr>
                <a:t>ầ</a:t>
              </a:r>
              <a:r>
                <a:rPr lang="vi-VN" sz="1900" b="0" i="0">
                  <a:solidFill>
                    <a:srgbClr val="000000"/>
                  </a:solidFill>
                  <a:effectLst/>
                  <a:latin typeface="+mn-lt"/>
                </a:rPr>
                <a:t>y vàng anh nhoà đi.</a:t>
              </a:r>
            </a:p>
            <a:p>
              <a:pPr marL="365760" algn="just" rtl="0"/>
              <a:r>
                <a:rPr lang="en-US" sz="1900" b="0" i="0">
                  <a:solidFill>
                    <a:srgbClr val="000000"/>
                  </a:solidFill>
                  <a:effectLst/>
                  <a:latin typeface="+mn-lt"/>
                </a:rPr>
                <a:t>	</a:t>
              </a:r>
              <a:r>
                <a:rPr lang="vi-VN" sz="1900" b="0" i="0">
                  <a:solidFill>
                    <a:srgbClr val="000000"/>
                  </a:solidFill>
                  <a:effectLst/>
                  <a:latin typeface="+mn-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1900" b="0" i="0">
                  <a:solidFill>
                    <a:srgbClr val="000000"/>
                  </a:solidFill>
                  <a:effectLst/>
                  <a:latin typeface="+mn-lt"/>
                </a:rPr>
                <a:t>khoe sắc</a:t>
              </a:r>
              <a:r>
                <a:rPr lang="vi-VN" sz="1900" b="0" i="0">
                  <a:solidFill>
                    <a:srgbClr val="000000"/>
                  </a:solidFill>
                  <a:effectLst/>
                  <a:latin typeface="+mn-lt"/>
                </a:rPr>
                <a:t>...</a:t>
              </a:r>
            </a:p>
            <a:p>
              <a:pPr marL="365760" algn="just" rtl="0"/>
              <a:r>
                <a:rPr lang="en-US" sz="1900" b="0" i="0">
                  <a:solidFill>
                    <a:srgbClr val="000000"/>
                  </a:solidFill>
                  <a:effectLst/>
                  <a:latin typeface="+mn-lt"/>
                </a:rPr>
                <a:t>	</a:t>
              </a:r>
              <a:r>
                <a:rPr lang="vi-VN" sz="1900" b="0" i="0">
                  <a:solidFill>
                    <a:srgbClr val="000000"/>
                  </a:solidFill>
                  <a:effectLst/>
                  <a:latin typeface="+mn-lt"/>
                </a:rPr>
                <a:t>Thầy vàng anh đứng dậy, vẻ nghiêm trang. Các học trò im lặng, hồi hộp.</a:t>
              </a:r>
            </a:p>
            <a:p>
              <a:pPr marL="365760" algn="just" rtl="0"/>
              <a:r>
                <a:rPr lang="en-US" sz="1900" b="0" i="0">
                  <a:solidFill>
                    <a:srgbClr val="000000"/>
                  </a:solidFill>
                  <a:effectLst/>
                  <a:latin typeface="+mn-lt"/>
                </a:rPr>
                <a:t>	</a:t>
              </a:r>
              <a:r>
                <a:rPr lang="vi-VN" sz="1900" b="0" i="0">
                  <a:solidFill>
                    <a:srgbClr val="000000"/>
                  </a:solidFill>
                  <a:effectLst/>
                  <a:latin typeface="+mn-lt"/>
                </a:rPr>
                <a:t>- Th</a:t>
              </a:r>
              <a:r>
                <a:rPr lang="en-US" sz="1900" b="0" i="0">
                  <a:solidFill>
                    <a:srgbClr val="000000"/>
                  </a:solidFill>
                  <a:effectLst/>
                  <a:latin typeface="+mn-lt"/>
                </a:rPr>
                <a:t>ầ</a:t>
              </a:r>
              <a:r>
                <a:rPr lang="vi-VN" sz="1900" b="0" i="0">
                  <a:solidFill>
                    <a:srgbClr val="000000"/>
                  </a:solidFill>
                  <a:effectLst/>
                  <a:latin typeface="+mn-lt"/>
                </a:rPr>
                <a:t>y rất vui vì sự thành công của các em. Các em đã tạo dựng cho mình một phong cách độc đáo, không ai bắt chước ai. Cảm ơn các em đã cho thầy niềm vui này. </a:t>
              </a:r>
              <a:endParaRPr lang="en-US" sz="1900" b="0" i="0">
                <a:solidFill>
                  <a:srgbClr val="000000"/>
                </a:solidFill>
                <a:effectLst/>
                <a:latin typeface="+mn-lt"/>
              </a:endParaRPr>
            </a:p>
            <a:p>
              <a:pPr marL="365760" algn="r" rtl="0"/>
              <a:r>
                <a:rPr lang="en-US" sz="1900">
                  <a:latin typeface="+mn-lt"/>
                </a:rPr>
                <a:t>(Theo Nguyễn Phan Hách)</a:t>
              </a:r>
              <a:endParaRPr lang="vi-VN" sz="1900" b="0" i="0">
                <a:solidFill>
                  <a:srgbClr val="000000"/>
                </a:solidFill>
                <a:effectLst/>
                <a:latin typeface="+mn-lt"/>
              </a:endParaRPr>
            </a:p>
          </p:txBody>
        </p:sp>
        <p:sp>
          <p:nvSpPr>
            <p:cNvPr id="5" name="TextBox 4">
              <a:extLst>
                <a:ext uri="{FF2B5EF4-FFF2-40B4-BE49-F238E27FC236}">
                  <a16:creationId xmlns:a16="http://schemas.microsoft.com/office/drawing/2014/main" xmlns="" id="{D3BF8D7E-5BCD-50C8-863A-189782F81D77}"/>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grpSp>
        <p:nvGrpSpPr>
          <p:cNvPr id="16" name="Group 15">
            <a:extLst>
              <a:ext uri="{FF2B5EF4-FFF2-40B4-BE49-F238E27FC236}">
                <a16:creationId xmlns:a16="http://schemas.microsoft.com/office/drawing/2014/main" xmlns="" id="{B95BB32B-9A8F-B35C-2588-B514C4C1E1AB}"/>
              </a:ext>
            </a:extLst>
          </p:cNvPr>
          <p:cNvGrpSpPr/>
          <p:nvPr/>
        </p:nvGrpSpPr>
        <p:grpSpPr>
          <a:xfrm>
            <a:off x="-471119" y="94966"/>
            <a:ext cx="1957465" cy="556748"/>
            <a:chOff x="981416" y="767254"/>
            <a:chExt cx="1957465" cy="612423"/>
          </a:xfrm>
        </p:grpSpPr>
        <p:sp>
          <p:nvSpPr>
            <p:cNvPr id="14" name="Google Shape;4306;p14">
              <a:extLst>
                <a:ext uri="{FF2B5EF4-FFF2-40B4-BE49-F238E27FC236}">
                  <a16:creationId xmlns:a16="http://schemas.microsoft.com/office/drawing/2014/main" xmlns="" id="{20BEA9FA-5B73-37D0-38BE-EAE4CC4FE74A}"/>
                </a:ext>
              </a:extLst>
            </p:cNvPr>
            <p:cNvSpPr/>
            <p:nvPr/>
          </p:nvSpPr>
          <p:spPr>
            <a:xfrm>
              <a:off x="981416" y="767254"/>
              <a:ext cx="1761288" cy="612423"/>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F8969"/>
                </a:solidFill>
              </a:endParaRPr>
            </a:p>
          </p:txBody>
        </p:sp>
        <p:sp>
          <p:nvSpPr>
            <p:cNvPr id="15" name="TextBox 14">
              <a:extLst>
                <a:ext uri="{FF2B5EF4-FFF2-40B4-BE49-F238E27FC236}">
                  <a16:creationId xmlns:a16="http://schemas.microsoft.com/office/drawing/2014/main" xmlns="" id="{FE108D44-1FF3-469A-F471-37F39A922B33}"/>
                </a:ext>
              </a:extLst>
            </p:cNvPr>
            <p:cNvSpPr txBox="1"/>
            <p:nvPr/>
          </p:nvSpPr>
          <p:spPr>
            <a:xfrm>
              <a:off x="982230" y="795095"/>
              <a:ext cx="1956651" cy="523220"/>
            </a:xfrm>
            <a:prstGeom prst="rect">
              <a:avLst/>
            </a:prstGeom>
            <a:noFill/>
          </p:spPr>
          <p:txBody>
            <a:bodyPr wrap="square" rtlCol="0">
              <a:spAutoFit/>
            </a:bodyPr>
            <a:lstStyle/>
            <a:p>
              <a:pPr algn="ctr"/>
              <a:r>
                <a:rPr lang="en-US" sz="2800" b="1"/>
                <a:t>Đọc</a:t>
              </a:r>
            </a:p>
          </p:txBody>
        </p:sp>
      </p:grpSp>
    </p:spTree>
    <p:extLst>
      <p:ext uri="{BB962C8B-B14F-4D97-AF65-F5344CB8AC3E}">
        <p14:creationId xmlns:p14="http://schemas.microsoft.com/office/powerpoint/2010/main" val="324860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5A1C31B-BA9F-2A91-B950-DFE74EB44AD1}"/>
              </a:ext>
            </a:extLst>
          </p:cNvPr>
          <p:cNvSpPr txBox="1"/>
          <p:nvPr/>
        </p:nvSpPr>
        <p:spPr>
          <a:xfrm>
            <a:off x="641297" y="274293"/>
            <a:ext cx="11033559" cy="1200329"/>
          </a:xfrm>
          <a:prstGeom prst="rect">
            <a:avLst/>
          </a:prstGeom>
          <a:noFill/>
        </p:spPr>
        <p:txBody>
          <a:bodyPr wrap="square">
            <a:spAutoFit/>
          </a:bodyPr>
          <a:lstStyle/>
          <a:p>
            <a:pPr algn="just"/>
            <a:r>
              <a:rPr lang="en-US" sz="3600" b="1">
                <a:solidFill>
                  <a:srgbClr val="000000"/>
                </a:solidFill>
                <a:latin typeface="+mj-lt"/>
                <a:ea typeface="AvantGarde" panose="00000400000000000000" pitchFamily="2" charset="0"/>
                <a:cs typeface="AvantGarde" panose="00000400000000000000" pitchFamily="2" charset="0"/>
              </a:rPr>
              <a:t>2. Giới thiệu về tiết mục của một nhân vật mà em yêu thích trong câu chuyện.</a:t>
            </a:r>
          </a:p>
        </p:txBody>
      </p:sp>
      <p:sp>
        <p:nvSpPr>
          <p:cNvPr id="2" name="TextBox 1">
            <a:extLst>
              <a:ext uri="{FF2B5EF4-FFF2-40B4-BE49-F238E27FC236}">
                <a16:creationId xmlns:a16="http://schemas.microsoft.com/office/drawing/2014/main" xmlns="" id="{256CF207-B99F-4C3D-2DFD-0F18DED6DF35}"/>
              </a:ext>
            </a:extLst>
          </p:cNvPr>
          <p:cNvSpPr txBox="1"/>
          <p:nvPr/>
        </p:nvSpPr>
        <p:spPr>
          <a:xfrm>
            <a:off x="1169140" y="1474622"/>
            <a:ext cx="9977871" cy="3313664"/>
          </a:xfrm>
          <a:prstGeom prst="rect">
            <a:avLst/>
          </a:prstGeom>
          <a:noFill/>
        </p:spPr>
        <p:txBody>
          <a:bodyPr wrap="square">
            <a:spAutoFit/>
          </a:bodyPr>
          <a:lstStyle/>
          <a:p>
            <a:pPr algn="just">
              <a:lnSpc>
                <a:spcPct val="150000"/>
              </a:lnSpc>
            </a:pPr>
            <a:r>
              <a:rPr lang="en-US" sz="3600"/>
              <a:t>– Tên bản nhạc và nhân vật biểu diễn</a:t>
            </a:r>
          </a:p>
          <a:p>
            <a:pPr algn="just">
              <a:lnSpc>
                <a:spcPct val="150000"/>
              </a:lnSpc>
            </a:pPr>
            <a:r>
              <a:rPr lang="en-US" sz="3600"/>
              <a:t>– Ngoại hình của nhân vật</a:t>
            </a:r>
          </a:p>
          <a:p>
            <a:pPr algn="just">
              <a:lnSpc>
                <a:spcPct val="150000"/>
              </a:lnSpc>
            </a:pPr>
            <a:r>
              <a:rPr lang="en-US" sz="3600"/>
              <a:t>– Những hình ảnh gợi ra từ bản nhạc được trình diễn</a:t>
            </a:r>
            <a:endParaRPr lang="en-US" sz="3600">
              <a:solidFill>
                <a:srgbClr val="000000"/>
              </a:solidFill>
              <a:latin typeface="+mj-lt"/>
              <a:ea typeface="AvantGarde" panose="00000400000000000000" pitchFamily="2" charset="0"/>
              <a:cs typeface="AvantGarde" panose="00000400000000000000" pitchFamily="2" charset="0"/>
            </a:endParaRPr>
          </a:p>
        </p:txBody>
      </p:sp>
      <p:pic>
        <p:nvPicPr>
          <p:cNvPr id="5" name="Picture 4">
            <a:extLst>
              <a:ext uri="{FF2B5EF4-FFF2-40B4-BE49-F238E27FC236}">
                <a16:creationId xmlns:a16="http://schemas.microsoft.com/office/drawing/2014/main" xmlns="" id="{1E4CA066-23FD-DA92-5165-3F000D429ED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4846479" y="4704314"/>
            <a:ext cx="2468880" cy="2112792"/>
          </a:xfrm>
          <a:prstGeom prst="rect">
            <a:avLst/>
          </a:prstGeom>
          <a:ln>
            <a:noFill/>
          </a:ln>
          <a:effectLst>
            <a:softEdge rad="112500"/>
          </a:effectLst>
        </p:spPr>
      </p:pic>
      <p:pic>
        <p:nvPicPr>
          <p:cNvPr id="7" name="Picture 6">
            <a:extLst>
              <a:ext uri="{FF2B5EF4-FFF2-40B4-BE49-F238E27FC236}">
                <a16:creationId xmlns:a16="http://schemas.microsoft.com/office/drawing/2014/main" xmlns="" id="{5FCC5C57-1440-F7E1-C484-40E49FC7493B}"/>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2113678" y="4788286"/>
            <a:ext cx="2468880" cy="2000846"/>
          </a:xfrm>
          <a:prstGeom prst="rect">
            <a:avLst/>
          </a:prstGeom>
          <a:ln>
            <a:noFill/>
          </a:ln>
          <a:effectLst>
            <a:softEdge rad="112500"/>
          </a:effectLst>
        </p:spPr>
      </p:pic>
      <p:pic>
        <p:nvPicPr>
          <p:cNvPr id="9" name="Picture 8">
            <a:extLst>
              <a:ext uri="{FF2B5EF4-FFF2-40B4-BE49-F238E27FC236}">
                <a16:creationId xmlns:a16="http://schemas.microsoft.com/office/drawing/2014/main" xmlns="" id="{4AE97838-1B69-D6D6-2A46-694B058A82D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brightnessContrast contrast="20000"/>
                    </a14:imgEffect>
                  </a14:imgLayer>
                </a14:imgProps>
              </a:ext>
            </a:extLst>
          </a:blip>
          <a:stretch>
            <a:fillRect/>
          </a:stretch>
        </p:blipFill>
        <p:spPr>
          <a:xfrm>
            <a:off x="7315359" y="4788286"/>
            <a:ext cx="2555170" cy="2000846"/>
          </a:xfrm>
          <a:prstGeom prst="rect">
            <a:avLst/>
          </a:prstGeom>
          <a:ln>
            <a:noFill/>
          </a:ln>
          <a:effectLst>
            <a:softEdge rad="112500"/>
          </a:effectLst>
        </p:spPr>
      </p:pic>
    </p:spTree>
    <p:extLst>
      <p:ext uri="{BB962C8B-B14F-4D97-AF65-F5344CB8AC3E}">
        <p14:creationId xmlns:p14="http://schemas.microsoft.com/office/powerpoint/2010/main" val="72447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B874C0D-EE91-8AAB-F4AA-0CE2B7A8D70C}"/>
              </a:ext>
            </a:extLst>
          </p:cNvPr>
          <p:cNvSpPr/>
          <p:nvPr/>
        </p:nvSpPr>
        <p:spPr>
          <a:xfrm>
            <a:off x="718457" y="1632857"/>
            <a:ext cx="10879241" cy="4814152"/>
          </a:xfrm>
          <a:prstGeom prst="roundRect">
            <a:avLst/>
          </a:prstGeom>
          <a:solidFill>
            <a:schemeClr val="bg2">
              <a:lumMod val="20000"/>
              <a:lumOff val="80000"/>
            </a:schemeClr>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 </a:t>
            </a:r>
            <a:r>
              <a:rPr lang="en-US" sz="4400">
                <a:solidFill>
                  <a:srgbClr val="000000"/>
                </a:solidFill>
                <a:ea typeface="AvantGarde" panose="00000400000000000000" pitchFamily="2" charset="0"/>
                <a:cs typeface="AvantGarde" panose="00000400000000000000" pitchFamily="2" charset="0"/>
              </a:rPr>
              <a:t>Thầy vàng anh rất vui và xúc động khi xem các học trò biểu diễn vì các tiết mục biểu diễn của học trò đều hay và đặc biệt; vì mỗi người </a:t>
            </a:r>
            <a:r>
              <a:rPr lang="vi-VN" sz="4400">
                <a:solidFill>
                  <a:srgbClr val="000000"/>
                </a:solidFill>
              </a:rPr>
              <a:t>đã tạo dựng cho mình một phong cách độc đáo, không ai bắt chước ai</a:t>
            </a:r>
            <a:r>
              <a:rPr lang="en-US" sz="4400">
                <a:solidFill>
                  <a:srgbClr val="000000"/>
                </a:solidFill>
              </a:rPr>
              <a:t>.</a:t>
            </a:r>
          </a:p>
        </p:txBody>
      </p:sp>
      <p:sp>
        <p:nvSpPr>
          <p:cNvPr id="3" name="TextBox 2">
            <a:extLst>
              <a:ext uri="{FF2B5EF4-FFF2-40B4-BE49-F238E27FC236}">
                <a16:creationId xmlns:a16="http://schemas.microsoft.com/office/drawing/2014/main" xmlns="" id="{05A1C31B-BA9F-2A91-B950-DFE74EB44AD1}"/>
              </a:ext>
            </a:extLst>
          </p:cNvPr>
          <p:cNvSpPr txBox="1"/>
          <p:nvPr/>
        </p:nvSpPr>
        <p:spPr>
          <a:xfrm>
            <a:off x="641297" y="192648"/>
            <a:ext cx="11033559" cy="1200329"/>
          </a:xfrm>
          <a:prstGeom prst="rect">
            <a:avLst/>
          </a:prstGeom>
          <a:noFill/>
        </p:spPr>
        <p:txBody>
          <a:bodyPr wrap="square">
            <a:spAutoFit/>
          </a:bodyPr>
          <a:lstStyle/>
          <a:p>
            <a:pPr algn="just"/>
            <a:r>
              <a:rPr lang="en-US" sz="3600" b="1">
                <a:solidFill>
                  <a:srgbClr val="000000"/>
                </a:solidFill>
                <a:latin typeface="+mj-lt"/>
                <a:ea typeface="AvantGarde" panose="00000400000000000000" pitchFamily="2" charset="0"/>
                <a:cs typeface="AvantGarde" panose="00000400000000000000" pitchFamily="2" charset="0"/>
              </a:rPr>
              <a:t>3. Vì sao thầy vàng anh rất vui và xúc động khi xem các học trò biểu diễn?</a:t>
            </a:r>
          </a:p>
        </p:txBody>
      </p:sp>
    </p:spTree>
    <p:extLst>
      <p:ext uri="{BB962C8B-B14F-4D97-AF65-F5344CB8AC3E}">
        <p14:creationId xmlns:p14="http://schemas.microsoft.com/office/powerpoint/2010/main" val="39921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5A1C31B-BA9F-2A91-B950-DFE74EB44AD1}"/>
              </a:ext>
            </a:extLst>
          </p:cNvPr>
          <p:cNvSpPr txBox="1"/>
          <p:nvPr/>
        </p:nvSpPr>
        <p:spPr>
          <a:xfrm>
            <a:off x="564139" y="317834"/>
            <a:ext cx="11033559" cy="1200329"/>
          </a:xfrm>
          <a:prstGeom prst="rect">
            <a:avLst/>
          </a:prstGeom>
          <a:noFill/>
        </p:spPr>
        <p:txBody>
          <a:bodyPr wrap="square">
            <a:spAutoFit/>
          </a:bodyPr>
          <a:lstStyle/>
          <a:p>
            <a:pPr algn="just"/>
            <a:r>
              <a:rPr lang="en-US" sz="3600" b="1">
                <a:solidFill>
                  <a:srgbClr val="000000"/>
                </a:solidFill>
                <a:latin typeface="+mj-lt"/>
                <a:ea typeface="AvantGarde" panose="00000400000000000000" pitchFamily="2" charset="0"/>
                <a:cs typeface="AvantGarde" panose="00000400000000000000" pitchFamily="2" charset="0"/>
              </a:rPr>
              <a:t>4. Tác giả muốn nói điều gì qua câu chuyện trên? Tìm câu trả lời đúng.</a:t>
            </a:r>
          </a:p>
        </p:txBody>
      </p:sp>
      <p:sp>
        <p:nvSpPr>
          <p:cNvPr id="2" name="TextBox 1">
            <a:extLst>
              <a:ext uri="{FF2B5EF4-FFF2-40B4-BE49-F238E27FC236}">
                <a16:creationId xmlns:a16="http://schemas.microsoft.com/office/drawing/2014/main" xmlns="" id="{4BEA351E-150E-67F5-F6E6-E6A063B02D41}"/>
              </a:ext>
            </a:extLst>
          </p:cNvPr>
          <p:cNvSpPr txBox="1"/>
          <p:nvPr/>
        </p:nvSpPr>
        <p:spPr>
          <a:xfrm>
            <a:off x="564139" y="1719441"/>
            <a:ext cx="11597699" cy="3685817"/>
          </a:xfrm>
          <a:prstGeom prst="rect">
            <a:avLst/>
          </a:prstGeom>
          <a:noFill/>
        </p:spPr>
        <p:txBody>
          <a:bodyPr wrap="square">
            <a:spAutoFit/>
          </a:bodyPr>
          <a:lstStyle/>
          <a:p>
            <a:pPr algn="just">
              <a:lnSpc>
                <a:spcPct val="150000"/>
              </a:lnSpc>
              <a:spcBef>
                <a:spcPts val="600"/>
              </a:spcBef>
              <a:spcAft>
                <a:spcPts val="600"/>
              </a:spcAft>
            </a:pPr>
            <a:r>
              <a:rPr lang="en-US" sz="3500">
                <a:solidFill>
                  <a:srgbClr val="000000"/>
                </a:solidFill>
                <a:latin typeface="+mj-lt"/>
                <a:ea typeface="AvantGarde" panose="00000400000000000000" pitchFamily="2" charset="0"/>
                <a:cs typeface="AvantGarde" panose="00000400000000000000" pitchFamily="2" charset="0"/>
              </a:rPr>
              <a:t>A. </a:t>
            </a:r>
            <a:r>
              <a:rPr lang="en-US" sz="3500">
                <a:latin typeface="+mj-lt"/>
                <a:ea typeface="AvantGarde" panose="00000400000000000000" pitchFamily="2" charset="0"/>
                <a:cs typeface="AvantGarde" panose="00000400000000000000" pitchFamily="2" charset="0"/>
              </a:rPr>
              <a:t>Nhiều loài vật có tiếng kêu, tiếng gáy, tiếng hót rất hay.</a:t>
            </a:r>
            <a:endParaRPr lang="en-US" sz="3500">
              <a:solidFill>
                <a:srgbClr val="000000"/>
              </a:solidFill>
              <a:latin typeface="+mj-lt"/>
              <a:ea typeface="AvantGarde" panose="00000400000000000000" pitchFamily="2" charset="0"/>
              <a:cs typeface="AvantGarde" panose="00000400000000000000" pitchFamily="2" charset="0"/>
            </a:endParaRPr>
          </a:p>
          <a:p>
            <a:pPr algn="just">
              <a:lnSpc>
                <a:spcPct val="150000"/>
              </a:lnSpc>
              <a:spcBef>
                <a:spcPts val="600"/>
              </a:spcBef>
              <a:spcAft>
                <a:spcPts val="600"/>
              </a:spcAft>
            </a:pPr>
            <a:r>
              <a:rPr lang="en-US" sz="3500">
                <a:solidFill>
                  <a:srgbClr val="000000"/>
                </a:solidFill>
                <a:latin typeface="+mj-lt"/>
                <a:ea typeface="AvantGarde" panose="00000400000000000000" pitchFamily="2" charset="0"/>
                <a:cs typeface="AvantGarde" panose="00000400000000000000" pitchFamily="2" charset="0"/>
              </a:rPr>
              <a:t>B. Thế giới của các loài vật muôn màu, muôn vẻ.</a:t>
            </a:r>
          </a:p>
          <a:p>
            <a:pPr algn="just">
              <a:lnSpc>
                <a:spcPct val="150000"/>
              </a:lnSpc>
              <a:spcBef>
                <a:spcPts val="600"/>
              </a:spcBef>
              <a:spcAft>
                <a:spcPts val="600"/>
              </a:spcAft>
            </a:pPr>
            <a:r>
              <a:rPr lang="en-US" sz="3500">
                <a:latin typeface="+mj-lt"/>
                <a:ea typeface="AvantGarde" panose="00000400000000000000" pitchFamily="2" charset="0"/>
                <a:cs typeface="AvantGarde" panose="00000400000000000000" pitchFamily="2" charset="0"/>
              </a:rPr>
              <a:t>C. Mỗi người hãy tạo cho mình nét đẹp riêng.</a:t>
            </a:r>
          </a:p>
          <a:p>
            <a:pPr algn="just">
              <a:lnSpc>
                <a:spcPct val="150000"/>
              </a:lnSpc>
              <a:spcBef>
                <a:spcPts val="600"/>
              </a:spcBef>
              <a:spcAft>
                <a:spcPts val="600"/>
              </a:spcAft>
            </a:pPr>
            <a:r>
              <a:rPr lang="en-US" sz="3500">
                <a:latin typeface="+mj-lt"/>
                <a:ea typeface="AvantGarde" panose="00000400000000000000" pitchFamily="2" charset="0"/>
                <a:cs typeface="AvantGarde" panose="00000400000000000000" pitchFamily="2" charset="0"/>
              </a:rPr>
              <a:t>D. Muốn hát hay, đàn giỏi thì phải tập luyện chăm chỉ.</a:t>
            </a:r>
            <a:endParaRPr lang="en-US" sz="3500">
              <a:solidFill>
                <a:srgbClr val="000000"/>
              </a:solidFill>
              <a:latin typeface="+mj-lt"/>
              <a:ea typeface="AvantGarde" panose="00000400000000000000" pitchFamily="2" charset="0"/>
              <a:cs typeface="AvantGarde" panose="00000400000000000000" pitchFamily="2" charset="0"/>
            </a:endParaRPr>
          </a:p>
        </p:txBody>
      </p:sp>
      <p:sp>
        <p:nvSpPr>
          <p:cNvPr id="4" name="Oval 3">
            <a:extLst>
              <a:ext uri="{FF2B5EF4-FFF2-40B4-BE49-F238E27FC236}">
                <a16:creationId xmlns:a16="http://schemas.microsoft.com/office/drawing/2014/main" xmlns="" id="{7832A633-227C-64E8-6619-66459F5B960F}"/>
              </a:ext>
            </a:extLst>
          </p:cNvPr>
          <p:cNvSpPr/>
          <p:nvPr/>
        </p:nvSpPr>
        <p:spPr>
          <a:xfrm>
            <a:off x="487939" y="3769180"/>
            <a:ext cx="685800" cy="685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0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A2A6D9-0967-295D-A2C2-CE161E72BC5B}"/>
              </a:ext>
            </a:extLst>
          </p:cNvPr>
          <p:cNvSpPr txBox="1"/>
          <p:nvPr/>
        </p:nvSpPr>
        <p:spPr>
          <a:xfrm>
            <a:off x="1251744" y="1270337"/>
            <a:ext cx="9658350" cy="1938992"/>
          </a:xfrm>
          <a:prstGeom prst="rect">
            <a:avLst/>
          </a:prstGeom>
          <a:noFill/>
        </p:spPr>
        <p:txBody>
          <a:bodyPr wrap="square">
            <a:spAutoFit/>
          </a:bodyPr>
          <a:lstStyle/>
          <a:p>
            <a:pPr algn="ctr"/>
            <a:r>
              <a:rPr lang="en-US" sz="6000" b="1">
                <a:solidFill>
                  <a:srgbClr val="C00000"/>
                </a:solidFill>
              </a:rPr>
              <a:t>LUYỆN TẬP </a:t>
            </a:r>
          </a:p>
          <a:p>
            <a:pPr algn="ctr"/>
            <a:r>
              <a:rPr lang="en-US" sz="6000" b="1">
                <a:solidFill>
                  <a:srgbClr val="C00000"/>
                </a:solidFill>
              </a:rPr>
              <a:t>THEO VĂN BẢN</a:t>
            </a:r>
            <a:endParaRPr lang="en-US" sz="5400" b="1"/>
          </a:p>
        </p:txBody>
      </p:sp>
      <p:pic>
        <p:nvPicPr>
          <p:cNvPr id="7" name="Picture 6">
            <a:extLst>
              <a:ext uri="{FF2B5EF4-FFF2-40B4-BE49-F238E27FC236}">
                <a16:creationId xmlns:a16="http://schemas.microsoft.com/office/drawing/2014/main" xmlns="" id="{BB053492-79CC-D691-FC74-298AD81A0BC3}"/>
              </a:ext>
            </a:extLst>
          </p:cNvPr>
          <p:cNvPicPr>
            <a:picLocks noChangeAspect="1"/>
          </p:cNvPicPr>
          <p:nvPr/>
        </p:nvPicPr>
        <p:blipFill>
          <a:blip r:embed="rId2"/>
          <a:stretch>
            <a:fillRect/>
          </a:stretch>
        </p:blipFill>
        <p:spPr>
          <a:xfrm>
            <a:off x="3546606" y="3759112"/>
            <a:ext cx="5068626" cy="3100309"/>
          </a:xfrm>
          <a:prstGeom prst="rect">
            <a:avLst/>
          </a:prstGeom>
        </p:spPr>
      </p:pic>
    </p:spTree>
    <p:extLst>
      <p:ext uri="{BB962C8B-B14F-4D97-AF65-F5344CB8AC3E}">
        <p14:creationId xmlns:p14="http://schemas.microsoft.com/office/powerpoint/2010/main" val="3884164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C6F4913-4495-6017-2DFF-363D82F1B8E7}"/>
              </a:ext>
            </a:extLst>
          </p:cNvPr>
          <p:cNvSpPr txBox="1"/>
          <p:nvPr/>
        </p:nvSpPr>
        <p:spPr>
          <a:xfrm>
            <a:off x="564139" y="317834"/>
            <a:ext cx="11033559" cy="646331"/>
          </a:xfrm>
          <a:prstGeom prst="rect">
            <a:avLst/>
          </a:prstGeom>
          <a:noFill/>
        </p:spPr>
        <p:txBody>
          <a:bodyPr wrap="square">
            <a:spAutoFit/>
          </a:bodyPr>
          <a:lstStyle/>
          <a:p>
            <a:pPr algn="just"/>
            <a:r>
              <a:rPr lang="en-US" sz="3600" b="1">
                <a:solidFill>
                  <a:srgbClr val="000000"/>
                </a:solidFill>
                <a:latin typeface="+mj-lt"/>
                <a:ea typeface="AvantGarde" panose="00000400000000000000" pitchFamily="2" charset="0"/>
                <a:cs typeface="AvantGarde" panose="00000400000000000000" pitchFamily="2" charset="0"/>
              </a:rPr>
              <a:t>1. Tìm danh từ trong các câu dưới đây:</a:t>
            </a:r>
          </a:p>
        </p:txBody>
      </p:sp>
      <p:sp>
        <p:nvSpPr>
          <p:cNvPr id="4" name="TextBox 3">
            <a:extLst>
              <a:ext uri="{FF2B5EF4-FFF2-40B4-BE49-F238E27FC236}">
                <a16:creationId xmlns:a16="http://schemas.microsoft.com/office/drawing/2014/main" xmlns="" id="{C0F5380E-B8EC-A95B-A780-8D6105327863}"/>
              </a:ext>
            </a:extLst>
          </p:cNvPr>
          <p:cNvSpPr txBox="1"/>
          <p:nvPr/>
        </p:nvSpPr>
        <p:spPr>
          <a:xfrm>
            <a:off x="1128279" y="1097515"/>
            <a:ext cx="10111221" cy="5147756"/>
          </a:xfrm>
          <a:prstGeom prst="rect">
            <a:avLst/>
          </a:prstGeom>
          <a:noFill/>
        </p:spPr>
        <p:txBody>
          <a:bodyPr wrap="square">
            <a:spAutoFit/>
          </a:bodyPr>
          <a:lstStyle/>
          <a:p>
            <a:pPr marL="514350" indent="-514350" algn="just">
              <a:lnSpc>
                <a:spcPct val="150000"/>
              </a:lnSpc>
              <a:spcBef>
                <a:spcPts val="600"/>
              </a:spcBef>
              <a:spcAft>
                <a:spcPts val="600"/>
              </a:spcAft>
              <a:buAutoNum type="alphaLcPeriod"/>
            </a:pPr>
            <a:r>
              <a:rPr lang="en-US" sz="3500">
                <a:solidFill>
                  <a:srgbClr val="000000"/>
                </a:solidFill>
                <a:latin typeface="+mj-lt"/>
                <a:ea typeface="AvantGarde" panose="00000400000000000000" pitchFamily="2" charset="0"/>
                <a:cs typeface="AvantGarde" panose="00000400000000000000" pitchFamily="2" charset="0"/>
              </a:rPr>
              <a:t>Sau ve sầu, gà trống đĩnh đạc bước lên, kiêu hãnh ngẩng đầu với cái mũ đỏ chói.</a:t>
            </a:r>
          </a:p>
          <a:p>
            <a:pPr marL="514350" indent="-514350" algn="just">
              <a:lnSpc>
                <a:spcPct val="150000"/>
              </a:lnSpc>
              <a:spcBef>
                <a:spcPts val="600"/>
              </a:spcBef>
              <a:spcAft>
                <a:spcPts val="600"/>
              </a:spcAft>
              <a:buAutoNum type="alphaLcPeriod"/>
            </a:pPr>
            <a:r>
              <a:rPr lang="en-US" sz="3500">
                <a:latin typeface="+mj-lt"/>
                <a:ea typeface="AvantGarde" panose="00000400000000000000" pitchFamily="2" charset="0"/>
                <a:cs typeface="AvantGarde" panose="00000400000000000000" pitchFamily="2" charset="0"/>
              </a:rPr>
              <a:t>Dế bước ra khoẻ khoắn và trang nhã trong chiếc mũ nâu óng.</a:t>
            </a:r>
          </a:p>
          <a:p>
            <a:pPr marL="514350" indent="-514350" algn="just">
              <a:lnSpc>
                <a:spcPct val="150000"/>
              </a:lnSpc>
              <a:spcBef>
                <a:spcPts val="600"/>
              </a:spcBef>
              <a:spcAft>
                <a:spcPts val="600"/>
              </a:spcAft>
              <a:buAutoNum type="alphaLcPeriod"/>
            </a:pPr>
            <a:r>
              <a:rPr lang="en-US" sz="3500">
                <a:solidFill>
                  <a:srgbClr val="000000"/>
                </a:solidFill>
                <a:latin typeface="+mj-lt"/>
                <a:ea typeface="AvantGarde" panose="00000400000000000000" pitchFamily="2" charset="0"/>
                <a:cs typeface="AvantGarde" panose="00000400000000000000" pitchFamily="2" charset="0"/>
              </a:rPr>
              <a:t>Trong tà áo dài thướt tha, hoạ mi trông thật dịu dàng, uyển chuyển. </a:t>
            </a:r>
          </a:p>
        </p:txBody>
      </p:sp>
      <p:cxnSp>
        <p:nvCxnSpPr>
          <p:cNvPr id="7" name="Straight Connector 6">
            <a:extLst>
              <a:ext uri="{FF2B5EF4-FFF2-40B4-BE49-F238E27FC236}">
                <a16:creationId xmlns:a16="http://schemas.microsoft.com/office/drawing/2014/main" xmlns="" id="{543E3DD0-0376-6E0D-DA39-F6FBA6FC865F}"/>
              </a:ext>
            </a:extLst>
          </p:cNvPr>
          <p:cNvCxnSpPr>
            <a:cxnSpLocks/>
          </p:cNvCxnSpPr>
          <p:nvPr/>
        </p:nvCxnSpPr>
        <p:spPr>
          <a:xfrm>
            <a:off x="2715579" y="1820454"/>
            <a:ext cx="132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DBBA8D4-9877-0D10-9530-D7992549F127}"/>
              </a:ext>
            </a:extLst>
          </p:cNvPr>
          <p:cNvCxnSpPr>
            <a:cxnSpLocks/>
          </p:cNvCxnSpPr>
          <p:nvPr/>
        </p:nvCxnSpPr>
        <p:spPr>
          <a:xfrm>
            <a:off x="4391979" y="1820454"/>
            <a:ext cx="16889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93B45C6-06D9-CAE8-AB8B-66CE78C1D127}"/>
              </a:ext>
            </a:extLst>
          </p:cNvPr>
          <p:cNvCxnSpPr>
            <a:cxnSpLocks/>
          </p:cNvCxnSpPr>
          <p:nvPr/>
        </p:nvCxnSpPr>
        <p:spPr>
          <a:xfrm>
            <a:off x="4222041" y="2620554"/>
            <a:ext cx="716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295D36A-D80D-678D-3D66-684DB1ADAE23}"/>
              </a:ext>
            </a:extLst>
          </p:cNvPr>
          <p:cNvCxnSpPr>
            <a:cxnSpLocks/>
          </p:cNvCxnSpPr>
          <p:nvPr/>
        </p:nvCxnSpPr>
        <p:spPr>
          <a:xfrm>
            <a:off x="6452403" y="2631258"/>
            <a:ext cx="716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537CC83-8C48-8325-9016-4FC54B378185}"/>
              </a:ext>
            </a:extLst>
          </p:cNvPr>
          <p:cNvCxnSpPr>
            <a:cxnSpLocks/>
          </p:cNvCxnSpPr>
          <p:nvPr/>
        </p:nvCxnSpPr>
        <p:spPr>
          <a:xfrm>
            <a:off x="1689903" y="3602808"/>
            <a:ext cx="716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51CA282-48FB-5B58-3AF8-69190432E9B5}"/>
              </a:ext>
            </a:extLst>
          </p:cNvPr>
          <p:cNvCxnSpPr>
            <a:cxnSpLocks/>
          </p:cNvCxnSpPr>
          <p:nvPr/>
        </p:nvCxnSpPr>
        <p:spPr>
          <a:xfrm>
            <a:off x="2851953" y="4383858"/>
            <a:ext cx="716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50B1A56-3D53-3C07-E7A1-1140AA49EC02}"/>
              </a:ext>
            </a:extLst>
          </p:cNvPr>
          <p:cNvCxnSpPr>
            <a:cxnSpLocks/>
          </p:cNvCxnSpPr>
          <p:nvPr/>
        </p:nvCxnSpPr>
        <p:spPr>
          <a:xfrm>
            <a:off x="3377089" y="5344704"/>
            <a:ext cx="132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426A787-706D-02C4-14BD-FEAB46A14A6A}"/>
              </a:ext>
            </a:extLst>
          </p:cNvPr>
          <p:cNvCxnSpPr>
            <a:cxnSpLocks/>
          </p:cNvCxnSpPr>
          <p:nvPr/>
        </p:nvCxnSpPr>
        <p:spPr>
          <a:xfrm>
            <a:off x="6963298" y="5355408"/>
            <a:ext cx="1455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3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C6F4913-4495-6017-2DFF-363D82F1B8E7}"/>
              </a:ext>
            </a:extLst>
          </p:cNvPr>
          <p:cNvSpPr txBox="1"/>
          <p:nvPr/>
        </p:nvSpPr>
        <p:spPr>
          <a:xfrm>
            <a:off x="564139" y="317834"/>
            <a:ext cx="11033559" cy="1754326"/>
          </a:xfrm>
          <a:prstGeom prst="rect">
            <a:avLst/>
          </a:prstGeom>
          <a:noFill/>
        </p:spPr>
        <p:txBody>
          <a:bodyPr wrap="square">
            <a:spAutoFit/>
          </a:bodyPr>
          <a:lstStyle/>
          <a:p>
            <a:pPr algn="just"/>
            <a:r>
              <a:rPr lang="en-US" sz="3600" b="1">
                <a:solidFill>
                  <a:srgbClr val="000000"/>
                </a:solidFill>
                <a:latin typeface="+mj-lt"/>
                <a:ea typeface="AvantGarde" panose="00000400000000000000" pitchFamily="2" charset="0"/>
                <a:cs typeface="AvantGarde" panose="00000400000000000000" pitchFamily="2" charset="0"/>
              </a:rPr>
              <a:t>2. Đặt 1 – 2 câu về nhân vật mà em yêu thích trong bài đọc </a:t>
            </a:r>
            <a:r>
              <a:rPr lang="en-US" sz="3600" b="1" i="1">
                <a:solidFill>
                  <a:srgbClr val="000000"/>
                </a:solidFill>
                <a:latin typeface="+mj-lt"/>
                <a:ea typeface="AvantGarde" panose="00000400000000000000" pitchFamily="2" charset="0"/>
                <a:cs typeface="AvantGarde" panose="00000400000000000000" pitchFamily="2" charset="0"/>
              </a:rPr>
              <a:t>Thi nhạc. Chỉ ra danh từ trong câu em đặt.</a:t>
            </a:r>
            <a:endParaRPr lang="en-US" sz="3600" b="1">
              <a:solidFill>
                <a:srgbClr val="000000"/>
              </a:solidFill>
              <a:latin typeface="+mj-lt"/>
              <a:ea typeface="AvantGarde" panose="00000400000000000000" pitchFamily="2" charset="0"/>
              <a:cs typeface="AvantGarde" panose="00000400000000000000" pitchFamily="2" charset="0"/>
            </a:endParaRPr>
          </a:p>
        </p:txBody>
      </p:sp>
      <p:sp>
        <p:nvSpPr>
          <p:cNvPr id="4" name="TextBox 3">
            <a:extLst>
              <a:ext uri="{FF2B5EF4-FFF2-40B4-BE49-F238E27FC236}">
                <a16:creationId xmlns:a16="http://schemas.microsoft.com/office/drawing/2014/main" xmlns="" id="{C0F5380E-B8EC-A95B-A780-8D6105327863}"/>
              </a:ext>
            </a:extLst>
          </p:cNvPr>
          <p:cNvSpPr txBox="1"/>
          <p:nvPr/>
        </p:nvSpPr>
        <p:spPr>
          <a:xfrm>
            <a:off x="1025307" y="2338860"/>
            <a:ext cx="10111221" cy="739754"/>
          </a:xfrm>
          <a:prstGeom prst="rect">
            <a:avLst/>
          </a:prstGeom>
          <a:noFill/>
        </p:spPr>
        <p:txBody>
          <a:bodyPr wrap="square">
            <a:spAutoFit/>
          </a:bodyPr>
          <a:lstStyle/>
          <a:p>
            <a:pPr algn="just">
              <a:lnSpc>
                <a:spcPct val="150000"/>
              </a:lnSpc>
              <a:spcBef>
                <a:spcPts val="600"/>
              </a:spcBef>
              <a:spcAft>
                <a:spcPts val="600"/>
              </a:spcAft>
            </a:pPr>
            <a:r>
              <a:rPr lang="en-US" sz="3200"/>
              <a:t>–  </a:t>
            </a:r>
            <a:endParaRPr lang="en-US" sz="3500">
              <a:solidFill>
                <a:srgbClr val="000000"/>
              </a:solidFill>
              <a:latin typeface="+mj-lt"/>
              <a:ea typeface="AvantGarde" panose="00000400000000000000" pitchFamily="2" charset="0"/>
              <a:cs typeface="AvantGarde" panose="00000400000000000000" pitchFamily="2" charset="0"/>
            </a:endParaRPr>
          </a:p>
        </p:txBody>
      </p:sp>
      <p:sp>
        <p:nvSpPr>
          <p:cNvPr id="2" name="TextBox 1">
            <a:extLst>
              <a:ext uri="{FF2B5EF4-FFF2-40B4-BE49-F238E27FC236}">
                <a16:creationId xmlns:a16="http://schemas.microsoft.com/office/drawing/2014/main" xmlns="" id="{D79BFADC-A567-E303-A5D8-C7B913990C3B}"/>
              </a:ext>
            </a:extLst>
          </p:cNvPr>
          <p:cNvSpPr txBox="1"/>
          <p:nvPr/>
        </p:nvSpPr>
        <p:spPr>
          <a:xfrm>
            <a:off x="1025307" y="3345314"/>
            <a:ext cx="10111221" cy="739754"/>
          </a:xfrm>
          <a:prstGeom prst="rect">
            <a:avLst/>
          </a:prstGeom>
          <a:noFill/>
        </p:spPr>
        <p:txBody>
          <a:bodyPr wrap="square">
            <a:spAutoFit/>
          </a:bodyPr>
          <a:lstStyle/>
          <a:p>
            <a:pPr algn="just">
              <a:lnSpc>
                <a:spcPct val="150000"/>
              </a:lnSpc>
              <a:spcBef>
                <a:spcPts val="600"/>
              </a:spcBef>
              <a:spcAft>
                <a:spcPts val="600"/>
              </a:spcAft>
            </a:pPr>
            <a:r>
              <a:rPr lang="en-US" sz="3200"/>
              <a:t>–  </a:t>
            </a:r>
            <a:endParaRPr lang="en-US" sz="3500">
              <a:solidFill>
                <a:srgbClr val="000000"/>
              </a:solidFill>
              <a:latin typeface="+mj-lt"/>
              <a:ea typeface="AvantGarde" panose="00000400000000000000" pitchFamily="2" charset="0"/>
              <a:cs typeface="AvantGarde" panose="00000400000000000000" pitchFamily="2" charset="0"/>
            </a:endParaRPr>
          </a:p>
        </p:txBody>
      </p:sp>
      <p:grpSp>
        <p:nvGrpSpPr>
          <p:cNvPr id="8" name="Group 7">
            <a:extLst>
              <a:ext uri="{FF2B5EF4-FFF2-40B4-BE49-F238E27FC236}">
                <a16:creationId xmlns:a16="http://schemas.microsoft.com/office/drawing/2014/main" xmlns="" id="{2133651E-8088-86ED-0724-A0FCCF9120E0}"/>
              </a:ext>
            </a:extLst>
          </p:cNvPr>
          <p:cNvGrpSpPr/>
          <p:nvPr/>
        </p:nvGrpSpPr>
        <p:grpSpPr>
          <a:xfrm>
            <a:off x="3333112" y="3078614"/>
            <a:ext cx="5495610" cy="4053462"/>
            <a:chOff x="1362390" y="626100"/>
            <a:chExt cx="8186343" cy="6038098"/>
          </a:xfrm>
        </p:grpSpPr>
        <p:pic>
          <p:nvPicPr>
            <p:cNvPr id="5" name="Picture 4">
              <a:extLst>
                <a:ext uri="{FF2B5EF4-FFF2-40B4-BE49-F238E27FC236}">
                  <a16:creationId xmlns:a16="http://schemas.microsoft.com/office/drawing/2014/main" xmlns="" id="{E33D10CE-019A-C6BD-26D4-595EB789C42A}"/>
                </a:ext>
              </a:extLst>
            </p:cNvPr>
            <p:cNvPicPr>
              <a:picLocks noChangeAspect="1"/>
            </p:cNvPicPr>
            <p:nvPr/>
          </p:nvPicPr>
          <p:blipFill>
            <a:blip r:embed="rId4"/>
            <a:stretch>
              <a:fillRect/>
            </a:stretch>
          </p:blipFill>
          <p:spPr>
            <a:xfrm>
              <a:off x="1362390" y="626100"/>
              <a:ext cx="6703922" cy="5605800"/>
            </a:xfrm>
            <a:prstGeom prst="rect">
              <a:avLst/>
            </a:prstGeom>
          </p:spPr>
        </p:pic>
        <p:pic>
          <p:nvPicPr>
            <p:cNvPr id="6" name="Picture 2" descr="Viết mực nước Thiên Long Gel-08 Sunbeam | Thanh Thanh">
              <a:extLst>
                <a:ext uri="{FF2B5EF4-FFF2-40B4-BE49-F238E27FC236}">
                  <a16:creationId xmlns:a16="http://schemas.microsoft.com/office/drawing/2014/main" xmlns="" id="{CAE07490-2A3D-91FF-E1CE-50B31A6602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6" t="22295" r="87291"/>
            <a:stretch/>
          </p:blipFill>
          <p:spPr bwMode="auto">
            <a:xfrm rot="1040063">
              <a:off x="8844195" y="1335196"/>
              <a:ext cx="704538" cy="53290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42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5263F5A-D58C-9FEB-DDEE-E53D85BBA71B}"/>
              </a:ext>
            </a:extLst>
          </p:cNvPr>
          <p:cNvGrpSpPr/>
          <p:nvPr/>
        </p:nvGrpSpPr>
        <p:grpSpPr>
          <a:xfrm>
            <a:off x="-177800" y="128494"/>
            <a:ext cx="12033877" cy="6612348"/>
            <a:chOff x="-177800" y="128494"/>
            <a:chExt cx="12033877" cy="6612348"/>
          </a:xfrm>
        </p:grpSpPr>
        <p:sp>
          <p:nvSpPr>
            <p:cNvPr id="11" name="TextBox 10">
              <a:extLst>
                <a:ext uri="{FF2B5EF4-FFF2-40B4-BE49-F238E27FC236}">
                  <a16:creationId xmlns:a16="http://schemas.microsoft.com/office/drawing/2014/main" xmlns="" id="{0E609E71-C879-D3FF-D8AB-18A993FB43AA}"/>
                </a:ext>
              </a:extLst>
            </p:cNvPr>
            <p:cNvSpPr txBox="1"/>
            <p:nvPr/>
          </p:nvSpPr>
          <p:spPr>
            <a:xfrm>
              <a:off x="-177800" y="800754"/>
              <a:ext cx="12033877" cy="5940088"/>
            </a:xfrm>
            <a:prstGeom prst="rect">
              <a:avLst/>
            </a:prstGeom>
            <a:noFill/>
          </p:spPr>
          <p:txBody>
            <a:bodyPr wrap="square">
              <a:spAutoFit/>
            </a:bodyPr>
            <a:lstStyle/>
            <a:p>
              <a:pPr marL="365760" algn="just" rtl="0"/>
              <a:r>
                <a:rPr lang="en-US" sz="1900" b="0" i="0">
                  <a:solidFill>
                    <a:srgbClr val="000000"/>
                  </a:solidFill>
                  <a:effectLst/>
                  <a:latin typeface="+mn-lt"/>
                </a:rPr>
                <a:t>	</a:t>
              </a:r>
              <a:r>
                <a:rPr lang="vi-VN" sz="1900" b="0" i="0">
                  <a:solidFill>
                    <a:srgbClr val="000000"/>
                  </a:solidFill>
                  <a:effectLst/>
                  <a:latin typeface="+mn-lt"/>
                </a:rPr>
                <a:t>Hôm nay là ngày thi tốt nghiệp của các học trò thầy</a:t>
              </a:r>
              <a:r>
                <a:rPr lang="en-US" sz="1900" b="0" i="0">
                  <a:solidFill>
                    <a:srgbClr val="000000"/>
                  </a:solidFill>
                  <a:effectLst/>
                  <a:latin typeface="+mn-lt"/>
                </a:rPr>
                <a:t> </a:t>
              </a:r>
              <a:r>
                <a:rPr lang="vi-VN" sz="1900" b="0" i="0">
                  <a:solidFill>
                    <a:srgbClr val="000000"/>
                  </a:solidFill>
                  <a:effectLst/>
                  <a:latin typeface="+mn-lt"/>
                </a:rPr>
                <a:t>giáo vàng anh.</a:t>
              </a:r>
            </a:p>
            <a:p>
              <a:pPr marL="365760" algn="just" rtl="0"/>
              <a:r>
                <a:rPr lang="en-US" sz="1900" b="0" i="0">
                  <a:solidFill>
                    <a:srgbClr val="000000"/>
                  </a:solidFill>
                  <a:effectLst/>
                  <a:latin typeface="+mn-lt"/>
                </a:rPr>
                <a:t>	</a:t>
              </a:r>
              <a:r>
                <a:rPr lang="vi-VN" sz="1900" b="0" i="0">
                  <a:solidFill>
                    <a:srgbClr val="000000"/>
                  </a:solidFill>
                  <a:effectLst/>
                  <a:latin typeface="+mn-lt"/>
                </a:rPr>
                <a:t>Ve sầu được thầy mời trình bày tác phẩm trước tiên. Mặc áo măng tô trong suốt, đôi mắt nâu</a:t>
              </a:r>
              <a:r>
                <a:rPr lang="en-US" sz="1900" b="0" i="0">
                  <a:solidFill>
                    <a:srgbClr val="000000"/>
                  </a:solidFill>
                  <a:effectLst/>
                  <a:latin typeface="+mn-lt"/>
                </a:rPr>
                <a:t>         </a:t>
              </a:r>
              <a:r>
                <a:rPr lang="vi-VN" sz="1900" b="0" i="0">
                  <a:solidFill>
                    <a:srgbClr val="000000"/>
                  </a:solidFill>
                  <a:effectLst/>
                  <a:latin typeface="+mn-lt"/>
                </a:rPr>
                <a:t> lấp lánh, đầy vẻ tự tin, ve sầu biểu diễn bản nhạc “Mùa hè”. Gian phòng tràn ngập âm thanh. Tiếng </a:t>
              </a:r>
              <a:r>
                <a:rPr lang="en-US" sz="1900" b="0" i="0">
                  <a:solidFill>
                    <a:srgbClr val="000000"/>
                  </a:solidFill>
                  <a:effectLst/>
                  <a:latin typeface="+mn-lt"/>
                </a:rPr>
                <a:t>          </a:t>
              </a:r>
              <a:r>
                <a:rPr lang="vi-VN" sz="1900" b="0" i="0">
                  <a:solidFill>
                    <a:srgbClr val="000000"/>
                  </a:solidFill>
                  <a:effectLst/>
                  <a:latin typeface="+mn-lt"/>
                </a:rPr>
                <a:t>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1900" b="0" i="0">
                  <a:solidFill>
                    <a:srgbClr val="000000"/>
                  </a:solidFill>
                  <a:effectLst/>
                  <a:latin typeface="+mn-lt"/>
                </a:rPr>
                <a:t>	</a:t>
              </a:r>
              <a:r>
                <a:rPr lang="vi-VN" sz="1900" b="0" i="0">
                  <a:solidFill>
                    <a:srgbClr val="000000"/>
                  </a:solidFill>
                  <a:effectLst/>
                  <a:latin typeface="+mn-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1900" b="0" i="0">
                  <a:solidFill>
                    <a:srgbClr val="000000"/>
                  </a:solidFill>
                  <a:effectLst/>
                  <a:latin typeface="+mn-lt"/>
                </a:rPr>
                <a:t>	</a:t>
              </a:r>
              <a:r>
                <a:rPr lang="vi-VN" sz="1900" b="0" i="0">
                  <a:solidFill>
                    <a:srgbClr val="000000"/>
                  </a:solidFill>
                  <a:effectLst/>
                  <a:latin typeface="+mn-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1900" b="0" i="0">
                  <a:solidFill>
                    <a:srgbClr val="000000"/>
                  </a:solidFill>
                  <a:effectLst/>
                  <a:latin typeface="+mn-lt"/>
                </a:rPr>
                <a:t>ầ</a:t>
              </a:r>
              <a:r>
                <a:rPr lang="vi-VN" sz="1900" b="0" i="0">
                  <a:solidFill>
                    <a:srgbClr val="000000"/>
                  </a:solidFill>
                  <a:effectLst/>
                  <a:latin typeface="+mn-lt"/>
                </a:rPr>
                <a:t>y vàng anh nhoà đi.</a:t>
              </a:r>
            </a:p>
            <a:p>
              <a:pPr marL="365760" algn="just" rtl="0"/>
              <a:r>
                <a:rPr lang="en-US" sz="1900" b="0" i="0">
                  <a:solidFill>
                    <a:srgbClr val="000000"/>
                  </a:solidFill>
                  <a:effectLst/>
                  <a:latin typeface="+mn-lt"/>
                </a:rPr>
                <a:t>	</a:t>
              </a:r>
              <a:r>
                <a:rPr lang="vi-VN" sz="1900" b="0" i="0">
                  <a:solidFill>
                    <a:srgbClr val="000000"/>
                  </a:solidFill>
                  <a:effectLst/>
                  <a:latin typeface="+mn-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1900" b="0" i="0">
                  <a:solidFill>
                    <a:srgbClr val="000000"/>
                  </a:solidFill>
                  <a:effectLst/>
                  <a:latin typeface="+mn-lt"/>
                </a:rPr>
                <a:t>khoe sắc</a:t>
              </a:r>
              <a:r>
                <a:rPr lang="vi-VN" sz="1900" b="0" i="0">
                  <a:solidFill>
                    <a:srgbClr val="000000"/>
                  </a:solidFill>
                  <a:effectLst/>
                  <a:latin typeface="+mn-lt"/>
                </a:rPr>
                <a:t>...</a:t>
              </a:r>
            </a:p>
            <a:p>
              <a:pPr marL="365760" algn="just" rtl="0"/>
              <a:r>
                <a:rPr lang="en-US" sz="1900" b="0" i="0">
                  <a:solidFill>
                    <a:srgbClr val="000000"/>
                  </a:solidFill>
                  <a:effectLst/>
                  <a:latin typeface="+mn-lt"/>
                </a:rPr>
                <a:t>	</a:t>
              </a:r>
              <a:r>
                <a:rPr lang="vi-VN" sz="1900" b="0" i="0">
                  <a:solidFill>
                    <a:srgbClr val="000000"/>
                  </a:solidFill>
                  <a:effectLst/>
                  <a:latin typeface="+mn-lt"/>
                </a:rPr>
                <a:t>Thầy vàng anh đứng dậy, vẻ nghiêm trang. Các học trò im lặng, hồi hộp.</a:t>
              </a:r>
            </a:p>
            <a:p>
              <a:pPr marL="365760" algn="just" rtl="0"/>
              <a:r>
                <a:rPr lang="en-US" sz="1900" b="0" i="0">
                  <a:solidFill>
                    <a:srgbClr val="000000"/>
                  </a:solidFill>
                  <a:effectLst/>
                  <a:latin typeface="+mn-lt"/>
                </a:rPr>
                <a:t>	</a:t>
              </a:r>
              <a:r>
                <a:rPr lang="vi-VN" sz="1900" b="0" i="0">
                  <a:solidFill>
                    <a:srgbClr val="000000"/>
                  </a:solidFill>
                  <a:effectLst/>
                  <a:latin typeface="+mn-lt"/>
                </a:rPr>
                <a:t>- Th</a:t>
              </a:r>
              <a:r>
                <a:rPr lang="en-US" sz="1900" b="0" i="0">
                  <a:solidFill>
                    <a:srgbClr val="000000"/>
                  </a:solidFill>
                  <a:effectLst/>
                  <a:latin typeface="+mn-lt"/>
                </a:rPr>
                <a:t>ầ</a:t>
              </a:r>
              <a:r>
                <a:rPr lang="vi-VN" sz="1900" b="0" i="0">
                  <a:solidFill>
                    <a:srgbClr val="000000"/>
                  </a:solidFill>
                  <a:effectLst/>
                  <a:latin typeface="+mn-lt"/>
                </a:rPr>
                <a:t>y rất vui vì sự thành công của các em. Các em đã tạo dựng cho mình một phong cách độc đáo, không ai bắt chước ai. Cảm ơn các em đã cho thầy niềm vui này. </a:t>
              </a:r>
              <a:endParaRPr lang="en-US" sz="1900" b="0" i="0">
                <a:solidFill>
                  <a:srgbClr val="000000"/>
                </a:solidFill>
                <a:effectLst/>
                <a:latin typeface="+mn-lt"/>
              </a:endParaRPr>
            </a:p>
            <a:p>
              <a:pPr marL="365760" algn="r" rtl="0"/>
              <a:r>
                <a:rPr lang="en-US" sz="1900">
                  <a:latin typeface="+mn-lt"/>
                </a:rPr>
                <a:t>(Theo Nguyễn Phan Hách)</a:t>
              </a:r>
              <a:endParaRPr lang="vi-VN" sz="1900" b="0" i="0">
                <a:solidFill>
                  <a:srgbClr val="000000"/>
                </a:solidFill>
                <a:effectLst/>
                <a:latin typeface="+mn-lt"/>
              </a:endParaRPr>
            </a:p>
          </p:txBody>
        </p:sp>
        <p:sp>
          <p:nvSpPr>
            <p:cNvPr id="12" name="TextBox 11">
              <a:extLst>
                <a:ext uri="{FF2B5EF4-FFF2-40B4-BE49-F238E27FC236}">
                  <a16:creationId xmlns:a16="http://schemas.microsoft.com/office/drawing/2014/main" xmlns="" id="{C2E77D74-909B-26F0-D5EC-556DDC0F755E}"/>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spTree>
    <p:extLst>
      <p:ext uri="{BB962C8B-B14F-4D97-AF65-F5344CB8AC3E}">
        <p14:creationId xmlns:p14="http://schemas.microsoft.com/office/powerpoint/2010/main" val="327772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ẩm nang cho mentee - Vietnam Alumni Mentoring">
            <a:extLst>
              <a:ext uri="{FF2B5EF4-FFF2-40B4-BE49-F238E27FC236}">
                <a16:creationId xmlns:a16="http://schemas.microsoft.com/office/drawing/2014/main" xmlns="" id="{903461B4-AE7E-FADC-FF2B-E8FFDFA71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9" r="32391" b="16311"/>
          <a:stretch/>
        </p:blipFill>
        <p:spPr bwMode="auto">
          <a:xfrm>
            <a:off x="278147" y="3017632"/>
            <a:ext cx="3550904" cy="38403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0179A0BB-009B-3263-8574-69D2F4E06F52}"/>
              </a:ext>
            </a:extLst>
          </p:cNvPr>
          <p:cNvGrpSpPr/>
          <p:nvPr/>
        </p:nvGrpSpPr>
        <p:grpSpPr>
          <a:xfrm>
            <a:off x="4826447" y="685800"/>
            <a:ext cx="5841553" cy="2743200"/>
            <a:chOff x="6426647" y="1074601"/>
            <a:chExt cx="5163541" cy="2493662"/>
          </a:xfrm>
        </p:grpSpPr>
        <p:sp>
          <p:nvSpPr>
            <p:cNvPr id="3" name="Thought Bubble: Cloud 2">
              <a:extLst>
                <a:ext uri="{FF2B5EF4-FFF2-40B4-BE49-F238E27FC236}">
                  <a16:creationId xmlns:a16="http://schemas.microsoft.com/office/drawing/2014/main" xmlns="" id="{37E1FCCB-C964-8B61-DA11-FA1148149333}"/>
                </a:ext>
              </a:extLst>
            </p:cNvPr>
            <p:cNvSpPr/>
            <p:nvPr/>
          </p:nvSpPr>
          <p:spPr>
            <a:xfrm>
              <a:off x="6426647" y="1074601"/>
              <a:ext cx="5163541" cy="2493662"/>
            </a:xfrm>
            <a:prstGeom prst="cloudCallout">
              <a:avLst>
                <a:gd name="adj1" fmla="val -68651"/>
                <a:gd name="adj2" fmla="val 36279"/>
              </a:avLst>
            </a:prstGeom>
            <a:solidFill>
              <a:srgbClr val="FDF8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0000"/>
                </a:solidFill>
                <a:latin typeface="+mj-lt"/>
                <a:ea typeface="AvantGarde" panose="00000400000000000000" pitchFamily="2" charset="0"/>
                <a:cs typeface="AvantGarde" panose="00000400000000000000" pitchFamily="2" charset="0"/>
              </a:endParaRPr>
            </a:p>
          </p:txBody>
        </p:sp>
        <p:sp>
          <p:nvSpPr>
            <p:cNvPr id="7" name="TextBox 6">
              <a:extLst>
                <a:ext uri="{FF2B5EF4-FFF2-40B4-BE49-F238E27FC236}">
                  <a16:creationId xmlns:a16="http://schemas.microsoft.com/office/drawing/2014/main" xmlns="" id="{C76C822D-5BF6-6B99-7E01-5F7F065F9CDD}"/>
                </a:ext>
              </a:extLst>
            </p:cNvPr>
            <p:cNvSpPr txBox="1"/>
            <p:nvPr/>
          </p:nvSpPr>
          <p:spPr>
            <a:xfrm>
              <a:off x="7243903" y="1524061"/>
              <a:ext cx="3529027" cy="1594742"/>
            </a:xfrm>
            <a:prstGeom prst="rect">
              <a:avLst/>
            </a:prstGeom>
            <a:noFill/>
          </p:spPr>
          <p:txBody>
            <a:bodyPr wrap="square">
              <a:spAutoFit/>
            </a:bodyPr>
            <a:lstStyle/>
            <a:p>
              <a:pPr algn="ctr"/>
              <a:r>
                <a:rPr lang="en-US" sz="3600">
                  <a:solidFill>
                    <a:srgbClr val="000000"/>
                  </a:solidFill>
                  <a:latin typeface="+mj-lt"/>
                  <a:ea typeface="AvantGarde" panose="00000400000000000000" pitchFamily="2" charset="0"/>
                  <a:cs typeface="AvantGarde" panose="00000400000000000000" pitchFamily="2" charset="0"/>
                </a:rPr>
                <a:t>Cảm nhận của bạn về bài đọc như thế nào?</a:t>
              </a:r>
            </a:p>
          </p:txBody>
        </p:sp>
      </p:grpSp>
    </p:spTree>
    <p:extLst>
      <p:ext uri="{BB962C8B-B14F-4D97-AF65-F5344CB8AC3E}">
        <p14:creationId xmlns:p14="http://schemas.microsoft.com/office/powerpoint/2010/main" val="124614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608B9-60E4-33A1-E4A1-C50AF77C0D94}"/>
              </a:ext>
            </a:extLst>
          </p:cNvPr>
          <p:cNvSpPr>
            <a:spLocks noGrp="1"/>
          </p:cNvSpPr>
          <p:nvPr>
            <p:ph type="title"/>
          </p:nvPr>
        </p:nvSpPr>
        <p:spPr/>
        <p:txBody>
          <a:bodyPr/>
          <a:lstStyle/>
          <a:p>
            <a:endParaRPr lang="en-US"/>
          </a:p>
        </p:txBody>
      </p:sp>
      <p:sp>
        <p:nvSpPr>
          <p:cNvPr id="3" name="Rectangle: Rounded Corners 2">
            <a:extLst>
              <a:ext uri="{FF2B5EF4-FFF2-40B4-BE49-F238E27FC236}">
                <a16:creationId xmlns:a16="http://schemas.microsoft.com/office/drawing/2014/main" xmlns="" id="{BB6B61FF-A473-5FEF-1BA3-2C7DC4AAF74F}"/>
              </a:ext>
            </a:extLst>
          </p:cNvPr>
          <p:cNvSpPr/>
          <p:nvPr/>
        </p:nvSpPr>
        <p:spPr>
          <a:xfrm>
            <a:off x="641298" y="860811"/>
            <a:ext cx="10879241" cy="5136377"/>
          </a:xfrm>
          <a:prstGeom prst="roundRect">
            <a:avLst/>
          </a:prstGeom>
          <a:solidFill>
            <a:schemeClr val="bg2">
              <a:lumMod val="20000"/>
              <a:lumOff val="80000"/>
            </a:schemeClr>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rPr>
              <a:t>    Các cậu học trò của thầy giáo vàng anh đã nỗ lực hết mình để tạo nên những tiết mục dự thi tốt nghiệp thật độc đáo.</a:t>
            </a:r>
          </a:p>
          <a:p>
            <a:pPr algn="just"/>
            <a:r>
              <a:rPr lang="en-US" sz="4400">
                <a:solidFill>
                  <a:srgbClr val="000000"/>
                </a:solidFill>
              </a:rPr>
              <a:t>    Mỗi người tạo được nét riêng, độc đáo chính là phát huy được thế mạnh, khả năng riêng của mình.</a:t>
            </a:r>
            <a:endParaRPr lang="en-US" sz="4800">
              <a:solidFill>
                <a:srgbClr val="000000"/>
              </a:solidFill>
            </a:endParaRPr>
          </a:p>
        </p:txBody>
      </p:sp>
    </p:spTree>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507C9B0-40C8-D078-A794-F0CB739FDC1A}"/>
              </a:ext>
            </a:extLst>
          </p:cNvPr>
          <p:cNvGrpSpPr/>
          <p:nvPr/>
        </p:nvGrpSpPr>
        <p:grpSpPr>
          <a:xfrm>
            <a:off x="2627525" y="995494"/>
            <a:ext cx="6906789" cy="1671506"/>
            <a:chOff x="1469319" y="600821"/>
            <a:chExt cx="9192937" cy="1521598"/>
          </a:xfrm>
          <a:solidFill>
            <a:srgbClr val="92D050"/>
          </a:solidFill>
        </p:grpSpPr>
        <p:grpSp>
          <p:nvGrpSpPr>
            <p:cNvPr id="3" name="Google Shape;1177;p37">
              <a:extLst>
                <a:ext uri="{FF2B5EF4-FFF2-40B4-BE49-F238E27FC236}">
                  <a16:creationId xmlns:a16="http://schemas.microsoft.com/office/drawing/2014/main" xmlns=""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xmlns=""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xmlns=""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xmlns=""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xmlns=""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xmlns=""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xmlns=""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xmlns=""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xmlns="" id="{E7CBA5FA-96EC-07A7-D9D0-D135751BCA96}"/>
                </a:ext>
              </a:extLst>
            </p:cNvPr>
            <p:cNvSpPr txBox="1"/>
            <p:nvPr/>
          </p:nvSpPr>
          <p:spPr>
            <a:xfrm>
              <a:off x="1469319" y="857307"/>
              <a:ext cx="9192937" cy="1008626"/>
            </a:xfrm>
            <a:prstGeom prst="rect">
              <a:avLst/>
            </a:prstGeom>
            <a:noFill/>
          </p:spPr>
          <p:txBody>
            <a:bodyPr wrap="square">
              <a:spAutoFit/>
            </a:bodyPr>
            <a:lstStyle/>
            <a:p>
              <a:pPr algn="ctr"/>
              <a:r>
                <a:rPr lang="en-US" sz="6600" b="1"/>
                <a:t>VẬN DỤNG</a:t>
              </a:r>
            </a:p>
          </p:txBody>
        </p:sp>
      </p:grpSp>
      <p:pic>
        <p:nvPicPr>
          <p:cNvPr id="20" name="Picture 19">
            <a:extLst>
              <a:ext uri="{FF2B5EF4-FFF2-40B4-BE49-F238E27FC236}">
                <a16:creationId xmlns:a16="http://schemas.microsoft.com/office/drawing/2014/main" xmlns="" id="{487EF831-6E59-406B-C18D-30FCD4152091}"/>
              </a:ext>
            </a:extLst>
          </p:cNvPr>
          <p:cNvPicPr>
            <a:picLocks noChangeAspect="1"/>
          </p:cNvPicPr>
          <p:nvPr/>
        </p:nvPicPr>
        <p:blipFill>
          <a:blip r:embed="rId3"/>
          <a:stretch>
            <a:fillRect/>
          </a:stretch>
        </p:blipFill>
        <p:spPr>
          <a:xfrm>
            <a:off x="4223544" y="2948755"/>
            <a:ext cx="3714750" cy="3714750"/>
          </a:xfrm>
          <a:prstGeom prst="rect">
            <a:avLst/>
          </a:prstGeom>
        </p:spPr>
      </p:pic>
    </p:spTree>
    <p:extLst>
      <p:ext uri="{BB962C8B-B14F-4D97-AF65-F5344CB8AC3E}">
        <p14:creationId xmlns:p14="http://schemas.microsoft.com/office/powerpoint/2010/main" val="123918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507C9B0-40C8-D078-A794-F0CB739FDC1A}"/>
              </a:ext>
            </a:extLst>
          </p:cNvPr>
          <p:cNvGrpSpPr/>
          <p:nvPr/>
        </p:nvGrpSpPr>
        <p:grpSpPr>
          <a:xfrm>
            <a:off x="2627524" y="1399069"/>
            <a:ext cx="6906789" cy="1671506"/>
            <a:chOff x="1469319" y="600821"/>
            <a:chExt cx="9192937" cy="1521598"/>
          </a:xfrm>
          <a:solidFill>
            <a:srgbClr val="92D050"/>
          </a:solidFill>
        </p:grpSpPr>
        <p:grpSp>
          <p:nvGrpSpPr>
            <p:cNvPr id="3" name="Google Shape;1177;p37">
              <a:extLst>
                <a:ext uri="{FF2B5EF4-FFF2-40B4-BE49-F238E27FC236}">
                  <a16:creationId xmlns:a16="http://schemas.microsoft.com/office/drawing/2014/main" xmlns=""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xmlns=""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xmlns=""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xmlns=""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xmlns=""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xmlns=""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xmlns=""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xmlns=""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xmlns="" id="{E7CBA5FA-96EC-07A7-D9D0-D135751BCA96}"/>
                </a:ext>
              </a:extLst>
            </p:cNvPr>
            <p:cNvSpPr txBox="1"/>
            <p:nvPr/>
          </p:nvSpPr>
          <p:spPr>
            <a:xfrm>
              <a:off x="1469319" y="857307"/>
              <a:ext cx="9192937" cy="1008626"/>
            </a:xfrm>
            <a:prstGeom prst="rect">
              <a:avLst/>
            </a:prstGeom>
            <a:noFill/>
          </p:spPr>
          <p:txBody>
            <a:bodyPr wrap="square">
              <a:spAutoFit/>
            </a:bodyPr>
            <a:lstStyle/>
            <a:p>
              <a:pPr algn="ctr"/>
              <a:r>
                <a:rPr lang="en-US" sz="6600" b="1"/>
                <a:t>ĐỌC MẪU</a:t>
              </a:r>
            </a:p>
          </p:txBody>
        </p:sp>
      </p:grpSp>
      <p:sp>
        <p:nvSpPr>
          <p:cNvPr id="12" name="TextBox 11">
            <a:extLst>
              <a:ext uri="{FF2B5EF4-FFF2-40B4-BE49-F238E27FC236}">
                <a16:creationId xmlns:a16="http://schemas.microsoft.com/office/drawing/2014/main" xmlns="" id="{9CC460A5-CA21-B586-2B96-CDD67B9FDFF5}"/>
              </a:ext>
            </a:extLst>
          </p:cNvPr>
          <p:cNvSpPr txBox="1"/>
          <p:nvPr/>
        </p:nvSpPr>
        <p:spPr>
          <a:xfrm>
            <a:off x="2627524" y="3301172"/>
            <a:ext cx="6906789" cy="461665"/>
          </a:xfrm>
          <a:prstGeom prst="rect">
            <a:avLst/>
          </a:prstGeom>
          <a:noFill/>
        </p:spPr>
        <p:txBody>
          <a:bodyPr wrap="square">
            <a:spAutoFit/>
          </a:bodyPr>
          <a:lstStyle/>
          <a:p>
            <a:pPr algn="ctr"/>
            <a:r>
              <a:rPr lang="en-US" sz="2400"/>
              <a:t>(Các em cùng theo dõi ở sách học sinh nhé!)</a:t>
            </a:r>
          </a:p>
        </p:txBody>
      </p:sp>
      <p:grpSp>
        <p:nvGrpSpPr>
          <p:cNvPr id="15" name="Group 14">
            <a:extLst>
              <a:ext uri="{FF2B5EF4-FFF2-40B4-BE49-F238E27FC236}">
                <a16:creationId xmlns:a16="http://schemas.microsoft.com/office/drawing/2014/main" xmlns="" id="{23D04685-07DB-6C38-6FA8-440AE3102C1F}"/>
              </a:ext>
            </a:extLst>
          </p:cNvPr>
          <p:cNvGrpSpPr/>
          <p:nvPr/>
        </p:nvGrpSpPr>
        <p:grpSpPr>
          <a:xfrm>
            <a:off x="3853925" y="4133850"/>
            <a:ext cx="4453988" cy="2734310"/>
            <a:chOff x="3760282" y="4133850"/>
            <a:chExt cx="4453988" cy="2734310"/>
          </a:xfrm>
        </p:grpSpPr>
        <p:pic>
          <p:nvPicPr>
            <p:cNvPr id="13" name="Picture 12">
              <a:extLst>
                <a:ext uri="{FF2B5EF4-FFF2-40B4-BE49-F238E27FC236}">
                  <a16:creationId xmlns:a16="http://schemas.microsoft.com/office/drawing/2014/main" xmlns="" id="{72614C9F-F52D-FF43-E269-8D1F77893F33}"/>
                </a:ext>
              </a:extLst>
            </p:cNvPr>
            <p:cNvPicPr>
              <a:picLocks noChangeAspect="1"/>
            </p:cNvPicPr>
            <p:nvPr/>
          </p:nvPicPr>
          <p:blipFill>
            <a:blip r:embed="rId3"/>
            <a:stretch>
              <a:fillRect/>
            </a:stretch>
          </p:blipFill>
          <p:spPr>
            <a:xfrm>
              <a:off x="6327801" y="4274266"/>
              <a:ext cx="1886469" cy="2593894"/>
            </a:xfrm>
            <a:prstGeom prst="rect">
              <a:avLst/>
            </a:prstGeom>
          </p:spPr>
        </p:pic>
        <p:pic>
          <p:nvPicPr>
            <p:cNvPr id="14" name="Picture 13">
              <a:extLst>
                <a:ext uri="{FF2B5EF4-FFF2-40B4-BE49-F238E27FC236}">
                  <a16:creationId xmlns:a16="http://schemas.microsoft.com/office/drawing/2014/main" xmlns="" id="{61004452-EC75-86BB-F64A-C68BA067E81C}"/>
                </a:ext>
              </a:extLst>
            </p:cNvPr>
            <p:cNvPicPr>
              <a:picLocks noChangeAspect="1"/>
            </p:cNvPicPr>
            <p:nvPr/>
          </p:nvPicPr>
          <p:blipFill>
            <a:blip r:embed="rId4"/>
            <a:stretch>
              <a:fillRect/>
            </a:stretch>
          </p:blipFill>
          <p:spPr>
            <a:xfrm>
              <a:off x="3760282" y="4133850"/>
              <a:ext cx="2288663" cy="2734310"/>
            </a:xfrm>
            <a:prstGeom prst="rect">
              <a:avLst/>
            </a:prstGeom>
          </p:spPr>
        </p:pic>
      </p:grpSp>
    </p:spTree>
    <p:extLst>
      <p:ext uri="{BB962C8B-B14F-4D97-AF65-F5344CB8AC3E}">
        <p14:creationId xmlns:p14="http://schemas.microsoft.com/office/powerpoint/2010/main" val="129923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9C28E51-AAB8-7EAF-BF00-2ADE1B70F6D9}"/>
              </a:ext>
            </a:extLst>
          </p:cNvPr>
          <p:cNvSpPr txBox="1"/>
          <p:nvPr/>
        </p:nvSpPr>
        <p:spPr>
          <a:xfrm>
            <a:off x="2282185" y="1266747"/>
            <a:ext cx="7597468" cy="1938992"/>
          </a:xfrm>
          <a:prstGeom prst="rect">
            <a:avLst/>
          </a:prstGeom>
          <a:noFill/>
        </p:spPr>
        <p:txBody>
          <a:bodyPr wrap="square">
            <a:spAutoFit/>
          </a:bodyPr>
          <a:lstStyle/>
          <a:p>
            <a:pPr algn="ctr"/>
            <a:r>
              <a:rPr lang="en-US" sz="6000"/>
              <a:t>Cùng tìm từ khó đọc trong bài nhé!</a:t>
            </a:r>
          </a:p>
        </p:txBody>
      </p:sp>
      <p:pic>
        <p:nvPicPr>
          <p:cNvPr id="1026" name="Picture 2" descr="Fun and Engaging Online Phonic Classes for Kids| Kiya Learning">
            <a:extLst>
              <a:ext uri="{FF2B5EF4-FFF2-40B4-BE49-F238E27FC236}">
                <a16:creationId xmlns:a16="http://schemas.microsoft.com/office/drawing/2014/main" xmlns="" id="{73016D7A-D5AA-38E1-A100-FBA658C1D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797" y="3205739"/>
            <a:ext cx="4236244" cy="434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6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8F253DE0-C12B-A17F-B0FC-E1475D335401}"/>
              </a:ext>
            </a:extLst>
          </p:cNvPr>
          <p:cNvGrpSpPr/>
          <p:nvPr/>
        </p:nvGrpSpPr>
        <p:grpSpPr>
          <a:xfrm>
            <a:off x="-177800" y="128494"/>
            <a:ext cx="12033877" cy="6612348"/>
            <a:chOff x="-177800" y="128494"/>
            <a:chExt cx="12033877" cy="6612348"/>
          </a:xfrm>
        </p:grpSpPr>
        <p:sp>
          <p:nvSpPr>
            <p:cNvPr id="13" name="TextBox 12">
              <a:extLst>
                <a:ext uri="{FF2B5EF4-FFF2-40B4-BE49-F238E27FC236}">
                  <a16:creationId xmlns:a16="http://schemas.microsoft.com/office/drawing/2014/main" xmlns="" id="{483A0859-B4EA-0AA1-8A1F-611429CE4B9C}"/>
                </a:ext>
              </a:extLst>
            </p:cNvPr>
            <p:cNvSpPr txBox="1"/>
            <p:nvPr/>
          </p:nvSpPr>
          <p:spPr>
            <a:xfrm>
              <a:off x="-177800" y="800754"/>
              <a:ext cx="12033877" cy="5940088"/>
            </a:xfrm>
            <a:prstGeom prst="rect">
              <a:avLst/>
            </a:prstGeom>
            <a:noFill/>
          </p:spPr>
          <p:txBody>
            <a:bodyPr wrap="square">
              <a:spAutoFit/>
            </a:bodyPr>
            <a:lstStyle/>
            <a:p>
              <a:pPr marL="365760" algn="just" rtl="0"/>
              <a:r>
                <a:rPr lang="en-US" sz="1900" b="0" i="0">
                  <a:solidFill>
                    <a:srgbClr val="000000"/>
                  </a:solidFill>
                  <a:effectLst/>
                  <a:latin typeface="+mn-lt"/>
                </a:rPr>
                <a:t>	</a:t>
              </a:r>
              <a:r>
                <a:rPr lang="vi-VN" sz="1900" b="0" i="0">
                  <a:solidFill>
                    <a:srgbClr val="000000"/>
                  </a:solidFill>
                  <a:effectLst/>
                  <a:latin typeface="+mn-lt"/>
                </a:rPr>
                <a:t>Hôm nay là ngày thi tốt nghiệp của các học trò thầy</a:t>
              </a:r>
              <a:r>
                <a:rPr lang="en-US" sz="1900" b="0" i="0">
                  <a:solidFill>
                    <a:srgbClr val="000000"/>
                  </a:solidFill>
                  <a:effectLst/>
                  <a:latin typeface="+mn-lt"/>
                </a:rPr>
                <a:t> </a:t>
              </a:r>
              <a:r>
                <a:rPr lang="vi-VN" sz="1900" b="0" i="0">
                  <a:solidFill>
                    <a:srgbClr val="000000"/>
                  </a:solidFill>
                  <a:effectLst/>
                  <a:latin typeface="+mn-lt"/>
                </a:rPr>
                <a:t>giáo vàng anh.</a:t>
              </a:r>
            </a:p>
            <a:p>
              <a:pPr marL="365760" algn="just" rtl="0"/>
              <a:r>
                <a:rPr lang="en-US" sz="1900" b="0" i="0">
                  <a:solidFill>
                    <a:srgbClr val="000000"/>
                  </a:solidFill>
                  <a:effectLst/>
                  <a:latin typeface="+mn-lt"/>
                </a:rPr>
                <a:t>	</a:t>
              </a:r>
              <a:r>
                <a:rPr lang="vi-VN" sz="1900" b="0" i="0">
                  <a:solidFill>
                    <a:srgbClr val="000000"/>
                  </a:solidFill>
                  <a:effectLst/>
                  <a:latin typeface="+mn-lt"/>
                </a:rPr>
                <a:t>Ve sầu được thầy mời trình bày tác phẩm trước tiên. Mặc áo măng tô trong suốt, đôi mắt nâu</a:t>
              </a:r>
              <a:r>
                <a:rPr lang="en-US" sz="1900" b="0" i="0">
                  <a:solidFill>
                    <a:srgbClr val="000000"/>
                  </a:solidFill>
                  <a:effectLst/>
                  <a:latin typeface="+mn-lt"/>
                </a:rPr>
                <a:t>         </a:t>
              </a:r>
              <a:r>
                <a:rPr lang="vi-VN" sz="1900" b="0" i="0">
                  <a:solidFill>
                    <a:srgbClr val="000000"/>
                  </a:solidFill>
                  <a:effectLst/>
                  <a:latin typeface="+mn-lt"/>
                </a:rPr>
                <a:t> lấp lánh, đầy vẻ tự tin, ve sầu biểu diễn bản nhạc “Mùa hè”. Gian phòng tràn ngập âm thanh. Tiếng </a:t>
              </a:r>
              <a:r>
                <a:rPr lang="en-US" sz="1900" b="0" i="0">
                  <a:solidFill>
                    <a:srgbClr val="000000"/>
                  </a:solidFill>
                  <a:effectLst/>
                  <a:latin typeface="+mn-lt"/>
                </a:rPr>
                <a:t>          </a:t>
              </a:r>
              <a:r>
                <a:rPr lang="vi-VN" sz="1900" b="0" i="0">
                  <a:solidFill>
                    <a:srgbClr val="000000"/>
                  </a:solidFill>
                  <a:effectLst/>
                  <a:latin typeface="+mn-lt"/>
                </a:rPr>
                <a:t>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1900" b="0" i="0">
                  <a:solidFill>
                    <a:srgbClr val="000000"/>
                  </a:solidFill>
                  <a:effectLst/>
                  <a:latin typeface="+mn-lt"/>
                </a:rPr>
                <a:t>	</a:t>
              </a:r>
              <a:r>
                <a:rPr lang="vi-VN" sz="1900" b="0" i="0">
                  <a:solidFill>
                    <a:srgbClr val="000000"/>
                  </a:solidFill>
                  <a:effectLst/>
                  <a:latin typeface="+mn-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1900" b="0" i="0">
                  <a:solidFill>
                    <a:srgbClr val="000000"/>
                  </a:solidFill>
                  <a:effectLst/>
                  <a:latin typeface="+mn-lt"/>
                </a:rPr>
                <a:t>	</a:t>
              </a:r>
              <a:r>
                <a:rPr lang="vi-VN" sz="1900" b="0" i="0">
                  <a:solidFill>
                    <a:srgbClr val="000000"/>
                  </a:solidFill>
                  <a:effectLst/>
                  <a:latin typeface="+mn-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1900" b="0" i="0">
                  <a:solidFill>
                    <a:srgbClr val="000000"/>
                  </a:solidFill>
                  <a:effectLst/>
                  <a:latin typeface="+mn-lt"/>
                </a:rPr>
                <a:t>ầ</a:t>
              </a:r>
              <a:r>
                <a:rPr lang="vi-VN" sz="1900" b="0" i="0">
                  <a:solidFill>
                    <a:srgbClr val="000000"/>
                  </a:solidFill>
                  <a:effectLst/>
                  <a:latin typeface="+mn-lt"/>
                </a:rPr>
                <a:t>y vàng anh nhoà đi.</a:t>
              </a:r>
            </a:p>
            <a:p>
              <a:pPr marL="365760" algn="just" rtl="0"/>
              <a:r>
                <a:rPr lang="en-US" sz="1900" b="0" i="0">
                  <a:solidFill>
                    <a:srgbClr val="000000"/>
                  </a:solidFill>
                  <a:effectLst/>
                  <a:latin typeface="+mn-lt"/>
                </a:rPr>
                <a:t>	</a:t>
              </a:r>
              <a:r>
                <a:rPr lang="vi-VN" sz="1900" b="0" i="0">
                  <a:solidFill>
                    <a:srgbClr val="000000"/>
                  </a:solidFill>
                  <a:effectLst/>
                  <a:latin typeface="+mn-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1900" b="0" i="0">
                  <a:solidFill>
                    <a:srgbClr val="000000"/>
                  </a:solidFill>
                  <a:effectLst/>
                  <a:latin typeface="+mn-lt"/>
                </a:rPr>
                <a:t>khoe sắc</a:t>
              </a:r>
              <a:r>
                <a:rPr lang="vi-VN" sz="1900" b="0" i="0">
                  <a:solidFill>
                    <a:srgbClr val="000000"/>
                  </a:solidFill>
                  <a:effectLst/>
                  <a:latin typeface="+mn-lt"/>
                </a:rPr>
                <a:t>...</a:t>
              </a:r>
            </a:p>
            <a:p>
              <a:pPr marL="365760" algn="just" rtl="0"/>
              <a:r>
                <a:rPr lang="en-US" sz="1900" b="0" i="0">
                  <a:solidFill>
                    <a:srgbClr val="000000"/>
                  </a:solidFill>
                  <a:effectLst/>
                  <a:latin typeface="+mn-lt"/>
                </a:rPr>
                <a:t>	</a:t>
              </a:r>
              <a:r>
                <a:rPr lang="vi-VN" sz="1900" b="0" i="0">
                  <a:solidFill>
                    <a:srgbClr val="000000"/>
                  </a:solidFill>
                  <a:effectLst/>
                  <a:latin typeface="+mn-lt"/>
                </a:rPr>
                <a:t>Thầy vàng anh đứng dậy, vẻ nghiêm trang. Các học trò im lặng, hồi hộp.</a:t>
              </a:r>
            </a:p>
            <a:p>
              <a:pPr marL="365760" algn="just" rtl="0"/>
              <a:r>
                <a:rPr lang="en-US" sz="1900" b="0" i="0">
                  <a:solidFill>
                    <a:srgbClr val="000000"/>
                  </a:solidFill>
                  <a:effectLst/>
                  <a:latin typeface="+mn-lt"/>
                </a:rPr>
                <a:t>	</a:t>
              </a:r>
              <a:r>
                <a:rPr lang="vi-VN" sz="1900" b="0" i="0">
                  <a:solidFill>
                    <a:srgbClr val="000000"/>
                  </a:solidFill>
                  <a:effectLst/>
                  <a:latin typeface="+mn-lt"/>
                </a:rPr>
                <a:t>- Th</a:t>
              </a:r>
              <a:r>
                <a:rPr lang="en-US" sz="1900" b="0" i="0">
                  <a:solidFill>
                    <a:srgbClr val="000000"/>
                  </a:solidFill>
                  <a:effectLst/>
                  <a:latin typeface="+mn-lt"/>
                </a:rPr>
                <a:t>ầ</a:t>
              </a:r>
              <a:r>
                <a:rPr lang="vi-VN" sz="1900" b="0" i="0">
                  <a:solidFill>
                    <a:srgbClr val="000000"/>
                  </a:solidFill>
                  <a:effectLst/>
                  <a:latin typeface="+mn-lt"/>
                </a:rPr>
                <a:t>y rất vui vì sự thành công của các em. Các em đã tạo dựng cho mình một phong cách độc đáo, không ai bắt chước ai. Cảm ơn các em đã cho thầy niềm vui này. </a:t>
              </a:r>
              <a:endParaRPr lang="en-US" sz="1900" b="0" i="0">
                <a:solidFill>
                  <a:srgbClr val="000000"/>
                </a:solidFill>
                <a:effectLst/>
                <a:latin typeface="+mn-lt"/>
              </a:endParaRPr>
            </a:p>
            <a:p>
              <a:pPr marL="365760" algn="r" rtl="0"/>
              <a:r>
                <a:rPr lang="en-US" sz="1900">
                  <a:latin typeface="+mn-lt"/>
                </a:rPr>
                <a:t>(Theo Nguyễn Phan Hách)</a:t>
              </a:r>
              <a:endParaRPr lang="vi-VN" sz="1900" b="0" i="0">
                <a:solidFill>
                  <a:srgbClr val="000000"/>
                </a:solidFill>
                <a:effectLst/>
                <a:latin typeface="+mn-lt"/>
              </a:endParaRPr>
            </a:p>
          </p:txBody>
        </p:sp>
        <p:sp>
          <p:nvSpPr>
            <p:cNvPr id="14" name="TextBox 13">
              <a:extLst>
                <a:ext uri="{FF2B5EF4-FFF2-40B4-BE49-F238E27FC236}">
                  <a16:creationId xmlns:a16="http://schemas.microsoft.com/office/drawing/2014/main" xmlns="" id="{5BACD8BB-3E24-4E2D-B10B-CD46D2279028}"/>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cxnSp>
        <p:nvCxnSpPr>
          <p:cNvPr id="2" name="Straight Connector 1">
            <a:extLst>
              <a:ext uri="{FF2B5EF4-FFF2-40B4-BE49-F238E27FC236}">
                <a16:creationId xmlns:a16="http://schemas.microsoft.com/office/drawing/2014/main" xmlns="" id="{7D6DA9B2-145F-590C-3EE1-9E0C6098E0C1}"/>
              </a:ext>
            </a:extLst>
          </p:cNvPr>
          <p:cNvCxnSpPr>
            <a:cxnSpLocks/>
          </p:cNvCxnSpPr>
          <p:nvPr/>
        </p:nvCxnSpPr>
        <p:spPr>
          <a:xfrm>
            <a:off x="277179" y="1706154"/>
            <a:ext cx="8658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969E6F00-EBB4-9326-17A2-357F6A791577}"/>
              </a:ext>
            </a:extLst>
          </p:cNvPr>
          <p:cNvCxnSpPr>
            <a:cxnSpLocks/>
          </p:cNvCxnSpPr>
          <p:nvPr/>
        </p:nvCxnSpPr>
        <p:spPr>
          <a:xfrm>
            <a:off x="243554" y="2601050"/>
            <a:ext cx="10175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7C22DB5-283C-06DD-FE3B-38C154000D17}"/>
              </a:ext>
            </a:extLst>
          </p:cNvPr>
          <p:cNvCxnSpPr>
            <a:cxnSpLocks/>
          </p:cNvCxnSpPr>
          <p:nvPr/>
        </p:nvCxnSpPr>
        <p:spPr>
          <a:xfrm>
            <a:off x="6871758" y="3163478"/>
            <a:ext cx="7644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29E693C-CA53-9609-2F07-DAC3F8F503AC}"/>
              </a:ext>
            </a:extLst>
          </p:cNvPr>
          <p:cNvCxnSpPr>
            <a:cxnSpLocks/>
          </p:cNvCxnSpPr>
          <p:nvPr/>
        </p:nvCxnSpPr>
        <p:spPr>
          <a:xfrm>
            <a:off x="2679853" y="1998068"/>
            <a:ext cx="10175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816776A-668E-BAB3-7003-7165B6BB89A4}"/>
              </a:ext>
            </a:extLst>
          </p:cNvPr>
          <p:cNvCxnSpPr>
            <a:cxnSpLocks/>
          </p:cNvCxnSpPr>
          <p:nvPr/>
        </p:nvCxnSpPr>
        <p:spPr>
          <a:xfrm>
            <a:off x="294095" y="1989634"/>
            <a:ext cx="13543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18187D3-ADA3-28C7-AAAB-75122FAA5C2F}"/>
              </a:ext>
            </a:extLst>
          </p:cNvPr>
          <p:cNvCxnSpPr>
            <a:cxnSpLocks/>
          </p:cNvCxnSpPr>
          <p:nvPr/>
        </p:nvCxnSpPr>
        <p:spPr>
          <a:xfrm>
            <a:off x="4996320" y="1993802"/>
            <a:ext cx="7248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161AB28-CEA8-FBD7-1195-BF9A2E2BC482}"/>
              </a:ext>
            </a:extLst>
          </p:cNvPr>
          <p:cNvCxnSpPr>
            <a:cxnSpLocks/>
          </p:cNvCxnSpPr>
          <p:nvPr/>
        </p:nvCxnSpPr>
        <p:spPr>
          <a:xfrm>
            <a:off x="7887758" y="3163478"/>
            <a:ext cx="11165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4F61551-A8C6-5DF3-B750-A3AFD33348B9}"/>
              </a:ext>
            </a:extLst>
          </p:cNvPr>
          <p:cNvCxnSpPr>
            <a:cxnSpLocks/>
          </p:cNvCxnSpPr>
          <p:nvPr/>
        </p:nvCxnSpPr>
        <p:spPr>
          <a:xfrm>
            <a:off x="833740" y="3455578"/>
            <a:ext cx="1351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F368C51-A80F-F231-DE3D-A705E0DDD4C5}"/>
              </a:ext>
            </a:extLst>
          </p:cNvPr>
          <p:cNvCxnSpPr>
            <a:cxnSpLocks/>
          </p:cNvCxnSpPr>
          <p:nvPr/>
        </p:nvCxnSpPr>
        <p:spPr>
          <a:xfrm>
            <a:off x="4454487" y="3468278"/>
            <a:ext cx="693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E6B9232-5C47-82B9-4B23-9F177CDB8867}"/>
              </a:ext>
            </a:extLst>
          </p:cNvPr>
          <p:cNvCxnSpPr>
            <a:cxnSpLocks/>
          </p:cNvCxnSpPr>
          <p:nvPr/>
        </p:nvCxnSpPr>
        <p:spPr>
          <a:xfrm>
            <a:off x="292665" y="5195478"/>
            <a:ext cx="693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745F6E4-00BD-5952-D9F6-672910A5A659}"/>
              </a:ext>
            </a:extLst>
          </p:cNvPr>
          <p:cNvCxnSpPr>
            <a:cxnSpLocks/>
          </p:cNvCxnSpPr>
          <p:nvPr/>
        </p:nvCxnSpPr>
        <p:spPr>
          <a:xfrm>
            <a:off x="5374866" y="5179150"/>
            <a:ext cx="7626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843DAFA-12C5-E637-6105-DBA95B3434AD}"/>
              </a:ext>
            </a:extLst>
          </p:cNvPr>
          <p:cNvCxnSpPr>
            <a:cxnSpLocks/>
          </p:cNvCxnSpPr>
          <p:nvPr/>
        </p:nvCxnSpPr>
        <p:spPr>
          <a:xfrm>
            <a:off x="1230664" y="6336664"/>
            <a:ext cx="11165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2241F55-948E-26F8-419A-C7119536A688}"/>
              </a:ext>
            </a:extLst>
          </p:cNvPr>
          <p:cNvSpPr txBox="1"/>
          <p:nvPr/>
        </p:nvSpPr>
        <p:spPr>
          <a:xfrm>
            <a:off x="1899938" y="416259"/>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b="0" i="0">
                <a:solidFill>
                  <a:srgbClr val="FF0000"/>
                </a:solidFill>
                <a:effectLst/>
                <a:latin typeface="+mn-lt"/>
              </a:rPr>
              <a:t>l</a:t>
            </a:r>
            <a:r>
              <a:rPr lang="en-US" sz="4400" b="0" i="0">
                <a:solidFill>
                  <a:srgbClr val="000000"/>
                </a:solidFill>
                <a:effectLst/>
                <a:latin typeface="+mn-lt"/>
              </a:rPr>
              <a:t>ấp </a:t>
            </a:r>
            <a:r>
              <a:rPr lang="en-US" sz="4400" b="0" i="0">
                <a:solidFill>
                  <a:srgbClr val="FF0000"/>
                </a:solidFill>
                <a:effectLst/>
                <a:latin typeface="+mn-lt"/>
              </a:rPr>
              <a:t>l</a:t>
            </a:r>
            <a:r>
              <a:rPr lang="en-US" sz="4400" b="0" i="0">
                <a:solidFill>
                  <a:srgbClr val="000000"/>
                </a:solidFill>
                <a:effectLst/>
                <a:latin typeface="+mn-lt"/>
              </a:rPr>
              <a:t>ánh</a:t>
            </a:r>
            <a:endParaRPr lang="en-US" sz="4400">
              <a:solidFill>
                <a:srgbClr val="000000"/>
              </a:solidFill>
            </a:endParaRPr>
          </a:p>
        </p:txBody>
      </p:sp>
      <p:sp>
        <p:nvSpPr>
          <p:cNvPr id="5" name="TextBox 4">
            <a:extLst>
              <a:ext uri="{FF2B5EF4-FFF2-40B4-BE49-F238E27FC236}">
                <a16:creationId xmlns:a16="http://schemas.microsoft.com/office/drawing/2014/main" xmlns="" id="{8623C5A6-A582-459A-32AC-E8E131EB0AC7}"/>
              </a:ext>
            </a:extLst>
          </p:cNvPr>
          <p:cNvSpPr txBox="1"/>
          <p:nvPr/>
        </p:nvSpPr>
        <p:spPr>
          <a:xfrm>
            <a:off x="1899938" y="1507950"/>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b="0" i="0">
                <a:solidFill>
                  <a:srgbClr val="000000"/>
                </a:solidFill>
                <a:effectLst/>
                <a:latin typeface="+mn-lt"/>
              </a:rPr>
              <a:t>vi-ô-lông</a:t>
            </a:r>
            <a:endParaRPr lang="en-US" sz="4400">
              <a:solidFill>
                <a:srgbClr val="000000"/>
              </a:solidFill>
            </a:endParaRPr>
          </a:p>
        </p:txBody>
      </p:sp>
      <p:sp>
        <p:nvSpPr>
          <p:cNvPr id="6" name="TextBox 5">
            <a:extLst>
              <a:ext uri="{FF2B5EF4-FFF2-40B4-BE49-F238E27FC236}">
                <a16:creationId xmlns:a16="http://schemas.microsoft.com/office/drawing/2014/main" xmlns="" id="{A677ED36-6044-E351-9652-5E476A1E55C7}"/>
              </a:ext>
            </a:extLst>
          </p:cNvPr>
          <p:cNvSpPr txBox="1"/>
          <p:nvPr/>
        </p:nvSpPr>
        <p:spPr>
          <a:xfrm>
            <a:off x="1899938" y="2602510"/>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vi-VN" sz="4400" b="0" i="0">
                <a:solidFill>
                  <a:srgbClr val="000000"/>
                </a:solidFill>
                <a:effectLst/>
                <a:latin typeface="+mn-lt"/>
              </a:rPr>
              <a:t>cla-ri-nét</a:t>
            </a:r>
            <a:endParaRPr lang="en-US" sz="4400">
              <a:solidFill>
                <a:srgbClr val="000000"/>
              </a:solidFill>
            </a:endParaRPr>
          </a:p>
        </p:txBody>
      </p:sp>
      <p:sp>
        <p:nvSpPr>
          <p:cNvPr id="7" name="TextBox 6">
            <a:extLst>
              <a:ext uri="{FF2B5EF4-FFF2-40B4-BE49-F238E27FC236}">
                <a16:creationId xmlns:a16="http://schemas.microsoft.com/office/drawing/2014/main" xmlns="" id="{CF301C85-663E-76FB-B4AF-743370A2B340}"/>
              </a:ext>
            </a:extLst>
          </p:cNvPr>
          <p:cNvSpPr txBox="1"/>
          <p:nvPr/>
        </p:nvSpPr>
        <p:spPr>
          <a:xfrm>
            <a:off x="1899938" y="3657940"/>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vi-VN" sz="4400" b="0" i="0">
                <a:solidFill>
                  <a:srgbClr val="000000"/>
                </a:solidFill>
                <a:effectLst/>
                <a:latin typeface="+mn-lt"/>
              </a:rPr>
              <a:t>xen-lô</a:t>
            </a:r>
            <a:endParaRPr lang="en-US" sz="4400">
              <a:solidFill>
                <a:srgbClr val="000000"/>
              </a:solidFill>
            </a:endParaRPr>
          </a:p>
        </p:txBody>
      </p:sp>
      <p:sp>
        <p:nvSpPr>
          <p:cNvPr id="8" name="TextBox 7">
            <a:extLst>
              <a:ext uri="{FF2B5EF4-FFF2-40B4-BE49-F238E27FC236}">
                <a16:creationId xmlns:a16="http://schemas.microsoft.com/office/drawing/2014/main" xmlns="" id="{D314D1A0-1133-EC7E-76EE-3E03EACAAC04}"/>
              </a:ext>
            </a:extLst>
          </p:cNvPr>
          <p:cNvSpPr txBox="1"/>
          <p:nvPr/>
        </p:nvSpPr>
        <p:spPr>
          <a:xfrm>
            <a:off x="1899938" y="4679002"/>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vi-VN" sz="4400" b="0" i="0">
                <a:solidFill>
                  <a:srgbClr val="FF0000"/>
                </a:solidFill>
                <a:effectLst/>
                <a:latin typeface="+mn-lt"/>
              </a:rPr>
              <a:t>x</a:t>
            </a:r>
            <a:r>
              <a:rPr lang="vi-VN" sz="4400" b="0" i="0">
                <a:solidFill>
                  <a:srgbClr val="000000"/>
                </a:solidFill>
                <a:effectLst/>
                <a:latin typeface="+mn-lt"/>
              </a:rPr>
              <a:t>úc động</a:t>
            </a:r>
            <a:endParaRPr lang="en-US" sz="4400">
              <a:solidFill>
                <a:srgbClr val="000000"/>
              </a:solidFill>
            </a:endParaRPr>
          </a:p>
        </p:txBody>
      </p:sp>
      <p:sp>
        <p:nvSpPr>
          <p:cNvPr id="9" name="TextBox 8">
            <a:extLst>
              <a:ext uri="{FF2B5EF4-FFF2-40B4-BE49-F238E27FC236}">
                <a16:creationId xmlns:a16="http://schemas.microsoft.com/office/drawing/2014/main" xmlns="" id="{B42BEDF6-077C-857C-FDF6-B422631FBC98}"/>
              </a:ext>
            </a:extLst>
          </p:cNvPr>
          <p:cNvSpPr txBox="1"/>
          <p:nvPr/>
        </p:nvSpPr>
        <p:spPr>
          <a:xfrm>
            <a:off x="1899938" y="5734432"/>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vi-VN" sz="4400" b="0" i="0">
                <a:solidFill>
                  <a:srgbClr val="000000"/>
                </a:solidFill>
                <a:effectLst/>
                <a:latin typeface="+mn-lt"/>
              </a:rPr>
              <a:t>Tờ-réc</a:t>
            </a:r>
            <a:endParaRPr lang="en-US" sz="4400">
              <a:solidFill>
                <a:srgbClr val="000000"/>
              </a:solidFill>
            </a:endParaRPr>
          </a:p>
        </p:txBody>
      </p:sp>
      <p:sp>
        <p:nvSpPr>
          <p:cNvPr id="2" name="TextBox 1">
            <a:extLst>
              <a:ext uri="{FF2B5EF4-FFF2-40B4-BE49-F238E27FC236}">
                <a16:creationId xmlns:a16="http://schemas.microsoft.com/office/drawing/2014/main" xmlns="" id="{2BF41A71-CB92-4582-615A-A82E8B7E5D43}"/>
              </a:ext>
            </a:extLst>
          </p:cNvPr>
          <p:cNvSpPr txBox="1"/>
          <p:nvPr/>
        </p:nvSpPr>
        <p:spPr>
          <a:xfrm>
            <a:off x="6784218" y="416258"/>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sz="4400" b="0" i="0">
                <a:solidFill>
                  <a:srgbClr val="000000"/>
                </a:solidFill>
                <a:effectLst/>
                <a:latin typeface="+mn-lt"/>
              </a:rPr>
              <a:t>Tờ-re-te-te</a:t>
            </a:r>
            <a:endParaRPr lang="en-US" sz="4400">
              <a:solidFill>
                <a:srgbClr val="FF0000"/>
              </a:solidFill>
            </a:endParaRPr>
          </a:p>
        </p:txBody>
      </p:sp>
      <p:sp>
        <p:nvSpPr>
          <p:cNvPr id="3" name="TextBox 2">
            <a:extLst>
              <a:ext uri="{FF2B5EF4-FFF2-40B4-BE49-F238E27FC236}">
                <a16:creationId xmlns:a16="http://schemas.microsoft.com/office/drawing/2014/main" xmlns="" id="{84F983E7-35BC-22DA-E289-EA6F2B054666}"/>
              </a:ext>
            </a:extLst>
          </p:cNvPr>
          <p:cNvSpPr txBox="1"/>
          <p:nvPr/>
        </p:nvSpPr>
        <p:spPr>
          <a:xfrm>
            <a:off x="6784218" y="1507950"/>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vi-VN" sz="4400" b="0" i="0">
                <a:solidFill>
                  <a:srgbClr val="000000"/>
                </a:solidFill>
                <a:effectLst/>
                <a:latin typeface="+mn-lt"/>
              </a:rPr>
              <a:t>m</a:t>
            </a:r>
            <a:r>
              <a:rPr lang="vi-VN" sz="4400" b="0" i="0">
                <a:solidFill>
                  <a:srgbClr val="FF0000"/>
                </a:solidFill>
                <a:effectLst/>
                <a:latin typeface="+mn-lt"/>
              </a:rPr>
              <a:t>ãn</a:t>
            </a:r>
            <a:r>
              <a:rPr lang="vi-VN" sz="4400" b="0" i="0">
                <a:solidFill>
                  <a:srgbClr val="000000"/>
                </a:solidFill>
                <a:effectLst/>
                <a:latin typeface="+mn-lt"/>
              </a:rPr>
              <a:t> ng</a:t>
            </a:r>
            <a:r>
              <a:rPr lang="vi-VN" sz="4400" b="0" i="0">
                <a:solidFill>
                  <a:srgbClr val="FF0000"/>
                </a:solidFill>
                <a:effectLst/>
                <a:latin typeface="+mn-lt"/>
              </a:rPr>
              <a:t>uyện</a:t>
            </a:r>
            <a:endParaRPr lang="en-US" sz="4400">
              <a:solidFill>
                <a:srgbClr val="FF0000"/>
              </a:solidFill>
            </a:endParaRPr>
          </a:p>
        </p:txBody>
      </p:sp>
      <p:sp>
        <p:nvSpPr>
          <p:cNvPr id="10" name="TextBox 9">
            <a:extLst>
              <a:ext uri="{FF2B5EF4-FFF2-40B4-BE49-F238E27FC236}">
                <a16:creationId xmlns:a16="http://schemas.microsoft.com/office/drawing/2014/main" xmlns="" id="{AD26DD87-27BE-9542-6628-8C14A09EBE86}"/>
              </a:ext>
            </a:extLst>
          </p:cNvPr>
          <p:cNvSpPr txBox="1"/>
          <p:nvPr/>
        </p:nvSpPr>
        <p:spPr>
          <a:xfrm>
            <a:off x="6784218" y="2602510"/>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a:solidFill>
                  <a:srgbClr val="FF0000"/>
                </a:solidFill>
              </a:rPr>
              <a:t>r</a:t>
            </a:r>
            <a:r>
              <a:rPr lang="en-US" sz="4400">
                <a:solidFill>
                  <a:srgbClr val="000000"/>
                </a:solidFill>
              </a:rPr>
              <a:t>ực </a:t>
            </a:r>
            <a:r>
              <a:rPr lang="en-US" sz="4400">
                <a:solidFill>
                  <a:srgbClr val="FF0000"/>
                </a:solidFill>
              </a:rPr>
              <a:t>r</a:t>
            </a:r>
            <a:r>
              <a:rPr lang="en-US" sz="4400">
                <a:solidFill>
                  <a:srgbClr val="000000"/>
                </a:solidFill>
              </a:rPr>
              <a:t>ỡ</a:t>
            </a:r>
          </a:p>
        </p:txBody>
      </p:sp>
      <p:sp>
        <p:nvSpPr>
          <p:cNvPr id="11" name="TextBox 10">
            <a:extLst>
              <a:ext uri="{FF2B5EF4-FFF2-40B4-BE49-F238E27FC236}">
                <a16:creationId xmlns:a16="http://schemas.microsoft.com/office/drawing/2014/main" xmlns="" id="{462745EF-3FBC-09DE-51E4-AFA200E8B247}"/>
              </a:ext>
            </a:extLst>
          </p:cNvPr>
          <p:cNvSpPr txBox="1"/>
          <p:nvPr/>
        </p:nvSpPr>
        <p:spPr>
          <a:xfrm>
            <a:off x="6784218" y="3657940"/>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b="0" i="0">
                <a:solidFill>
                  <a:srgbClr val="FF0000"/>
                </a:solidFill>
                <a:effectLst/>
                <a:latin typeface="+mn-lt"/>
              </a:rPr>
              <a:t>r</a:t>
            </a:r>
            <a:r>
              <a:rPr lang="en-US" sz="4400" b="0" i="0">
                <a:solidFill>
                  <a:srgbClr val="000000"/>
                </a:solidFill>
                <a:effectLst/>
                <a:latin typeface="+mn-lt"/>
              </a:rPr>
              <a:t>éo </a:t>
            </a:r>
            <a:r>
              <a:rPr lang="en-US" sz="4400" b="0" i="0">
                <a:solidFill>
                  <a:srgbClr val="FF0000"/>
                </a:solidFill>
                <a:effectLst/>
                <a:latin typeface="+mn-lt"/>
              </a:rPr>
              <a:t>r</a:t>
            </a:r>
            <a:r>
              <a:rPr lang="en-US" sz="4400" b="0" i="0">
                <a:solidFill>
                  <a:srgbClr val="000000"/>
                </a:solidFill>
                <a:effectLst/>
                <a:latin typeface="+mn-lt"/>
              </a:rPr>
              <a:t>ắt</a:t>
            </a:r>
            <a:endParaRPr lang="en-US" sz="4400">
              <a:solidFill>
                <a:srgbClr val="000000"/>
              </a:solidFill>
            </a:endParaRPr>
          </a:p>
        </p:txBody>
      </p:sp>
      <p:sp>
        <p:nvSpPr>
          <p:cNvPr id="12" name="TextBox 11">
            <a:extLst>
              <a:ext uri="{FF2B5EF4-FFF2-40B4-BE49-F238E27FC236}">
                <a16:creationId xmlns:a16="http://schemas.microsoft.com/office/drawing/2014/main" xmlns="" id="{063F828C-3A01-2503-C7C0-FB5DFEF65F47}"/>
              </a:ext>
            </a:extLst>
          </p:cNvPr>
          <p:cNvSpPr txBox="1"/>
          <p:nvPr/>
        </p:nvSpPr>
        <p:spPr>
          <a:xfrm>
            <a:off x="6784218" y="4679002"/>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b="0" i="0">
                <a:solidFill>
                  <a:srgbClr val="FF0000"/>
                </a:solidFill>
                <a:effectLst/>
                <a:latin typeface="+mn-lt"/>
              </a:rPr>
              <a:t>r</a:t>
            </a:r>
            <a:r>
              <a:rPr lang="en-US" sz="4400" b="0" i="0">
                <a:solidFill>
                  <a:srgbClr val="000000"/>
                </a:solidFill>
                <a:effectLst/>
                <a:latin typeface="+mn-lt"/>
              </a:rPr>
              <a:t>ạo </a:t>
            </a:r>
            <a:r>
              <a:rPr lang="en-US" sz="4400" b="0" i="0">
                <a:solidFill>
                  <a:srgbClr val="FF0000"/>
                </a:solidFill>
                <a:effectLst/>
                <a:latin typeface="+mn-lt"/>
              </a:rPr>
              <a:t>r</a:t>
            </a:r>
            <a:r>
              <a:rPr lang="en-US" sz="4400" b="0" i="0">
                <a:solidFill>
                  <a:srgbClr val="000000"/>
                </a:solidFill>
                <a:effectLst/>
                <a:latin typeface="+mn-lt"/>
              </a:rPr>
              <a:t>ực</a:t>
            </a:r>
            <a:endParaRPr lang="en-US" sz="4400">
              <a:solidFill>
                <a:srgbClr val="000000"/>
              </a:solidFill>
            </a:endParaRPr>
          </a:p>
        </p:txBody>
      </p:sp>
      <p:sp>
        <p:nvSpPr>
          <p:cNvPr id="13" name="TextBox 12">
            <a:extLst>
              <a:ext uri="{FF2B5EF4-FFF2-40B4-BE49-F238E27FC236}">
                <a16:creationId xmlns:a16="http://schemas.microsoft.com/office/drawing/2014/main" xmlns="" id="{F8FD2F06-691B-83BA-5AC8-C8AB7939C118}"/>
              </a:ext>
            </a:extLst>
          </p:cNvPr>
          <p:cNvSpPr txBox="1"/>
          <p:nvPr/>
        </p:nvSpPr>
        <p:spPr>
          <a:xfrm>
            <a:off x="6784218" y="5734431"/>
            <a:ext cx="3426646" cy="851297"/>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b="0" i="0">
                <a:solidFill>
                  <a:srgbClr val="000000"/>
                </a:solidFill>
                <a:effectLst/>
                <a:latin typeface="+mn-lt"/>
              </a:rPr>
              <a:t>bắ</a:t>
            </a:r>
            <a:r>
              <a:rPr lang="en-US" sz="4400" b="0" i="0">
                <a:solidFill>
                  <a:srgbClr val="FF0000"/>
                </a:solidFill>
                <a:effectLst/>
                <a:latin typeface="+mn-lt"/>
              </a:rPr>
              <a:t>t</a:t>
            </a:r>
            <a:r>
              <a:rPr lang="en-US" sz="4400" b="0" i="0">
                <a:solidFill>
                  <a:srgbClr val="000000"/>
                </a:solidFill>
                <a:effectLst/>
                <a:latin typeface="+mn-lt"/>
              </a:rPr>
              <a:t> </a:t>
            </a:r>
            <a:r>
              <a:rPr lang="en-US" sz="4400" b="0" i="0">
                <a:solidFill>
                  <a:srgbClr val="FF0000"/>
                </a:solidFill>
                <a:effectLst/>
                <a:latin typeface="+mn-lt"/>
              </a:rPr>
              <a:t>ch</a:t>
            </a:r>
            <a:r>
              <a:rPr lang="en-US" sz="4400" b="0" i="0">
                <a:solidFill>
                  <a:srgbClr val="000000"/>
                </a:solidFill>
                <a:effectLst/>
                <a:latin typeface="+mn-lt"/>
              </a:rPr>
              <a:t>ướ</a:t>
            </a:r>
            <a:r>
              <a:rPr lang="en-US" sz="4400" b="0" i="0">
                <a:solidFill>
                  <a:srgbClr val="FF0000"/>
                </a:solidFill>
                <a:effectLst/>
                <a:latin typeface="+mn-lt"/>
              </a:rPr>
              <a:t>c</a:t>
            </a:r>
            <a:endParaRPr lang="en-US" sz="4400">
              <a:solidFill>
                <a:srgbClr val="FF0000"/>
              </a:solidFill>
            </a:endParaRPr>
          </a:p>
        </p:txBody>
      </p:sp>
    </p:spTree>
    <p:extLst>
      <p:ext uri="{BB962C8B-B14F-4D97-AF65-F5344CB8AC3E}">
        <p14:creationId xmlns:p14="http://schemas.microsoft.com/office/powerpoint/2010/main" val="280493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EF17D56-2548-3397-E6C0-1F4BD1FAF4A7}"/>
              </a:ext>
            </a:extLst>
          </p:cNvPr>
          <p:cNvGrpSpPr/>
          <p:nvPr/>
        </p:nvGrpSpPr>
        <p:grpSpPr>
          <a:xfrm>
            <a:off x="-406400" y="152400"/>
            <a:ext cx="2901950" cy="801608"/>
            <a:chOff x="752815" y="767254"/>
            <a:chExt cx="2205781" cy="801608"/>
          </a:xfrm>
        </p:grpSpPr>
        <p:sp>
          <p:nvSpPr>
            <p:cNvPr id="4" name="Google Shape;4306;p14">
              <a:extLst>
                <a:ext uri="{FF2B5EF4-FFF2-40B4-BE49-F238E27FC236}">
                  <a16:creationId xmlns:a16="http://schemas.microsoft.com/office/drawing/2014/main" xmlns="" id="{7319F9EB-27BB-D890-3106-261DF34FA7AE}"/>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5" name="TextBox 4">
              <a:extLst>
                <a:ext uri="{FF2B5EF4-FFF2-40B4-BE49-F238E27FC236}">
                  <a16:creationId xmlns:a16="http://schemas.microsoft.com/office/drawing/2014/main" xmlns="" id="{86CFEA2C-653C-4DF1-88D0-1B3E8AEB104E}"/>
                </a:ext>
              </a:extLst>
            </p:cNvPr>
            <p:cNvSpPr txBox="1"/>
            <p:nvPr/>
          </p:nvSpPr>
          <p:spPr>
            <a:xfrm>
              <a:off x="877050" y="860976"/>
              <a:ext cx="1957309" cy="707886"/>
            </a:xfrm>
            <a:prstGeom prst="rect">
              <a:avLst/>
            </a:prstGeom>
            <a:noFill/>
          </p:spPr>
          <p:txBody>
            <a:bodyPr wrap="square" rtlCol="0">
              <a:spAutoFit/>
            </a:bodyPr>
            <a:lstStyle/>
            <a:p>
              <a:pPr algn="ctr"/>
              <a:r>
                <a:rPr lang="en-US" sz="2000" b="1"/>
                <a:t>Giải nghĩa từ khó</a:t>
              </a:r>
            </a:p>
          </p:txBody>
        </p:sp>
      </p:grpSp>
      <p:sp>
        <p:nvSpPr>
          <p:cNvPr id="6" name="TextBox 5">
            <a:extLst>
              <a:ext uri="{FF2B5EF4-FFF2-40B4-BE49-F238E27FC236}">
                <a16:creationId xmlns:a16="http://schemas.microsoft.com/office/drawing/2014/main" xmlns="" id="{A114A400-BE9B-607E-E211-26DA14D5BBE7}"/>
              </a:ext>
            </a:extLst>
          </p:cNvPr>
          <p:cNvSpPr txBox="1"/>
          <p:nvPr/>
        </p:nvSpPr>
        <p:spPr>
          <a:xfrm>
            <a:off x="476250" y="1507950"/>
            <a:ext cx="11315700" cy="851297"/>
          </a:xfrm>
          <a:prstGeom prst="roundRect">
            <a:avLst/>
          </a:prstGeom>
          <a:solidFill>
            <a:srgbClr val="FDF8E7">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a:solidFill>
                  <a:srgbClr val="000000"/>
                </a:solidFill>
              </a:rPr>
              <a:t>Tiết tấu: ?</a:t>
            </a:r>
          </a:p>
        </p:txBody>
      </p:sp>
      <p:sp>
        <p:nvSpPr>
          <p:cNvPr id="7" name="TextBox 6">
            <a:extLst>
              <a:ext uri="{FF2B5EF4-FFF2-40B4-BE49-F238E27FC236}">
                <a16:creationId xmlns:a16="http://schemas.microsoft.com/office/drawing/2014/main" xmlns="" id="{3F12C218-8A28-A005-5F86-520D740E6A2B}"/>
              </a:ext>
            </a:extLst>
          </p:cNvPr>
          <p:cNvSpPr txBox="1"/>
          <p:nvPr/>
        </p:nvSpPr>
        <p:spPr>
          <a:xfrm>
            <a:off x="476250" y="1507949"/>
            <a:ext cx="11315700" cy="851297"/>
          </a:xfrm>
          <a:prstGeom prst="roundRect">
            <a:avLst/>
          </a:prstGeom>
          <a:solidFill>
            <a:srgbClr val="FDF8E7"/>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a:solidFill>
                  <a:srgbClr val="000000"/>
                </a:solidFill>
              </a:rPr>
              <a:t>Tiết tấu: nhịp điệu của âm nhạc.</a:t>
            </a:r>
          </a:p>
        </p:txBody>
      </p:sp>
      <p:sp>
        <p:nvSpPr>
          <p:cNvPr id="8" name="TextBox 7">
            <a:extLst>
              <a:ext uri="{FF2B5EF4-FFF2-40B4-BE49-F238E27FC236}">
                <a16:creationId xmlns:a16="http://schemas.microsoft.com/office/drawing/2014/main" xmlns="" id="{308976F6-C843-EB7E-5C96-EB44B9CFC1E9}"/>
              </a:ext>
            </a:extLst>
          </p:cNvPr>
          <p:cNvSpPr txBox="1"/>
          <p:nvPr/>
        </p:nvSpPr>
        <p:spPr>
          <a:xfrm>
            <a:off x="476250" y="2860500"/>
            <a:ext cx="11315700" cy="851297"/>
          </a:xfrm>
          <a:prstGeom prst="roundRect">
            <a:avLst/>
          </a:prstGeom>
          <a:solidFill>
            <a:srgbClr val="FDF8E7">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a:solidFill>
                  <a:srgbClr val="000000"/>
                </a:solidFill>
              </a:rPr>
              <a:t>Vi-ô-lông, cla-ri-nét, xen-lô: ?</a:t>
            </a:r>
          </a:p>
        </p:txBody>
      </p:sp>
    </p:spTree>
    <p:extLst>
      <p:ext uri="{BB962C8B-B14F-4D97-AF65-F5344CB8AC3E}">
        <p14:creationId xmlns:p14="http://schemas.microsoft.com/office/powerpoint/2010/main" val="5020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34267-0EB4-EAA5-3056-CC79F603F080}"/>
              </a:ext>
            </a:extLst>
          </p:cNvPr>
          <p:cNvSpPr>
            <a:spLocks noGrp="1"/>
          </p:cNvSpPr>
          <p:nvPr>
            <p:ph type="title"/>
          </p:nvPr>
        </p:nvSpPr>
        <p:spPr>
          <a:xfrm>
            <a:off x="957277" y="173475"/>
            <a:ext cx="10247284" cy="643647"/>
          </a:xfrm>
        </p:spPr>
        <p:txBody>
          <a:bodyPr/>
          <a:lstStyle/>
          <a:p>
            <a:r>
              <a:rPr lang="en-US"/>
              <a:t>Vi-ô-lông</a:t>
            </a:r>
          </a:p>
        </p:txBody>
      </p:sp>
      <p:pic>
        <p:nvPicPr>
          <p:cNvPr id="2050" name="Picture 2" descr="Vĩ cầm – Wikipedia tiếng Việt">
            <a:extLst>
              <a:ext uri="{FF2B5EF4-FFF2-40B4-BE49-F238E27FC236}">
                <a16:creationId xmlns:a16="http://schemas.microsoft.com/office/drawing/2014/main" xmlns="" id="{DADE2769-F858-FA3B-A4EF-F2FF04761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9" y="1714500"/>
            <a:ext cx="2851326"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Ảnh có sẵn miễn phí về âm nhạc, biểu diễn trực tiếp, cung vĩ cầm, đàn ông,  đàn vi ô lông, đang chơi, kính mắt, nghệ sĩ violin, nhạc cụ dây, nhạc">
            <a:extLst>
              <a:ext uri="{FF2B5EF4-FFF2-40B4-BE49-F238E27FC236}">
                <a16:creationId xmlns:a16="http://schemas.microsoft.com/office/drawing/2014/main" xmlns="" id="{62076A4C-2BC6-A284-6170-93DF1BC45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714500"/>
            <a:ext cx="6972302"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0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34267-0EB4-EAA5-3056-CC79F603F080}"/>
              </a:ext>
            </a:extLst>
          </p:cNvPr>
          <p:cNvSpPr>
            <a:spLocks noGrp="1"/>
          </p:cNvSpPr>
          <p:nvPr>
            <p:ph type="title"/>
          </p:nvPr>
        </p:nvSpPr>
        <p:spPr>
          <a:xfrm>
            <a:off x="957277" y="173475"/>
            <a:ext cx="10247284" cy="643647"/>
          </a:xfrm>
        </p:spPr>
        <p:txBody>
          <a:bodyPr/>
          <a:lstStyle/>
          <a:p>
            <a:r>
              <a:rPr lang="en-US" sz="5400">
                <a:solidFill>
                  <a:srgbClr val="000000"/>
                </a:solidFill>
              </a:rPr>
              <a:t>cla-ri-nét</a:t>
            </a:r>
            <a:endParaRPr lang="en-US"/>
          </a:p>
        </p:txBody>
      </p:sp>
      <p:pic>
        <p:nvPicPr>
          <p:cNvPr id="3074" name="Picture 2" descr="Tải 3D Tự Học Kèn Clarinet Cla ri nét Nốt Nhạc cho máy tính PC Windows  phiên bản mới nhất - urokimusic.com.HowToPlayClarinet3D">
            <a:extLst>
              <a:ext uri="{FF2B5EF4-FFF2-40B4-BE49-F238E27FC236}">
                <a16:creationId xmlns:a16="http://schemas.microsoft.com/office/drawing/2014/main" xmlns="" id="{A478268E-F3D9-746E-D198-4881F75EE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238375"/>
            <a:ext cx="48768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arinet – Wikipedia tiếng Việt">
            <a:extLst>
              <a:ext uri="{FF2B5EF4-FFF2-40B4-BE49-F238E27FC236}">
                <a16:creationId xmlns:a16="http://schemas.microsoft.com/office/drawing/2014/main" xmlns="" id="{F8630782-D3F0-B620-B0DA-FE879F43D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02679">
            <a:off x="7482621" y="284344"/>
            <a:ext cx="8429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470122"/>
      </p:ext>
    </p:extLst>
  </p:cSld>
  <p:clrMapOvr>
    <a:masterClrMapping/>
  </p:clrMapOvr>
</p:sld>
</file>

<file path=ppt/theme/theme1.xml><?xml version="1.0" encoding="utf-8"?>
<a:theme xmlns:a="http://schemas.openxmlformats.org/drawingml/2006/main" name="Dinosaur Weekly Planner for Elementary by Slidesgo">
  <a:themeElements>
    <a:clrScheme name="Simple Light">
      <a:dk1>
        <a:srgbClr val="FFFFFF"/>
      </a:dk1>
      <a:lt1>
        <a:srgbClr val="FDF8E7"/>
      </a:lt1>
      <a:dk2>
        <a:srgbClr val="FFC942"/>
      </a:dk2>
      <a:lt2>
        <a:srgbClr val="FF8969"/>
      </a:lt2>
      <a:accent1>
        <a:srgbClr val="F36565"/>
      </a:accent1>
      <a:accent2>
        <a:srgbClr val="8FB86A"/>
      </a:accent2>
      <a:accent3>
        <a:srgbClr val="1D8A6B"/>
      </a:accent3>
      <a:accent4>
        <a:srgbClr val="718AAC"/>
      </a:accent4>
      <a:accent5>
        <a:srgbClr val="5C6A72"/>
      </a:accent5>
      <a:accent6>
        <a:srgbClr val="423330"/>
      </a:accent6>
      <a:hlink>
        <a:srgbClr val="4233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213F619F69346A27A17DCC0187115" ma:contentTypeVersion="15" ma:contentTypeDescription="Create a new document." ma:contentTypeScope="" ma:versionID="d75f05a3c6194c1d71d369dd4b6acacf">
  <xsd:schema xmlns:xsd="http://www.w3.org/2001/XMLSchema" xmlns:xs="http://www.w3.org/2001/XMLSchema" xmlns:p="http://schemas.microsoft.com/office/2006/metadata/properties" xmlns:ns3="b97660ec-33e4-4bfe-bc7d-678202ed2d5d" xmlns:ns4="0179d4b1-8724-4f15-924d-d3190f5795d6" targetNamespace="http://schemas.microsoft.com/office/2006/metadata/properties" ma:root="true" ma:fieldsID="9175645f8ce7105d891ae59bbf10464b" ns3:_="" ns4:_="">
    <xsd:import namespace="b97660ec-33e4-4bfe-bc7d-678202ed2d5d"/>
    <xsd:import namespace="0179d4b1-8724-4f15-924d-d3190f5795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660ec-33e4-4bfe-bc7d-678202ed2d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79d4b1-8724-4f15-924d-d3190f5795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97660ec-33e4-4bfe-bc7d-678202ed2d5d" xsi:nil="true"/>
  </documentManagement>
</p:properties>
</file>

<file path=customXml/itemProps1.xml><?xml version="1.0" encoding="utf-8"?>
<ds:datastoreItem xmlns:ds="http://schemas.openxmlformats.org/officeDocument/2006/customXml" ds:itemID="{A3B2A8CE-19ED-4DC6-B1B8-354D0044B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7660ec-33e4-4bfe-bc7d-678202ed2d5d"/>
    <ds:schemaRef ds:uri="0179d4b1-8724-4f15-924d-d3190f579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B8927D-3854-4B1E-A693-3FEE35A2ACFE}">
  <ds:schemaRefs>
    <ds:schemaRef ds:uri="http://schemas.microsoft.com/sharepoint/v3/contenttype/forms"/>
  </ds:schemaRefs>
</ds:datastoreItem>
</file>

<file path=customXml/itemProps3.xml><?xml version="1.0" encoding="utf-8"?>
<ds:datastoreItem xmlns:ds="http://schemas.openxmlformats.org/officeDocument/2006/customXml" ds:itemID="{F7D69340-0CF5-4F63-8218-6FDBF7D5675E}">
  <ds:schemaRefs>
    <ds:schemaRef ds:uri="http://www.w3.org/XML/1998/namespace"/>
    <ds:schemaRef ds:uri="b97660ec-33e4-4bfe-bc7d-678202ed2d5d"/>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0179d4b1-8724-4f15-924d-d3190f5795d6"/>
  </ds:schemaRefs>
</ds:datastoreItem>
</file>

<file path=docProps/app.xml><?xml version="1.0" encoding="utf-8"?>
<Properties xmlns="http://schemas.openxmlformats.org/officeDocument/2006/extended-properties" xmlns:vt="http://schemas.openxmlformats.org/officeDocument/2006/docPropsVTypes">
  <TotalTime>1145</TotalTime>
  <Words>935</Words>
  <Application>Microsoft Office PowerPoint</Application>
  <PresentationFormat>Custom</PresentationFormat>
  <Paragraphs>142</Paragraphs>
  <Slides>29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Annifont</vt:lpstr>
      <vt:lpstr>Bebas Neue</vt:lpstr>
      <vt:lpstr>Arial</vt:lpstr>
      <vt:lpstr>AvantGarde</vt:lpstr>
      <vt:lpstr>Lilita One</vt:lpstr>
      <vt:lpstr>VNI-Trung Kien</vt:lpstr>
      <vt:lpstr>Poppins</vt:lpstr>
      <vt:lpstr>Dinosaur Weekly Planner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Vi-ô-lông</vt:lpstr>
      <vt:lpstr>cla-ri-nét</vt:lpstr>
      <vt:lpstr>Xen-lô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 Weekly Planner</dc:title>
  <dc:creator>PC</dc:creator>
  <cp:lastModifiedBy>BTC</cp:lastModifiedBy>
  <cp:revision>140</cp:revision>
  <dcterms:modified xsi:type="dcterms:W3CDTF">2024-09-12T16:00:34Z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0x010100206213F619F69346A27A17DCC0187115</vt:lpwstr>
  </property>
</Properties>
</file>