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70" r:id="rId3"/>
    <p:sldId id="295" r:id="rId4"/>
    <p:sldId id="296" r:id="rId5"/>
    <p:sldId id="281" r:id="rId6"/>
    <p:sldId id="283" r:id="rId7"/>
    <p:sldId id="271" r:id="rId8"/>
    <p:sldId id="284" r:id="rId9"/>
    <p:sldId id="290" r:id="rId10"/>
    <p:sldId id="285" r:id="rId11"/>
  </p:sldIdLst>
  <p:sldSz cx="12344400" cy="7772400"/>
  <p:notesSz cx="6858000" cy="9144000"/>
  <p:defaultTextStyle>
    <a:defPPr>
      <a:defRPr lang="en-US"/>
    </a:defPPr>
    <a:lvl1pPr marL="0" algn="l" defTabSz="1149492" rtl="0" eaLnBrk="1" latinLnBrk="0" hangingPunct="1">
      <a:defRPr sz="2300" kern="1200">
        <a:solidFill>
          <a:schemeClr val="tx1"/>
        </a:solidFill>
        <a:latin typeface="+mn-lt"/>
        <a:ea typeface="+mn-ea"/>
        <a:cs typeface="+mn-cs"/>
      </a:defRPr>
    </a:lvl1pPr>
    <a:lvl2pPr marL="574746" algn="l" defTabSz="1149492" rtl="0" eaLnBrk="1" latinLnBrk="0" hangingPunct="1">
      <a:defRPr sz="2300" kern="1200">
        <a:solidFill>
          <a:schemeClr val="tx1"/>
        </a:solidFill>
        <a:latin typeface="+mn-lt"/>
        <a:ea typeface="+mn-ea"/>
        <a:cs typeface="+mn-cs"/>
      </a:defRPr>
    </a:lvl2pPr>
    <a:lvl3pPr marL="1149492" algn="l" defTabSz="1149492" rtl="0" eaLnBrk="1" latinLnBrk="0" hangingPunct="1">
      <a:defRPr sz="2300" kern="1200">
        <a:solidFill>
          <a:schemeClr val="tx1"/>
        </a:solidFill>
        <a:latin typeface="+mn-lt"/>
        <a:ea typeface="+mn-ea"/>
        <a:cs typeface="+mn-cs"/>
      </a:defRPr>
    </a:lvl3pPr>
    <a:lvl4pPr marL="1724238" algn="l" defTabSz="1149492" rtl="0" eaLnBrk="1" latinLnBrk="0" hangingPunct="1">
      <a:defRPr sz="2300" kern="1200">
        <a:solidFill>
          <a:schemeClr val="tx1"/>
        </a:solidFill>
        <a:latin typeface="+mn-lt"/>
        <a:ea typeface="+mn-ea"/>
        <a:cs typeface="+mn-cs"/>
      </a:defRPr>
    </a:lvl4pPr>
    <a:lvl5pPr marL="2298984" algn="l" defTabSz="1149492" rtl="0" eaLnBrk="1" latinLnBrk="0" hangingPunct="1">
      <a:defRPr sz="2300" kern="1200">
        <a:solidFill>
          <a:schemeClr val="tx1"/>
        </a:solidFill>
        <a:latin typeface="+mn-lt"/>
        <a:ea typeface="+mn-ea"/>
        <a:cs typeface="+mn-cs"/>
      </a:defRPr>
    </a:lvl5pPr>
    <a:lvl6pPr marL="2873731" algn="l" defTabSz="1149492" rtl="0" eaLnBrk="1" latinLnBrk="0" hangingPunct="1">
      <a:defRPr sz="2300" kern="1200">
        <a:solidFill>
          <a:schemeClr val="tx1"/>
        </a:solidFill>
        <a:latin typeface="+mn-lt"/>
        <a:ea typeface="+mn-ea"/>
        <a:cs typeface="+mn-cs"/>
      </a:defRPr>
    </a:lvl6pPr>
    <a:lvl7pPr marL="3448477" algn="l" defTabSz="1149492" rtl="0" eaLnBrk="1" latinLnBrk="0" hangingPunct="1">
      <a:defRPr sz="2300" kern="1200">
        <a:solidFill>
          <a:schemeClr val="tx1"/>
        </a:solidFill>
        <a:latin typeface="+mn-lt"/>
        <a:ea typeface="+mn-ea"/>
        <a:cs typeface="+mn-cs"/>
      </a:defRPr>
    </a:lvl7pPr>
    <a:lvl8pPr marL="4023223" algn="l" defTabSz="1149492" rtl="0" eaLnBrk="1" latinLnBrk="0" hangingPunct="1">
      <a:defRPr sz="2300" kern="1200">
        <a:solidFill>
          <a:schemeClr val="tx1"/>
        </a:solidFill>
        <a:latin typeface="+mn-lt"/>
        <a:ea typeface="+mn-ea"/>
        <a:cs typeface="+mn-cs"/>
      </a:defRPr>
    </a:lvl8pPr>
    <a:lvl9pPr marL="4597969" algn="l" defTabSz="1149492"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388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00FF"/>
    <a:srgbClr val="FFAF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2" d="100"/>
          <a:sy n="62" d="100"/>
        </p:scale>
        <p:origin x="800" y="48"/>
      </p:cViewPr>
      <p:guideLst>
        <p:guide orient="horz" pos="2448"/>
        <p:guide pos="388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FC90CF-A4F9-4FE1-B9C9-7D7E3BAA1409}" type="datetimeFigureOut">
              <a:rPr lang="en-US" smtClean="0"/>
              <a:t>2/23/2024</a:t>
            </a:fld>
            <a:endParaRPr lang="en-US"/>
          </a:p>
        </p:txBody>
      </p:sp>
      <p:sp>
        <p:nvSpPr>
          <p:cNvPr id="4" name="Slide Image Placeholder 3"/>
          <p:cNvSpPr>
            <a:spLocks noGrp="1" noRot="1" noChangeAspect="1"/>
          </p:cNvSpPr>
          <p:nvPr>
            <p:ph type="sldImg" idx="2"/>
          </p:nvPr>
        </p:nvSpPr>
        <p:spPr>
          <a:xfrm>
            <a:off x="977900" y="1143000"/>
            <a:ext cx="49022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235BD1-5607-4DB8-B119-C26954BBF1FD}" type="slidenum">
              <a:rPr lang="en-US" smtClean="0"/>
              <a:t>‹#›</a:t>
            </a:fld>
            <a:endParaRPr lang="en-US"/>
          </a:p>
        </p:txBody>
      </p:sp>
    </p:spTree>
    <p:extLst>
      <p:ext uri="{BB962C8B-B14F-4D97-AF65-F5344CB8AC3E}">
        <p14:creationId xmlns:p14="http://schemas.microsoft.com/office/powerpoint/2010/main" val="24694881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25830" y="1272011"/>
            <a:ext cx="10492740" cy="2705947"/>
          </a:xfrm>
        </p:spPr>
        <p:txBody>
          <a:bodyPr anchor="b"/>
          <a:lstStyle>
            <a:lvl1pPr algn="ctr">
              <a:defRPr sz="7500"/>
            </a:lvl1pPr>
          </a:lstStyle>
          <a:p>
            <a:r>
              <a:rPr lang="en-US"/>
              <a:t>Click to edit Master title style</a:t>
            </a:r>
            <a:endParaRPr lang="en-US" dirty="0"/>
          </a:p>
        </p:txBody>
      </p:sp>
      <p:sp>
        <p:nvSpPr>
          <p:cNvPr id="3" name="Subtitle 2"/>
          <p:cNvSpPr>
            <a:spLocks noGrp="1"/>
          </p:cNvSpPr>
          <p:nvPr>
            <p:ph type="subTitle" idx="1"/>
          </p:nvPr>
        </p:nvSpPr>
        <p:spPr>
          <a:xfrm>
            <a:off x="1543050" y="4082310"/>
            <a:ext cx="9258300" cy="1876530"/>
          </a:xfrm>
        </p:spPr>
        <p:txBody>
          <a:bodyPr/>
          <a:lstStyle>
            <a:lvl1pPr marL="0" indent="0" algn="ctr">
              <a:buNone/>
              <a:defRPr sz="3000"/>
            </a:lvl1pPr>
            <a:lvl2pPr marL="574746" indent="0" algn="ctr">
              <a:buNone/>
              <a:defRPr sz="2500"/>
            </a:lvl2pPr>
            <a:lvl3pPr marL="1149492" indent="0" algn="ctr">
              <a:buNone/>
              <a:defRPr sz="2300"/>
            </a:lvl3pPr>
            <a:lvl4pPr marL="1724238" indent="0" algn="ctr">
              <a:buNone/>
              <a:defRPr sz="2000"/>
            </a:lvl4pPr>
            <a:lvl5pPr marL="2298984" indent="0" algn="ctr">
              <a:buNone/>
              <a:defRPr sz="2000"/>
            </a:lvl5pPr>
            <a:lvl6pPr marL="2873731" indent="0" algn="ctr">
              <a:buNone/>
              <a:defRPr sz="2000"/>
            </a:lvl6pPr>
            <a:lvl7pPr marL="3448477" indent="0" algn="ctr">
              <a:buNone/>
              <a:defRPr sz="2000"/>
            </a:lvl7pPr>
            <a:lvl8pPr marL="4023223" indent="0" algn="ctr">
              <a:buNone/>
              <a:defRPr sz="2000"/>
            </a:lvl8pPr>
            <a:lvl9pPr marL="4597969"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9C8B9C1-1862-4FFC-A527-3308E549BC7F}" type="datetimeFigureOut">
              <a:rPr lang="en-US" smtClean="0"/>
              <a:t>2/23/2024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2769214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9C8B9C1-1862-4FFC-A527-3308E549BC7F}" type="datetimeFigureOut">
              <a:rPr lang="en-US" smtClean="0"/>
              <a:t>2/23/2024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6968967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3962" y="413808"/>
            <a:ext cx="2661761" cy="658675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48678" y="413808"/>
            <a:ext cx="7830979" cy="65867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9C8B9C1-1862-4FFC-A527-3308E549BC7F}" type="datetimeFigureOut">
              <a:rPr lang="en-US" smtClean="0"/>
              <a:t>2/23/2024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2042017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9C8B9C1-1862-4FFC-A527-3308E549BC7F}" type="datetimeFigureOut">
              <a:rPr lang="en-US" smtClean="0"/>
              <a:t>2/23/2024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678649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42249" y="1937705"/>
            <a:ext cx="10647045" cy="3233102"/>
          </a:xfrm>
        </p:spPr>
        <p:txBody>
          <a:bodyPr anchor="b"/>
          <a:lstStyle>
            <a:lvl1pPr>
              <a:defRPr sz="7500"/>
            </a:lvl1pPr>
          </a:lstStyle>
          <a:p>
            <a:r>
              <a:rPr lang="en-US"/>
              <a:t>Click to edit Master title style</a:t>
            </a:r>
            <a:endParaRPr lang="en-US" dirty="0"/>
          </a:p>
        </p:txBody>
      </p:sp>
      <p:sp>
        <p:nvSpPr>
          <p:cNvPr id="3" name="Text Placeholder 2"/>
          <p:cNvSpPr>
            <a:spLocks noGrp="1"/>
          </p:cNvSpPr>
          <p:nvPr>
            <p:ph type="body" idx="1"/>
          </p:nvPr>
        </p:nvSpPr>
        <p:spPr>
          <a:xfrm>
            <a:off x="842249" y="5201393"/>
            <a:ext cx="10647045" cy="1700212"/>
          </a:xfrm>
        </p:spPr>
        <p:txBody>
          <a:bodyPr/>
          <a:lstStyle>
            <a:lvl1pPr marL="0" indent="0">
              <a:buNone/>
              <a:defRPr sz="3000">
                <a:solidFill>
                  <a:schemeClr val="tx1"/>
                </a:solidFill>
              </a:defRPr>
            </a:lvl1pPr>
            <a:lvl2pPr marL="574746" indent="0">
              <a:buNone/>
              <a:defRPr sz="2500">
                <a:solidFill>
                  <a:schemeClr val="tx1">
                    <a:tint val="75000"/>
                  </a:schemeClr>
                </a:solidFill>
              </a:defRPr>
            </a:lvl2pPr>
            <a:lvl3pPr marL="1149492" indent="0">
              <a:buNone/>
              <a:defRPr sz="2300">
                <a:solidFill>
                  <a:schemeClr val="tx1">
                    <a:tint val="75000"/>
                  </a:schemeClr>
                </a:solidFill>
              </a:defRPr>
            </a:lvl3pPr>
            <a:lvl4pPr marL="1724238" indent="0">
              <a:buNone/>
              <a:defRPr sz="2000">
                <a:solidFill>
                  <a:schemeClr val="tx1">
                    <a:tint val="75000"/>
                  </a:schemeClr>
                </a:solidFill>
              </a:defRPr>
            </a:lvl4pPr>
            <a:lvl5pPr marL="2298984" indent="0">
              <a:buNone/>
              <a:defRPr sz="2000">
                <a:solidFill>
                  <a:schemeClr val="tx1">
                    <a:tint val="75000"/>
                  </a:schemeClr>
                </a:solidFill>
              </a:defRPr>
            </a:lvl5pPr>
            <a:lvl6pPr marL="2873731" indent="0">
              <a:buNone/>
              <a:defRPr sz="2000">
                <a:solidFill>
                  <a:schemeClr val="tx1">
                    <a:tint val="75000"/>
                  </a:schemeClr>
                </a:solidFill>
              </a:defRPr>
            </a:lvl6pPr>
            <a:lvl7pPr marL="3448477" indent="0">
              <a:buNone/>
              <a:defRPr sz="2000">
                <a:solidFill>
                  <a:schemeClr val="tx1">
                    <a:tint val="75000"/>
                  </a:schemeClr>
                </a:solidFill>
              </a:defRPr>
            </a:lvl7pPr>
            <a:lvl8pPr marL="4023223" indent="0">
              <a:buNone/>
              <a:defRPr sz="2000">
                <a:solidFill>
                  <a:schemeClr val="tx1">
                    <a:tint val="75000"/>
                  </a:schemeClr>
                </a:solidFill>
              </a:defRPr>
            </a:lvl8pPr>
            <a:lvl9pPr marL="4597969" indent="0">
              <a:buNone/>
              <a:defRPr sz="20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9C8B9C1-1862-4FFC-A527-3308E549BC7F}" type="datetimeFigureOut">
              <a:rPr lang="en-US" smtClean="0"/>
              <a:t>2/23/2024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4249792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8678" y="2069042"/>
            <a:ext cx="5246370" cy="49315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49353" y="2069042"/>
            <a:ext cx="5246370" cy="49315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9C8B9C1-1862-4FFC-A527-3308E549BC7F}" type="datetimeFigureOut">
              <a:rPr lang="en-US" smtClean="0"/>
              <a:t>2/23/2024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1461984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50285" y="413810"/>
            <a:ext cx="10647045" cy="1502305"/>
          </a:xfrm>
        </p:spPr>
        <p:txBody>
          <a:bodyPr/>
          <a:lstStyle/>
          <a:p>
            <a:r>
              <a:rPr lang="en-US"/>
              <a:t>Click to edit Master title style</a:t>
            </a:r>
            <a:endParaRPr lang="en-US" dirty="0"/>
          </a:p>
        </p:txBody>
      </p:sp>
      <p:sp>
        <p:nvSpPr>
          <p:cNvPr id="3" name="Text Placeholder 2"/>
          <p:cNvSpPr>
            <a:spLocks noGrp="1"/>
          </p:cNvSpPr>
          <p:nvPr>
            <p:ph type="body" idx="1"/>
          </p:nvPr>
        </p:nvSpPr>
        <p:spPr>
          <a:xfrm>
            <a:off x="850287" y="1905318"/>
            <a:ext cx="5222259" cy="933767"/>
          </a:xfrm>
        </p:spPr>
        <p:txBody>
          <a:bodyPr anchor="b"/>
          <a:lstStyle>
            <a:lvl1pPr marL="0" indent="0">
              <a:buNone/>
              <a:defRPr sz="3000" b="1"/>
            </a:lvl1pPr>
            <a:lvl2pPr marL="574746" indent="0">
              <a:buNone/>
              <a:defRPr sz="2500" b="1"/>
            </a:lvl2pPr>
            <a:lvl3pPr marL="1149492" indent="0">
              <a:buNone/>
              <a:defRPr sz="2300" b="1"/>
            </a:lvl3pPr>
            <a:lvl4pPr marL="1724238" indent="0">
              <a:buNone/>
              <a:defRPr sz="2000" b="1"/>
            </a:lvl4pPr>
            <a:lvl5pPr marL="2298984" indent="0">
              <a:buNone/>
              <a:defRPr sz="2000" b="1"/>
            </a:lvl5pPr>
            <a:lvl6pPr marL="2873731" indent="0">
              <a:buNone/>
              <a:defRPr sz="2000" b="1"/>
            </a:lvl6pPr>
            <a:lvl7pPr marL="3448477" indent="0">
              <a:buNone/>
              <a:defRPr sz="2000" b="1"/>
            </a:lvl7pPr>
            <a:lvl8pPr marL="4023223" indent="0">
              <a:buNone/>
              <a:defRPr sz="2000" b="1"/>
            </a:lvl8pPr>
            <a:lvl9pPr marL="4597969" indent="0">
              <a:buNone/>
              <a:defRPr sz="2000" b="1"/>
            </a:lvl9pPr>
          </a:lstStyle>
          <a:p>
            <a:pPr lvl="0"/>
            <a:r>
              <a:rPr lang="en-US"/>
              <a:t>Edit Master text styles</a:t>
            </a:r>
          </a:p>
        </p:txBody>
      </p:sp>
      <p:sp>
        <p:nvSpPr>
          <p:cNvPr id="4" name="Content Placeholder 3"/>
          <p:cNvSpPr>
            <a:spLocks noGrp="1"/>
          </p:cNvSpPr>
          <p:nvPr>
            <p:ph sz="half" idx="2"/>
          </p:nvPr>
        </p:nvSpPr>
        <p:spPr>
          <a:xfrm>
            <a:off x="850287" y="2839085"/>
            <a:ext cx="5222259" cy="41758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49353" y="1905318"/>
            <a:ext cx="5247978" cy="933767"/>
          </a:xfrm>
        </p:spPr>
        <p:txBody>
          <a:bodyPr anchor="b"/>
          <a:lstStyle>
            <a:lvl1pPr marL="0" indent="0">
              <a:buNone/>
              <a:defRPr sz="3000" b="1"/>
            </a:lvl1pPr>
            <a:lvl2pPr marL="574746" indent="0">
              <a:buNone/>
              <a:defRPr sz="2500" b="1"/>
            </a:lvl2pPr>
            <a:lvl3pPr marL="1149492" indent="0">
              <a:buNone/>
              <a:defRPr sz="2300" b="1"/>
            </a:lvl3pPr>
            <a:lvl4pPr marL="1724238" indent="0">
              <a:buNone/>
              <a:defRPr sz="2000" b="1"/>
            </a:lvl4pPr>
            <a:lvl5pPr marL="2298984" indent="0">
              <a:buNone/>
              <a:defRPr sz="2000" b="1"/>
            </a:lvl5pPr>
            <a:lvl6pPr marL="2873731" indent="0">
              <a:buNone/>
              <a:defRPr sz="2000" b="1"/>
            </a:lvl6pPr>
            <a:lvl7pPr marL="3448477" indent="0">
              <a:buNone/>
              <a:defRPr sz="2000" b="1"/>
            </a:lvl7pPr>
            <a:lvl8pPr marL="4023223" indent="0">
              <a:buNone/>
              <a:defRPr sz="2000" b="1"/>
            </a:lvl8pPr>
            <a:lvl9pPr marL="4597969" indent="0">
              <a:buNone/>
              <a:defRPr sz="2000" b="1"/>
            </a:lvl9pPr>
          </a:lstStyle>
          <a:p>
            <a:pPr lvl="0"/>
            <a:r>
              <a:rPr lang="en-US"/>
              <a:t>Edit Master text styles</a:t>
            </a:r>
          </a:p>
        </p:txBody>
      </p:sp>
      <p:sp>
        <p:nvSpPr>
          <p:cNvPr id="6" name="Content Placeholder 5"/>
          <p:cNvSpPr>
            <a:spLocks noGrp="1"/>
          </p:cNvSpPr>
          <p:nvPr>
            <p:ph sz="quarter" idx="4"/>
          </p:nvPr>
        </p:nvSpPr>
        <p:spPr>
          <a:xfrm>
            <a:off x="6249353" y="2839085"/>
            <a:ext cx="5247978" cy="41758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9C8B9C1-1862-4FFC-A527-3308E549BC7F}" type="datetimeFigureOut">
              <a:rPr lang="en-US" smtClean="0"/>
              <a:t>2/23/2024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6045311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9C8B9C1-1862-4FFC-A527-3308E549BC7F}" type="datetimeFigureOut">
              <a:rPr lang="en-US" smtClean="0"/>
              <a:t>2/23/2024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3890492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C8B9C1-1862-4FFC-A527-3308E549BC7F}" type="datetimeFigureOut">
              <a:rPr lang="en-US" smtClean="0"/>
              <a:t>2/23/2024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2817542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0286" y="518160"/>
            <a:ext cx="3981390" cy="1813560"/>
          </a:xfrm>
        </p:spPr>
        <p:txBody>
          <a:bodyPr anchor="b"/>
          <a:lstStyle>
            <a:lvl1pPr>
              <a:defRPr sz="4000"/>
            </a:lvl1pPr>
          </a:lstStyle>
          <a:p>
            <a:r>
              <a:rPr lang="en-US"/>
              <a:t>Click to edit Master title style</a:t>
            </a:r>
            <a:endParaRPr lang="en-US" dirty="0"/>
          </a:p>
        </p:txBody>
      </p:sp>
      <p:sp>
        <p:nvSpPr>
          <p:cNvPr id="3" name="Content Placeholder 2"/>
          <p:cNvSpPr>
            <a:spLocks noGrp="1"/>
          </p:cNvSpPr>
          <p:nvPr>
            <p:ph idx="1"/>
          </p:nvPr>
        </p:nvSpPr>
        <p:spPr>
          <a:xfrm>
            <a:off x="5247978" y="1119083"/>
            <a:ext cx="6249353" cy="5523442"/>
          </a:xfrm>
        </p:spPr>
        <p:txBody>
          <a:bodyPr/>
          <a:lstStyle>
            <a:lvl1pPr>
              <a:defRPr sz="4000"/>
            </a:lvl1pPr>
            <a:lvl2pPr>
              <a:defRPr sz="3500"/>
            </a:lvl2pPr>
            <a:lvl3pPr>
              <a:defRPr sz="3000"/>
            </a:lvl3pPr>
            <a:lvl4pPr>
              <a:defRPr sz="2500"/>
            </a:lvl4pPr>
            <a:lvl5pPr>
              <a:defRPr sz="2500"/>
            </a:lvl5pPr>
            <a:lvl6pPr>
              <a:defRPr sz="2500"/>
            </a:lvl6pPr>
            <a:lvl7pPr>
              <a:defRPr sz="2500"/>
            </a:lvl7pPr>
            <a:lvl8pPr>
              <a:defRPr sz="2500"/>
            </a:lvl8pPr>
            <a:lvl9pPr>
              <a:defRPr sz="2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0286" y="2331720"/>
            <a:ext cx="3981390" cy="4319800"/>
          </a:xfrm>
        </p:spPr>
        <p:txBody>
          <a:bodyPr/>
          <a:lstStyle>
            <a:lvl1pPr marL="0" indent="0">
              <a:buNone/>
              <a:defRPr sz="2000"/>
            </a:lvl1pPr>
            <a:lvl2pPr marL="574746" indent="0">
              <a:buNone/>
              <a:defRPr sz="1800"/>
            </a:lvl2pPr>
            <a:lvl3pPr marL="1149492" indent="0">
              <a:buNone/>
              <a:defRPr sz="1500"/>
            </a:lvl3pPr>
            <a:lvl4pPr marL="1724238" indent="0">
              <a:buNone/>
              <a:defRPr sz="1300"/>
            </a:lvl4pPr>
            <a:lvl5pPr marL="2298984" indent="0">
              <a:buNone/>
              <a:defRPr sz="1300"/>
            </a:lvl5pPr>
            <a:lvl6pPr marL="2873731" indent="0">
              <a:buNone/>
              <a:defRPr sz="1300"/>
            </a:lvl6pPr>
            <a:lvl7pPr marL="3448477" indent="0">
              <a:buNone/>
              <a:defRPr sz="1300"/>
            </a:lvl7pPr>
            <a:lvl8pPr marL="4023223" indent="0">
              <a:buNone/>
              <a:defRPr sz="1300"/>
            </a:lvl8pPr>
            <a:lvl9pPr marL="4597969" indent="0">
              <a:buNone/>
              <a:defRPr sz="1300"/>
            </a:lvl9pPr>
          </a:lstStyle>
          <a:p>
            <a:pPr lvl="0"/>
            <a:r>
              <a:rPr lang="en-US"/>
              <a:t>Edit Master text styles</a:t>
            </a:r>
          </a:p>
        </p:txBody>
      </p:sp>
      <p:sp>
        <p:nvSpPr>
          <p:cNvPr id="5" name="Date Placeholder 4"/>
          <p:cNvSpPr>
            <a:spLocks noGrp="1"/>
          </p:cNvSpPr>
          <p:nvPr>
            <p:ph type="dt" sz="half" idx="10"/>
          </p:nvPr>
        </p:nvSpPr>
        <p:spPr/>
        <p:txBody>
          <a:bodyPr/>
          <a:lstStyle/>
          <a:p>
            <a:fld id="{39C8B9C1-1862-4FFC-A527-3308E549BC7F}" type="datetimeFigureOut">
              <a:rPr lang="en-US" smtClean="0"/>
              <a:t>2/23/2024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38773232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0286" y="518160"/>
            <a:ext cx="3981390" cy="1813560"/>
          </a:xfrm>
        </p:spPr>
        <p:txBody>
          <a:bodyPr anchor="b"/>
          <a:lstStyle>
            <a:lvl1pPr>
              <a:defRPr sz="40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47978" y="1119083"/>
            <a:ext cx="6249353" cy="5523442"/>
          </a:xfrm>
        </p:spPr>
        <p:txBody>
          <a:bodyPr anchor="t"/>
          <a:lstStyle>
            <a:lvl1pPr marL="0" indent="0">
              <a:buNone/>
              <a:defRPr sz="4000"/>
            </a:lvl1pPr>
            <a:lvl2pPr marL="574746" indent="0">
              <a:buNone/>
              <a:defRPr sz="3500"/>
            </a:lvl2pPr>
            <a:lvl3pPr marL="1149492" indent="0">
              <a:buNone/>
              <a:defRPr sz="3000"/>
            </a:lvl3pPr>
            <a:lvl4pPr marL="1724238" indent="0">
              <a:buNone/>
              <a:defRPr sz="2500"/>
            </a:lvl4pPr>
            <a:lvl5pPr marL="2298984" indent="0">
              <a:buNone/>
              <a:defRPr sz="2500"/>
            </a:lvl5pPr>
            <a:lvl6pPr marL="2873731" indent="0">
              <a:buNone/>
              <a:defRPr sz="2500"/>
            </a:lvl6pPr>
            <a:lvl7pPr marL="3448477" indent="0">
              <a:buNone/>
              <a:defRPr sz="2500"/>
            </a:lvl7pPr>
            <a:lvl8pPr marL="4023223" indent="0">
              <a:buNone/>
              <a:defRPr sz="2500"/>
            </a:lvl8pPr>
            <a:lvl9pPr marL="4597969" indent="0">
              <a:buNone/>
              <a:defRPr sz="2500"/>
            </a:lvl9pPr>
          </a:lstStyle>
          <a:p>
            <a:r>
              <a:rPr lang="en-US"/>
              <a:t>Click icon to add picture</a:t>
            </a:r>
            <a:endParaRPr lang="en-US" dirty="0"/>
          </a:p>
        </p:txBody>
      </p:sp>
      <p:sp>
        <p:nvSpPr>
          <p:cNvPr id="4" name="Text Placeholder 3"/>
          <p:cNvSpPr>
            <a:spLocks noGrp="1"/>
          </p:cNvSpPr>
          <p:nvPr>
            <p:ph type="body" sz="half" idx="2"/>
          </p:nvPr>
        </p:nvSpPr>
        <p:spPr>
          <a:xfrm>
            <a:off x="850286" y="2331720"/>
            <a:ext cx="3981390" cy="4319800"/>
          </a:xfrm>
        </p:spPr>
        <p:txBody>
          <a:bodyPr/>
          <a:lstStyle>
            <a:lvl1pPr marL="0" indent="0">
              <a:buNone/>
              <a:defRPr sz="2000"/>
            </a:lvl1pPr>
            <a:lvl2pPr marL="574746" indent="0">
              <a:buNone/>
              <a:defRPr sz="1800"/>
            </a:lvl2pPr>
            <a:lvl3pPr marL="1149492" indent="0">
              <a:buNone/>
              <a:defRPr sz="1500"/>
            </a:lvl3pPr>
            <a:lvl4pPr marL="1724238" indent="0">
              <a:buNone/>
              <a:defRPr sz="1300"/>
            </a:lvl4pPr>
            <a:lvl5pPr marL="2298984" indent="0">
              <a:buNone/>
              <a:defRPr sz="1300"/>
            </a:lvl5pPr>
            <a:lvl6pPr marL="2873731" indent="0">
              <a:buNone/>
              <a:defRPr sz="1300"/>
            </a:lvl6pPr>
            <a:lvl7pPr marL="3448477" indent="0">
              <a:buNone/>
              <a:defRPr sz="1300"/>
            </a:lvl7pPr>
            <a:lvl8pPr marL="4023223" indent="0">
              <a:buNone/>
              <a:defRPr sz="1300"/>
            </a:lvl8pPr>
            <a:lvl9pPr marL="4597969" indent="0">
              <a:buNone/>
              <a:defRPr sz="1300"/>
            </a:lvl9pPr>
          </a:lstStyle>
          <a:p>
            <a:pPr lvl="0"/>
            <a:r>
              <a:rPr lang="en-US"/>
              <a:t>Edit Master text styles</a:t>
            </a:r>
          </a:p>
        </p:txBody>
      </p:sp>
      <p:sp>
        <p:nvSpPr>
          <p:cNvPr id="5" name="Date Placeholder 4"/>
          <p:cNvSpPr>
            <a:spLocks noGrp="1"/>
          </p:cNvSpPr>
          <p:nvPr>
            <p:ph type="dt" sz="half" idx="10"/>
          </p:nvPr>
        </p:nvSpPr>
        <p:spPr/>
        <p:txBody>
          <a:bodyPr/>
          <a:lstStyle/>
          <a:p>
            <a:fld id="{39C8B9C1-1862-4FFC-A527-3308E549BC7F}" type="datetimeFigureOut">
              <a:rPr lang="en-US" smtClean="0"/>
              <a:t>2/23/2024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1498614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8678" y="413810"/>
            <a:ext cx="10647045" cy="1502305"/>
          </a:xfrm>
          <a:prstGeom prst="rect">
            <a:avLst/>
          </a:prstGeom>
        </p:spPr>
        <p:txBody>
          <a:bodyPr vert="horz" lIns="114949" tIns="57475" rIns="114949" bIns="57475"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8678" y="2069042"/>
            <a:ext cx="10647045" cy="4931516"/>
          </a:xfrm>
          <a:prstGeom prst="rect">
            <a:avLst/>
          </a:prstGeom>
        </p:spPr>
        <p:txBody>
          <a:bodyPr vert="horz" lIns="114949" tIns="57475" rIns="114949" bIns="57475"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48678" y="7203865"/>
            <a:ext cx="2777490" cy="413808"/>
          </a:xfrm>
          <a:prstGeom prst="rect">
            <a:avLst/>
          </a:prstGeom>
        </p:spPr>
        <p:txBody>
          <a:bodyPr vert="horz" lIns="114949" tIns="57475" rIns="114949" bIns="57475" rtlCol="0" anchor="ctr"/>
          <a:lstStyle>
            <a:lvl1pPr algn="l">
              <a:defRPr sz="1500">
                <a:solidFill>
                  <a:schemeClr val="tx1">
                    <a:tint val="75000"/>
                  </a:schemeClr>
                </a:solidFill>
              </a:defRPr>
            </a:lvl1pPr>
          </a:lstStyle>
          <a:p>
            <a:fld id="{39C8B9C1-1862-4FFC-A527-3308E549BC7F}" type="datetimeFigureOut">
              <a:rPr lang="en-US" smtClean="0"/>
              <a:t>2/23/2024</a:t>
            </a:fld>
            <a:endParaRPr lang="en-US"/>
          </a:p>
        </p:txBody>
      </p:sp>
      <p:sp>
        <p:nvSpPr>
          <p:cNvPr id="5" name="Footer Placeholder 4"/>
          <p:cNvSpPr>
            <a:spLocks noGrp="1"/>
          </p:cNvSpPr>
          <p:nvPr>
            <p:ph type="ftr" sz="quarter" idx="3"/>
          </p:nvPr>
        </p:nvSpPr>
        <p:spPr>
          <a:xfrm>
            <a:off x="4089083" y="7203865"/>
            <a:ext cx="4166235" cy="413808"/>
          </a:xfrm>
          <a:prstGeom prst="rect">
            <a:avLst/>
          </a:prstGeom>
        </p:spPr>
        <p:txBody>
          <a:bodyPr vert="horz" lIns="114949" tIns="57475" rIns="114949" bIns="57475"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18233" y="7203865"/>
            <a:ext cx="2777490" cy="413808"/>
          </a:xfrm>
          <a:prstGeom prst="rect">
            <a:avLst/>
          </a:prstGeom>
        </p:spPr>
        <p:txBody>
          <a:bodyPr vert="horz" lIns="114949" tIns="57475" rIns="114949" bIns="57475" rtlCol="0" anchor="ctr"/>
          <a:lstStyle>
            <a:lvl1pPr algn="r">
              <a:defRPr sz="1500">
                <a:solidFill>
                  <a:schemeClr val="tx1">
                    <a:tint val="75000"/>
                  </a:schemeClr>
                </a:solidFill>
              </a:defRPr>
            </a:lvl1pPr>
          </a:lstStyle>
          <a:p>
            <a:fld id="{C01EDB65-3A6F-47CA-9F8D-B49A4AB1C7B5}" type="slidenum">
              <a:rPr lang="en-US" smtClean="0"/>
              <a:t>‹#›</a:t>
            </a:fld>
            <a:endParaRPr lang="en-US"/>
          </a:p>
        </p:txBody>
      </p:sp>
    </p:spTree>
    <p:extLst>
      <p:ext uri="{BB962C8B-B14F-4D97-AF65-F5344CB8AC3E}">
        <p14:creationId xmlns:p14="http://schemas.microsoft.com/office/powerpoint/2010/main" val="24162064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149492" rtl="0" eaLnBrk="1" latinLnBrk="0" hangingPunct="1">
        <a:lnSpc>
          <a:spcPct val="90000"/>
        </a:lnSpc>
        <a:spcBef>
          <a:spcPct val="0"/>
        </a:spcBef>
        <a:buNone/>
        <a:defRPr sz="5500" kern="1200">
          <a:solidFill>
            <a:schemeClr val="tx1"/>
          </a:solidFill>
          <a:latin typeface="+mj-lt"/>
          <a:ea typeface="+mj-ea"/>
          <a:cs typeface="+mj-cs"/>
        </a:defRPr>
      </a:lvl1pPr>
    </p:titleStyle>
    <p:bodyStyle>
      <a:lvl1pPr marL="287373" indent="-287373" algn="l" defTabSz="1149492" rtl="0" eaLnBrk="1" latinLnBrk="0" hangingPunct="1">
        <a:lnSpc>
          <a:spcPct val="90000"/>
        </a:lnSpc>
        <a:spcBef>
          <a:spcPts val="1257"/>
        </a:spcBef>
        <a:buFont typeface="Arial" panose="020B0604020202020204" pitchFamily="34" charset="0"/>
        <a:buChar char="•"/>
        <a:defRPr sz="3500" kern="1200">
          <a:solidFill>
            <a:schemeClr val="tx1"/>
          </a:solidFill>
          <a:latin typeface="+mn-lt"/>
          <a:ea typeface="+mn-ea"/>
          <a:cs typeface="+mn-cs"/>
        </a:defRPr>
      </a:lvl1pPr>
      <a:lvl2pPr marL="862119" indent="-287373" algn="l" defTabSz="1149492" rtl="0" eaLnBrk="1" latinLnBrk="0" hangingPunct="1">
        <a:lnSpc>
          <a:spcPct val="90000"/>
        </a:lnSpc>
        <a:spcBef>
          <a:spcPts val="629"/>
        </a:spcBef>
        <a:buFont typeface="Arial" panose="020B0604020202020204" pitchFamily="34" charset="0"/>
        <a:buChar char="•"/>
        <a:defRPr sz="3000" kern="1200">
          <a:solidFill>
            <a:schemeClr val="tx1"/>
          </a:solidFill>
          <a:latin typeface="+mn-lt"/>
          <a:ea typeface="+mn-ea"/>
          <a:cs typeface="+mn-cs"/>
        </a:defRPr>
      </a:lvl2pPr>
      <a:lvl3pPr marL="1436865" indent="-287373" algn="l" defTabSz="1149492" rtl="0" eaLnBrk="1" latinLnBrk="0" hangingPunct="1">
        <a:lnSpc>
          <a:spcPct val="90000"/>
        </a:lnSpc>
        <a:spcBef>
          <a:spcPts val="629"/>
        </a:spcBef>
        <a:buFont typeface="Arial" panose="020B0604020202020204" pitchFamily="34" charset="0"/>
        <a:buChar char="•"/>
        <a:defRPr sz="2500" kern="1200">
          <a:solidFill>
            <a:schemeClr val="tx1"/>
          </a:solidFill>
          <a:latin typeface="+mn-lt"/>
          <a:ea typeface="+mn-ea"/>
          <a:cs typeface="+mn-cs"/>
        </a:defRPr>
      </a:lvl3pPr>
      <a:lvl4pPr marL="2011611" indent="-287373" algn="l" defTabSz="1149492" rtl="0" eaLnBrk="1" latinLnBrk="0" hangingPunct="1">
        <a:lnSpc>
          <a:spcPct val="90000"/>
        </a:lnSpc>
        <a:spcBef>
          <a:spcPts val="629"/>
        </a:spcBef>
        <a:buFont typeface="Arial" panose="020B0604020202020204" pitchFamily="34" charset="0"/>
        <a:buChar char="•"/>
        <a:defRPr sz="2300" kern="1200">
          <a:solidFill>
            <a:schemeClr val="tx1"/>
          </a:solidFill>
          <a:latin typeface="+mn-lt"/>
          <a:ea typeface="+mn-ea"/>
          <a:cs typeface="+mn-cs"/>
        </a:defRPr>
      </a:lvl4pPr>
      <a:lvl5pPr marL="2586358" indent="-287373" algn="l" defTabSz="1149492" rtl="0" eaLnBrk="1" latinLnBrk="0" hangingPunct="1">
        <a:lnSpc>
          <a:spcPct val="90000"/>
        </a:lnSpc>
        <a:spcBef>
          <a:spcPts val="629"/>
        </a:spcBef>
        <a:buFont typeface="Arial" panose="020B0604020202020204" pitchFamily="34" charset="0"/>
        <a:buChar char="•"/>
        <a:defRPr sz="2300" kern="1200">
          <a:solidFill>
            <a:schemeClr val="tx1"/>
          </a:solidFill>
          <a:latin typeface="+mn-lt"/>
          <a:ea typeface="+mn-ea"/>
          <a:cs typeface="+mn-cs"/>
        </a:defRPr>
      </a:lvl5pPr>
      <a:lvl6pPr marL="3161104" indent="-287373" algn="l" defTabSz="1149492" rtl="0" eaLnBrk="1" latinLnBrk="0" hangingPunct="1">
        <a:lnSpc>
          <a:spcPct val="90000"/>
        </a:lnSpc>
        <a:spcBef>
          <a:spcPts val="629"/>
        </a:spcBef>
        <a:buFont typeface="Arial" panose="020B0604020202020204" pitchFamily="34" charset="0"/>
        <a:buChar char="•"/>
        <a:defRPr sz="2300" kern="1200">
          <a:solidFill>
            <a:schemeClr val="tx1"/>
          </a:solidFill>
          <a:latin typeface="+mn-lt"/>
          <a:ea typeface="+mn-ea"/>
          <a:cs typeface="+mn-cs"/>
        </a:defRPr>
      </a:lvl6pPr>
      <a:lvl7pPr marL="3735850" indent="-287373" algn="l" defTabSz="1149492" rtl="0" eaLnBrk="1" latinLnBrk="0" hangingPunct="1">
        <a:lnSpc>
          <a:spcPct val="90000"/>
        </a:lnSpc>
        <a:spcBef>
          <a:spcPts val="629"/>
        </a:spcBef>
        <a:buFont typeface="Arial" panose="020B0604020202020204" pitchFamily="34" charset="0"/>
        <a:buChar char="•"/>
        <a:defRPr sz="2300" kern="1200">
          <a:solidFill>
            <a:schemeClr val="tx1"/>
          </a:solidFill>
          <a:latin typeface="+mn-lt"/>
          <a:ea typeface="+mn-ea"/>
          <a:cs typeface="+mn-cs"/>
        </a:defRPr>
      </a:lvl7pPr>
      <a:lvl8pPr marL="4310596" indent="-287373" algn="l" defTabSz="1149492" rtl="0" eaLnBrk="1" latinLnBrk="0" hangingPunct="1">
        <a:lnSpc>
          <a:spcPct val="90000"/>
        </a:lnSpc>
        <a:spcBef>
          <a:spcPts val="629"/>
        </a:spcBef>
        <a:buFont typeface="Arial" panose="020B0604020202020204" pitchFamily="34" charset="0"/>
        <a:buChar char="•"/>
        <a:defRPr sz="2300" kern="1200">
          <a:solidFill>
            <a:schemeClr val="tx1"/>
          </a:solidFill>
          <a:latin typeface="+mn-lt"/>
          <a:ea typeface="+mn-ea"/>
          <a:cs typeface="+mn-cs"/>
        </a:defRPr>
      </a:lvl8pPr>
      <a:lvl9pPr marL="4885342" indent="-287373" algn="l" defTabSz="1149492" rtl="0" eaLnBrk="1" latinLnBrk="0" hangingPunct="1">
        <a:lnSpc>
          <a:spcPct val="90000"/>
        </a:lnSpc>
        <a:spcBef>
          <a:spcPts val="629"/>
        </a:spcBef>
        <a:buFont typeface="Arial" panose="020B0604020202020204" pitchFamily="34" charset="0"/>
        <a:buChar char="•"/>
        <a:defRPr sz="2300" kern="1200">
          <a:solidFill>
            <a:schemeClr val="tx1"/>
          </a:solidFill>
          <a:latin typeface="+mn-lt"/>
          <a:ea typeface="+mn-ea"/>
          <a:cs typeface="+mn-cs"/>
        </a:defRPr>
      </a:lvl9pPr>
    </p:bodyStyle>
    <p:otherStyle>
      <a:defPPr>
        <a:defRPr lang="en-US"/>
      </a:defPPr>
      <a:lvl1pPr marL="0" algn="l" defTabSz="1149492" rtl="0" eaLnBrk="1" latinLnBrk="0" hangingPunct="1">
        <a:defRPr sz="2300" kern="1200">
          <a:solidFill>
            <a:schemeClr val="tx1"/>
          </a:solidFill>
          <a:latin typeface="+mn-lt"/>
          <a:ea typeface="+mn-ea"/>
          <a:cs typeface="+mn-cs"/>
        </a:defRPr>
      </a:lvl1pPr>
      <a:lvl2pPr marL="574746" algn="l" defTabSz="1149492" rtl="0" eaLnBrk="1" latinLnBrk="0" hangingPunct="1">
        <a:defRPr sz="2300" kern="1200">
          <a:solidFill>
            <a:schemeClr val="tx1"/>
          </a:solidFill>
          <a:latin typeface="+mn-lt"/>
          <a:ea typeface="+mn-ea"/>
          <a:cs typeface="+mn-cs"/>
        </a:defRPr>
      </a:lvl2pPr>
      <a:lvl3pPr marL="1149492" algn="l" defTabSz="1149492" rtl="0" eaLnBrk="1" latinLnBrk="0" hangingPunct="1">
        <a:defRPr sz="2300" kern="1200">
          <a:solidFill>
            <a:schemeClr val="tx1"/>
          </a:solidFill>
          <a:latin typeface="+mn-lt"/>
          <a:ea typeface="+mn-ea"/>
          <a:cs typeface="+mn-cs"/>
        </a:defRPr>
      </a:lvl3pPr>
      <a:lvl4pPr marL="1724238" algn="l" defTabSz="1149492" rtl="0" eaLnBrk="1" latinLnBrk="0" hangingPunct="1">
        <a:defRPr sz="2300" kern="1200">
          <a:solidFill>
            <a:schemeClr val="tx1"/>
          </a:solidFill>
          <a:latin typeface="+mn-lt"/>
          <a:ea typeface="+mn-ea"/>
          <a:cs typeface="+mn-cs"/>
        </a:defRPr>
      </a:lvl4pPr>
      <a:lvl5pPr marL="2298984" algn="l" defTabSz="1149492" rtl="0" eaLnBrk="1" latinLnBrk="0" hangingPunct="1">
        <a:defRPr sz="2300" kern="1200">
          <a:solidFill>
            <a:schemeClr val="tx1"/>
          </a:solidFill>
          <a:latin typeface="+mn-lt"/>
          <a:ea typeface="+mn-ea"/>
          <a:cs typeface="+mn-cs"/>
        </a:defRPr>
      </a:lvl5pPr>
      <a:lvl6pPr marL="2873731" algn="l" defTabSz="1149492" rtl="0" eaLnBrk="1" latinLnBrk="0" hangingPunct="1">
        <a:defRPr sz="2300" kern="1200">
          <a:solidFill>
            <a:schemeClr val="tx1"/>
          </a:solidFill>
          <a:latin typeface="+mn-lt"/>
          <a:ea typeface="+mn-ea"/>
          <a:cs typeface="+mn-cs"/>
        </a:defRPr>
      </a:lvl6pPr>
      <a:lvl7pPr marL="3448477" algn="l" defTabSz="1149492" rtl="0" eaLnBrk="1" latinLnBrk="0" hangingPunct="1">
        <a:defRPr sz="2300" kern="1200">
          <a:solidFill>
            <a:schemeClr val="tx1"/>
          </a:solidFill>
          <a:latin typeface="+mn-lt"/>
          <a:ea typeface="+mn-ea"/>
          <a:cs typeface="+mn-cs"/>
        </a:defRPr>
      </a:lvl7pPr>
      <a:lvl8pPr marL="4023223" algn="l" defTabSz="1149492" rtl="0" eaLnBrk="1" latinLnBrk="0" hangingPunct="1">
        <a:defRPr sz="2300" kern="1200">
          <a:solidFill>
            <a:schemeClr val="tx1"/>
          </a:solidFill>
          <a:latin typeface="+mn-lt"/>
          <a:ea typeface="+mn-ea"/>
          <a:cs typeface="+mn-cs"/>
        </a:defRPr>
      </a:lvl8pPr>
      <a:lvl9pPr marL="4597969" algn="l" defTabSz="1149492"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r="16923"/>
          <a:stretch/>
        </p:blipFill>
        <p:spPr>
          <a:xfrm>
            <a:off x="0" y="0"/>
            <a:ext cx="12344400" cy="7772400"/>
          </a:xfrm>
          <a:prstGeom prst="rect">
            <a:avLst/>
          </a:prstGeom>
        </p:spPr>
      </p:pic>
      <p:sp>
        <p:nvSpPr>
          <p:cNvPr id="6" name="Rectangle 5"/>
          <p:cNvSpPr/>
          <p:nvPr/>
        </p:nvSpPr>
        <p:spPr>
          <a:xfrm>
            <a:off x="661488" y="2277298"/>
            <a:ext cx="11021424" cy="2287656"/>
          </a:xfrm>
          <a:prstGeom prst="rect">
            <a:avLst/>
          </a:prstGeom>
          <a:noFill/>
        </p:spPr>
        <p:txBody>
          <a:bodyPr wrap="square" lIns="86212" tIns="43106" rIns="86212" bIns="43106">
            <a:spAutoFit/>
          </a:bodyPr>
          <a:lstStyle/>
          <a:p>
            <a:pPr algn="ctr"/>
            <a:r>
              <a:rPr lang="en-US" sz="7500" b="1">
                <a:ln w="9525">
                  <a:solidFill>
                    <a:schemeClr val="bg1"/>
                  </a:solidFill>
                  <a:prstDash val="solid"/>
                </a:ln>
                <a:solidFill>
                  <a:srgbClr val="0000FF"/>
                </a:solidFill>
                <a:effectLst>
                  <a:outerShdw blurRad="12700" dist="38100" dir="2700000" algn="tl" rotWithShape="0">
                    <a:schemeClr val="accent5">
                      <a:lumMod val="60000"/>
                      <a:lumOff val="40000"/>
                    </a:schemeClr>
                  </a:outerShdw>
                </a:effectLst>
                <a:latin typeface="UVnAvant-Narrow" panose="020B0500000000000000" pitchFamily="34" charset="0"/>
                <a:ea typeface="UVnAvant-Narrow" panose="020B0500000000000000" pitchFamily="34" charset="0"/>
                <a:cs typeface="UVnAvant-Narrow" panose="020B0500000000000000" pitchFamily="34" charset="0"/>
              </a:rPr>
              <a:t>Bài 1</a:t>
            </a:r>
          </a:p>
          <a:p>
            <a:pPr algn="ctr"/>
            <a:r>
              <a:rPr lang="en-US" sz="6800" b="1">
                <a:ln w="9525">
                  <a:solidFill>
                    <a:schemeClr val="bg1"/>
                  </a:solidFill>
                  <a:prstDash val="solid"/>
                </a:ln>
                <a:solidFill>
                  <a:srgbClr val="0000FF"/>
                </a:solidFill>
                <a:effectLst>
                  <a:outerShdw blurRad="12700" dist="38100" dir="2700000" algn="tl" rotWithShape="0">
                    <a:schemeClr val="accent5">
                      <a:lumMod val="60000"/>
                      <a:lumOff val="40000"/>
                    </a:schemeClr>
                  </a:outerShdw>
                </a:effectLst>
                <a:latin typeface="UVnAvant-Narrow" panose="020B0500000000000000" pitchFamily="34" charset="0"/>
                <a:ea typeface="UVnAvant-Narrow" panose="020B0500000000000000" pitchFamily="34" charset="0"/>
                <a:cs typeface="UVnAvant-Narrow" panose="020B0500000000000000" pitchFamily="34" charset="0"/>
              </a:rPr>
              <a:t>KIẾN VÀ CHIM BỒ CÂU</a:t>
            </a:r>
          </a:p>
        </p:txBody>
      </p:sp>
    </p:spTree>
    <p:extLst>
      <p:ext uri="{BB962C8B-B14F-4D97-AF65-F5344CB8AC3E}">
        <p14:creationId xmlns:p14="http://schemas.microsoft.com/office/powerpoint/2010/main" val="26277853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8"/>
          <p:cNvSpPr/>
          <p:nvPr/>
        </p:nvSpPr>
        <p:spPr>
          <a:xfrm>
            <a:off x="0" y="1205724"/>
            <a:ext cx="3568182" cy="731626"/>
          </a:xfrm>
          <a:prstGeom prst="rect">
            <a:avLst/>
          </a:prstGeom>
        </p:spPr>
        <p:txBody>
          <a:bodyPr wrap="square" lIns="114949" tIns="57475" rIns="114949" bIns="57475">
            <a:spAutoFit/>
          </a:bodyPr>
          <a:lstStyle/>
          <a:p>
            <a:pPr algn="ctr"/>
            <a:r>
              <a:rPr lang="en-US" altLang="zh-CN" sz="4000" b="1">
                <a:solidFill>
                  <a:srgbClr val="0000FF"/>
                </a:solidFill>
                <a:latin typeface="UVnAvant-Narrow" panose="020B0500000000000000" pitchFamily="34" charset="0"/>
                <a:ea typeface="UVnAvant-Narrow" panose="020B0500000000000000" pitchFamily="34" charset="0"/>
                <a:cs typeface="UVnAvant-Narrow" panose="020B0500000000000000" pitchFamily="34" charset="0"/>
                <a:sym typeface="+mn-lt"/>
              </a:rPr>
              <a:t>vùng vẫy:</a:t>
            </a:r>
            <a:endParaRPr lang="zh-CN" altLang="en-US" sz="4000" b="1" dirty="0">
              <a:solidFill>
                <a:srgbClr val="0000FF"/>
              </a:solidFill>
              <a:latin typeface="UVnAvant-Narrow" panose="020B0500000000000000" pitchFamily="34" charset="0"/>
              <a:ea typeface="UVnAvant-Narrow" panose="020B0500000000000000" pitchFamily="34" charset="0"/>
              <a:cs typeface="UVnAvant-Narrow" panose="020B0500000000000000" pitchFamily="34" charset="0"/>
              <a:sym typeface="+mn-lt"/>
            </a:endParaRPr>
          </a:p>
        </p:txBody>
      </p:sp>
      <p:sp>
        <p:nvSpPr>
          <p:cNvPr id="3" name="矩形 8"/>
          <p:cNvSpPr/>
          <p:nvPr/>
        </p:nvSpPr>
        <p:spPr>
          <a:xfrm>
            <a:off x="3092649" y="1288768"/>
            <a:ext cx="8081604" cy="1193291"/>
          </a:xfrm>
          <a:prstGeom prst="rect">
            <a:avLst/>
          </a:prstGeom>
        </p:spPr>
        <p:txBody>
          <a:bodyPr wrap="square" lIns="114949" tIns="57475" rIns="114949" bIns="57475">
            <a:spAutoFit/>
          </a:bodyPr>
          <a:lstStyle/>
          <a:p>
            <a:pPr algn="just"/>
            <a:r>
              <a:rPr lang="en-US" altLang="zh-CN" sz="3500" b="1">
                <a:latin typeface="UVnAvant-Narrow" panose="020B0500000000000000" pitchFamily="34" charset="0"/>
                <a:ea typeface="UVnAvant-Narrow" panose="020B0500000000000000" pitchFamily="34" charset="0"/>
                <a:cs typeface="UVnAvant-Narrow" panose="020B0500000000000000" pitchFamily="34" charset="0"/>
                <a:sym typeface="+mn-lt"/>
              </a:rPr>
              <a:t>Hoạt động liên tiếp để thoát khỏi một tình trạng nào đó.</a:t>
            </a:r>
            <a:endParaRPr lang="zh-CN" altLang="en-US" sz="3500" b="1" dirty="0">
              <a:latin typeface="UVnAvant-Narrow" panose="020B0500000000000000" pitchFamily="34" charset="0"/>
              <a:ea typeface="UVnAvant-Narrow" panose="020B0500000000000000" pitchFamily="34" charset="0"/>
              <a:cs typeface="UVnAvant-Narrow" panose="020B0500000000000000" pitchFamily="34" charset="0"/>
              <a:sym typeface="+mn-lt"/>
            </a:endParaRPr>
          </a:p>
        </p:txBody>
      </p:sp>
      <p:sp>
        <p:nvSpPr>
          <p:cNvPr id="4" name="矩形 8"/>
          <p:cNvSpPr/>
          <p:nvPr/>
        </p:nvSpPr>
        <p:spPr>
          <a:xfrm>
            <a:off x="-1" y="2426572"/>
            <a:ext cx="3568182" cy="731626"/>
          </a:xfrm>
          <a:prstGeom prst="rect">
            <a:avLst/>
          </a:prstGeom>
        </p:spPr>
        <p:txBody>
          <a:bodyPr wrap="square" lIns="114949" tIns="57475" rIns="114949" bIns="57475">
            <a:spAutoFit/>
          </a:bodyPr>
          <a:lstStyle/>
          <a:p>
            <a:pPr algn="ctr"/>
            <a:r>
              <a:rPr lang="en-US" altLang="zh-CN" sz="4000" b="1">
                <a:solidFill>
                  <a:srgbClr val="0000FF"/>
                </a:solidFill>
                <a:latin typeface="UVnAvant-Narrow" panose="020B0500000000000000" pitchFamily="34" charset="0"/>
                <a:ea typeface="UVnAvant-Narrow" panose="020B0500000000000000" pitchFamily="34" charset="0"/>
                <a:cs typeface="UVnAvant-Narrow" panose="020B0500000000000000" pitchFamily="34" charset="0"/>
                <a:sym typeface="+mn-lt"/>
              </a:rPr>
              <a:t>nhanh trí:</a:t>
            </a:r>
            <a:endParaRPr lang="zh-CN" altLang="en-US" sz="4000" b="1" dirty="0">
              <a:solidFill>
                <a:srgbClr val="0000FF"/>
              </a:solidFill>
              <a:latin typeface="UVnAvant-Narrow" panose="020B0500000000000000" pitchFamily="34" charset="0"/>
              <a:ea typeface="UVnAvant-Narrow" panose="020B0500000000000000" pitchFamily="34" charset="0"/>
              <a:cs typeface="UVnAvant-Narrow" panose="020B0500000000000000" pitchFamily="34" charset="0"/>
              <a:sym typeface="+mn-lt"/>
            </a:endParaRPr>
          </a:p>
        </p:txBody>
      </p:sp>
      <p:sp>
        <p:nvSpPr>
          <p:cNvPr id="5" name="矩形 8"/>
          <p:cNvSpPr/>
          <p:nvPr/>
        </p:nvSpPr>
        <p:spPr>
          <a:xfrm>
            <a:off x="3079789" y="2498820"/>
            <a:ext cx="8081604" cy="654682"/>
          </a:xfrm>
          <a:prstGeom prst="rect">
            <a:avLst/>
          </a:prstGeom>
        </p:spPr>
        <p:txBody>
          <a:bodyPr wrap="square" lIns="114949" tIns="57475" rIns="114949" bIns="57475">
            <a:spAutoFit/>
          </a:bodyPr>
          <a:lstStyle/>
          <a:p>
            <a:pPr algn="just"/>
            <a:r>
              <a:rPr lang="en-US" altLang="zh-CN" sz="3500" b="1">
                <a:latin typeface="UVnAvant-Narrow" panose="020B0500000000000000" pitchFamily="34" charset="0"/>
                <a:ea typeface="UVnAvant-Narrow" panose="020B0500000000000000" pitchFamily="34" charset="0"/>
                <a:cs typeface="UVnAvant-Narrow" panose="020B0500000000000000" pitchFamily="34" charset="0"/>
                <a:sym typeface="+mn-lt"/>
              </a:rPr>
              <a:t>Suy nghĩ nhanh, ứng phó nhanh.</a:t>
            </a:r>
            <a:endParaRPr lang="zh-CN" altLang="en-US" sz="3500" b="1" dirty="0">
              <a:latin typeface="UVnAvant-Narrow" panose="020B0500000000000000" pitchFamily="34" charset="0"/>
              <a:ea typeface="UVnAvant-Narrow" panose="020B0500000000000000" pitchFamily="34" charset="0"/>
              <a:cs typeface="UVnAvant-Narrow" panose="020B0500000000000000" pitchFamily="34" charset="0"/>
              <a:sym typeface="+mn-lt"/>
            </a:endParaRPr>
          </a:p>
        </p:txBody>
      </p:sp>
      <p:sp>
        <p:nvSpPr>
          <p:cNvPr id="6" name="矩形 8"/>
          <p:cNvSpPr/>
          <p:nvPr/>
        </p:nvSpPr>
        <p:spPr>
          <a:xfrm>
            <a:off x="12859" y="3227347"/>
            <a:ext cx="3568182" cy="731626"/>
          </a:xfrm>
          <a:prstGeom prst="rect">
            <a:avLst/>
          </a:prstGeom>
        </p:spPr>
        <p:txBody>
          <a:bodyPr wrap="square" lIns="114949" tIns="57475" rIns="114949" bIns="57475">
            <a:spAutoFit/>
          </a:bodyPr>
          <a:lstStyle/>
          <a:p>
            <a:pPr algn="ctr"/>
            <a:r>
              <a:rPr lang="en-US" altLang="zh-CN" sz="4000" b="1">
                <a:solidFill>
                  <a:srgbClr val="0000FF"/>
                </a:solidFill>
                <a:latin typeface="UVnAvant-Narrow" panose="020B0500000000000000" pitchFamily="34" charset="0"/>
                <a:ea typeface="UVnAvant-Narrow" panose="020B0500000000000000" pitchFamily="34" charset="0"/>
                <a:cs typeface="UVnAvant-Narrow" panose="020B0500000000000000" pitchFamily="34" charset="0"/>
                <a:sym typeface="+mn-lt"/>
              </a:rPr>
              <a:t>thợ săn:</a:t>
            </a:r>
            <a:endParaRPr lang="zh-CN" altLang="en-US" sz="4000" b="1" dirty="0">
              <a:solidFill>
                <a:srgbClr val="0000FF"/>
              </a:solidFill>
              <a:latin typeface="UVnAvant-Narrow" panose="020B0500000000000000" pitchFamily="34" charset="0"/>
              <a:ea typeface="UVnAvant-Narrow" panose="020B0500000000000000" pitchFamily="34" charset="0"/>
              <a:cs typeface="UVnAvant-Narrow" panose="020B0500000000000000" pitchFamily="34" charset="0"/>
              <a:sym typeface="+mn-lt"/>
            </a:endParaRPr>
          </a:p>
        </p:txBody>
      </p:sp>
      <p:sp>
        <p:nvSpPr>
          <p:cNvPr id="7" name="矩形 8"/>
          <p:cNvSpPr/>
          <p:nvPr/>
        </p:nvSpPr>
        <p:spPr>
          <a:xfrm>
            <a:off x="3092649" y="3299596"/>
            <a:ext cx="8081604" cy="1193291"/>
          </a:xfrm>
          <a:prstGeom prst="rect">
            <a:avLst/>
          </a:prstGeom>
        </p:spPr>
        <p:txBody>
          <a:bodyPr wrap="square" lIns="114949" tIns="57475" rIns="114949" bIns="57475">
            <a:spAutoFit/>
          </a:bodyPr>
          <a:lstStyle/>
          <a:p>
            <a:pPr algn="just"/>
            <a:r>
              <a:rPr lang="en-US" altLang="zh-CN" sz="3500" b="1">
                <a:latin typeface="UVnAvant-Narrow" panose="020B0500000000000000" pitchFamily="34" charset="0"/>
                <a:ea typeface="UVnAvant-Narrow" panose="020B0500000000000000" pitchFamily="34" charset="0"/>
                <a:cs typeface="UVnAvant-Narrow" panose="020B0500000000000000" pitchFamily="34" charset="0"/>
                <a:sym typeface="+mn-lt"/>
              </a:rPr>
              <a:t>Người chuyên làm nghề săn bắn thú rừng và chim.</a:t>
            </a:r>
            <a:endParaRPr lang="zh-CN" altLang="en-US" sz="3500" b="1" dirty="0">
              <a:latin typeface="UVnAvant-Narrow" panose="020B0500000000000000" pitchFamily="34" charset="0"/>
              <a:ea typeface="UVnAvant-Narrow" panose="020B0500000000000000" pitchFamily="34" charset="0"/>
              <a:cs typeface="UVnAvant-Narrow" panose="020B0500000000000000" pitchFamily="34" charset="0"/>
              <a:sym typeface="+mn-lt"/>
            </a:endParaRPr>
          </a:p>
        </p:txBody>
      </p:sp>
    </p:spTree>
    <p:extLst>
      <p:ext uri="{BB962C8B-B14F-4D97-AF65-F5344CB8AC3E}">
        <p14:creationId xmlns:p14="http://schemas.microsoft.com/office/powerpoint/2010/main" val="653849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9"/>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9"/>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9"/>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9"/>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9"/>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9"/>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Không có mô tả."/>
          <p:cNvPicPr>
            <a:picLocks noChangeAspect="1" noChangeArrowheads="1"/>
          </p:cNvPicPr>
          <p:nvPr/>
        </p:nvPicPr>
        <p:blipFill rotWithShape="1">
          <a:blip r:embed="rId2">
            <a:extLst>
              <a:ext uri="{28A0092B-C50C-407E-A947-70E740481C1C}">
                <a14:useLocalDpi xmlns:a14="http://schemas.microsoft.com/office/drawing/2010/main" val="0"/>
              </a:ext>
            </a:extLst>
          </a:blip>
          <a:srcRect t="29757" b="41037"/>
          <a:stretch/>
        </p:blipFill>
        <p:spPr bwMode="auto">
          <a:xfrm>
            <a:off x="0" y="0"/>
            <a:ext cx="12344400" cy="7772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5758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CC8DBFB3-605F-4BA3-B41E-F0BBACC40926}"/>
              </a:ext>
            </a:extLst>
          </p:cNvPr>
          <p:cNvSpPr>
            <a:spLocks noGrp="1"/>
          </p:cNvSpPr>
          <p:nvPr>
            <p:ph idx="1"/>
          </p:nvPr>
        </p:nvSpPr>
        <p:spPr>
          <a:xfrm>
            <a:off x="581978" y="375379"/>
            <a:ext cx="10647045" cy="5936105"/>
          </a:xfrm>
        </p:spPr>
        <p:txBody>
          <a:bodyPr>
            <a:noAutofit/>
          </a:bodyPr>
          <a:lstStyle/>
          <a:p>
            <a:pPr marL="0" indent="0" algn="ctr">
              <a:buNone/>
            </a:pPr>
            <a:r>
              <a:rPr lang="en-US" sz="2400" b="1" dirty="0" err="1">
                <a:latin typeface="Tahoma" panose="020B0604030504040204" pitchFamily="34" charset="0"/>
                <a:ea typeface="Tahoma" panose="020B0604030504040204" pitchFamily="34" charset="0"/>
                <a:cs typeface="Tahoma" panose="020B0604030504040204" pitchFamily="34" charset="0"/>
              </a:rPr>
              <a:t>Kiến</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và</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chim</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bồ</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câu</a:t>
            </a:r>
            <a:endParaRPr lang="en-US" sz="2400" b="1" dirty="0">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vi-VN" sz="2400" b="1" dirty="0">
                <a:latin typeface="Tahoma" panose="020B0604030504040204" pitchFamily="34" charset="0"/>
                <a:ea typeface="Tahoma" panose="020B0604030504040204" pitchFamily="34" charset="0"/>
                <a:cs typeface="Tahoma" panose="020B0604030504040204" pitchFamily="34" charset="0"/>
              </a:rPr>
              <a:t>Một con kiến không may bị rơi xuống nước. Nó vùng vẫy và la lên:</a:t>
            </a:r>
          </a:p>
          <a:p>
            <a:pPr marL="0" indent="0" algn="just">
              <a:buNone/>
            </a:pPr>
            <a:r>
              <a:rPr lang="en-US" sz="2400" b="1" dirty="0">
                <a:latin typeface="Tahoma" panose="020B0604030504040204" pitchFamily="34" charset="0"/>
                <a:ea typeface="Tahoma" panose="020B0604030504040204" pitchFamily="34" charset="0"/>
                <a:cs typeface="Tahoma" panose="020B0604030504040204" pitchFamily="34" charset="0"/>
              </a:rPr>
              <a:t>        </a:t>
            </a:r>
            <a:r>
              <a:rPr lang="vi-VN" sz="2400" b="1" dirty="0">
                <a:latin typeface="Tahoma" panose="020B0604030504040204" pitchFamily="34" charset="0"/>
                <a:ea typeface="Tahoma" panose="020B0604030504040204" pitchFamily="34" charset="0"/>
                <a:cs typeface="Tahoma" panose="020B0604030504040204" pitchFamily="34" charset="0"/>
              </a:rPr>
              <a:t>- Cứu tôi với, cứu tôi với!</a:t>
            </a:r>
          </a:p>
          <a:p>
            <a:pPr marL="0" indent="0" algn="just">
              <a:buNone/>
            </a:pPr>
            <a:r>
              <a:rPr lang="en-US" sz="2400" b="1" dirty="0">
                <a:latin typeface="Tahoma" panose="020B0604030504040204" pitchFamily="34" charset="0"/>
                <a:ea typeface="Tahoma" panose="020B0604030504040204" pitchFamily="34" charset="0"/>
                <a:cs typeface="Tahoma" panose="020B0604030504040204" pitchFamily="34" charset="0"/>
              </a:rPr>
              <a:t>        </a:t>
            </a:r>
            <a:r>
              <a:rPr lang="vi-VN" sz="2400" b="1" dirty="0">
                <a:latin typeface="Tahoma" panose="020B0604030504040204" pitchFamily="34" charset="0"/>
                <a:ea typeface="Tahoma" panose="020B0604030504040204" pitchFamily="34" charset="0"/>
                <a:cs typeface="Tahoma" panose="020B0604030504040204" pitchFamily="34" charset="0"/>
              </a:rPr>
              <a:t>Nghe tiếng kêu cứu của kiến, bồ câu nhanh trí nhặt một chiếc lá thả xuống nước. Kiến bám vào chiếc lá và leo lên được bờ.</a:t>
            </a:r>
          </a:p>
          <a:p>
            <a:pPr marL="0" indent="0" algn="just">
              <a:buNone/>
            </a:pPr>
            <a:r>
              <a:rPr lang="en-US" sz="2400" b="1" dirty="0">
                <a:latin typeface="Tahoma" panose="020B0604030504040204" pitchFamily="34" charset="0"/>
                <a:ea typeface="Tahoma" panose="020B0604030504040204" pitchFamily="34" charset="0"/>
                <a:cs typeface="Tahoma" panose="020B0604030504040204" pitchFamily="34" charset="0"/>
              </a:rPr>
              <a:t>        </a:t>
            </a:r>
            <a:r>
              <a:rPr lang="vi-VN" sz="2400" b="1" dirty="0">
                <a:latin typeface="Tahoma" panose="020B0604030504040204" pitchFamily="34" charset="0"/>
                <a:ea typeface="Tahoma" panose="020B0604030504040204" pitchFamily="34" charset="0"/>
                <a:cs typeface="Tahoma" panose="020B0604030504040204" pitchFamily="34" charset="0"/>
              </a:rPr>
              <a:t>Một hôm, kiến thấy người thợ săn đang ngắm bắn bồ câu. Ngay lập tức, nó bò đến, cắn vào chân anh ta. Người thợ săn giật mình. Bồ câu thấy động liền bay đi.</a:t>
            </a:r>
          </a:p>
          <a:p>
            <a:pPr marL="0" indent="0" algn="just">
              <a:buNone/>
            </a:pPr>
            <a:r>
              <a:rPr lang="vi-VN" sz="2400" b="1" dirty="0">
                <a:latin typeface="Tahoma" panose="020B0604030504040204" pitchFamily="34" charset="0"/>
                <a:ea typeface="Tahoma" panose="020B0604030504040204" pitchFamily="34" charset="0"/>
                <a:cs typeface="Tahoma" panose="020B0604030504040204" pitchFamily="34" charset="0"/>
              </a:rPr>
              <a:t>    Bồ câu tìm đến chỗ kiến, cảm động nói:</a:t>
            </a:r>
            <a:r>
              <a:rPr lang="en-US" sz="2400" b="1" dirty="0">
                <a:latin typeface="Tahoma" panose="020B0604030504040204" pitchFamily="34" charset="0"/>
                <a:ea typeface="Tahoma" panose="020B0604030504040204" pitchFamily="34" charset="0"/>
                <a:cs typeface="Tahoma" panose="020B0604030504040204" pitchFamily="34" charset="0"/>
              </a:rPr>
              <a:t>     </a:t>
            </a:r>
            <a:endParaRPr lang="vi-VN" sz="2400" b="1" dirty="0">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vi-VN" sz="2400" b="1" dirty="0">
                <a:latin typeface="Tahoma" panose="020B0604030504040204" pitchFamily="34" charset="0"/>
                <a:ea typeface="Tahoma" panose="020B0604030504040204" pitchFamily="34" charset="0"/>
                <a:cs typeface="Tahoma" panose="020B0604030504040204" pitchFamily="34" charset="0"/>
              </a:rPr>
              <a:t>   - Cảm ơn cậu đã cứu tớ.</a:t>
            </a:r>
          </a:p>
          <a:p>
            <a:pPr marL="0" indent="0" algn="just">
              <a:buNone/>
            </a:pPr>
            <a:r>
              <a:rPr lang="en-US" sz="2400" b="1" dirty="0">
                <a:latin typeface="Tahoma" panose="020B0604030504040204" pitchFamily="34" charset="0"/>
                <a:ea typeface="Tahoma" panose="020B0604030504040204" pitchFamily="34" charset="0"/>
                <a:cs typeface="Tahoma" panose="020B0604030504040204" pitchFamily="34" charset="0"/>
              </a:rPr>
              <a:t>       </a:t>
            </a:r>
            <a:r>
              <a:rPr lang="vi-VN" sz="2400" b="1" dirty="0">
                <a:latin typeface="Tahoma" panose="020B0604030504040204" pitchFamily="34" charset="0"/>
                <a:ea typeface="Tahoma" panose="020B0604030504040204" pitchFamily="34" charset="0"/>
                <a:cs typeface="Tahoma" panose="020B0604030504040204" pitchFamily="34" charset="0"/>
              </a:rPr>
              <a:t>Kiến đáp:</a:t>
            </a:r>
          </a:p>
          <a:p>
            <a:pPr marL="0" indent="0" algn="just">
              <a:buNone/>
            </a:pPr>
            <a:r>
              <a:rPr lang="en-US" sz="2400" b="1" dirty="0">
                <a:latin typeface="Tahoma" panose="020B0604030504040204" pitchFamily="34" charset="0"/>
                <a:ea typeface="Tahoma" panose="020B0604030504040204" pitchFamily="34" charset="0"/>
                <a:cs typeface="Tahoma" panose="020B0604030504040204" pitchFamily="34" charset="0"/>
              </a:rPr>
              <a:t>    </a:t>
            </a:r>
            <a:r>
              <a:rPr lang="vi-VN" sz="2400" b="1" dirty="0">
                <a:latin typeface="Tahoma" panose="020B0604030504040204" pitchFamily="34" charset="0"/>
                <a:ea typeface="Tahoma" panose="020B0604030504040204" pitchFamily="34" charset="0"/>
                <a:cs typeface="Tahoma" panose="020B0604030504040204" pitchFamily="34" charset="0"/>
              </a:rPr>
              <a:t>- Cậu cũng giúp tớ thoát chết mà.</a:t>
            </a:r>
          </a:p>
          <a:p>
            <a:pPr marL="0" indent="0" algn="just">
              <a:buNone/>
            </a:pPr>
            <a:r>
              <a:rPr lang="en-US" sz="2400" b="1" dirty="0">
                <a:latin typeface="Tahoma" panose="020B0604030504040204" pitchFamily="34" charset="0"/>
                <a:ea typeface="Tahoma" panose="020B0604030504040204" pitchFamily="34" charset="0"/>
                <a:cs typeface="Tahoma" panose="020B0604030504040204" pitchFamily="34" charset="0"/>
              </a:rPr>
              <a:t>      </a:t>
            </a:r>
            <a:r>
              <a:rPr lang="vi-VN" sz="2400" b="1" dirty="0">
                <a:latin typeface="Tahoma" panose="020B0604030504040204" pitchFamily="34" charset="0"/>
                <a:ea typeface="Tahoma" panose="020B0604030504040204" pitchFamily="34" charset="0"/>
                <a:cs typeface="Tahoma" panose="020B0604030504040204" pitchFamily="34" charset="0"/>
              </a:rPr>
              <a:t>Cả hai đều rất vui vì đã giúp nhau.</a:t>
            </a:r>
          </a:p>
          <a:p>
            <a:pPr marL="0" indent="0" algn="just">
              <a:buNone/>
            </a:pPr>
            <a:endParaRPr lang="en-US" sz="24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043654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3461030-6FC4-46D7-B87E-7F061CF3AEBC}"/>
              </a:ext>
            </a:extLst>
          </p:cNvPr>
          <p:cNvSpPr>
            <a:spLocks noGrp="1"/>
          </p:cNvSpPr>
          <p:nvPr>
            <p:ph type="title"/>
          </p:nvPr>
        </p:nvSpPr>
        <p:spPr>
          <a:xfrm>
            <a:off x="848678" y="194870"/>
            <a:ext cx="10647045" cy="1169235"/>
          </a:xfrm>
        </p:spPr>
        <p:txBody>
          <a:bodyPr>
            <a:normAutofit fontScale="90000"/>
          </a:bodyPr>
          <a:lstStyle/>
          <a:p>
            <a:r>
              <a:rPr lang="vi-VN" altLang="zh-CN" sz="6000" b="1" dirty="0">
                <a:solidFill>
                  <a:srgbClr val="FF0000"/>
                </a:solidFill>
                <a:latin typeface="UVnAvant-Narrow" panose="020B0500000000000000" pitchFamily="34" charset="0"/>
                <a:ea typeface="UVnAvant-Narrow" panose="020B0500000000000000" pitchFamily="34" charset="0"/>
                <a:cs typeface="UVnAvant-Narrow" panose="020B0500000000000000" pitchFamily="34" charset="0"/>
                <a:sym typeface="+mn-lt"/>
              </a:rPr>
              <a:t>             </a:t>
            </a:r>
            <a:r>
              <a:rPr lang="en-US" altLang="zh-CN" sz="6000" b="1" dirty="0" err="1">
                <a:solidFill>
                  <a:srgbClr val="FF0000"/>
                </a:solidFill>
                <a:latin typeface="UVnAvant-Narrow" panose="020B0500000000000000" pitchFamily="34" charset="0"/>
                <a:ea typeface="UVnAvant-Narrow" panose="020B0500000000000000" pitchFamily="34" charset="0"/>
                <a:cs typeface="UVnAvant-Narrow" panose="020B0500000000000000" pitchFamily="34" charset="0"/>
                <a:sym typeface="+mn-lt"/>
              </a:rPr>
              <a:t>Kiến</a:t>
            </a:r>
            <a:r>
              <a:rPr lang="en-US" altLang="zh-CN" sz="6000" b="1" dirty="0">
                <a:solidFill>
                  <a:srgbClr val="FF0000"/>
                </a:solidFill>
                <a:latin typeface="UVnAvant-Narrow" panose="020B0500000000000000" pitchFamily="34" charset="0"/>
                <a:ea typeface="UVnAvant-Narrow" panose="020B0500000000000000" pitchFamily="34" charset="0"/>
                <a:cs typeface="UVnAvant-Narrow" panose="020B0500000000000000" pitchFamily="34" charset="0"/>
                <a:sym typeface="+mn-lt"/>
              </a:rPr>
              <a:t> </a:t>
            </a:r>
            <a:r>
              <a:rPr lang="en-US" altLang="zh-CN" sz="6000" b="1" dirty="0" err="1">
                <a:solidFill>
                  <a:srgbClr val="FF0000"/>
                </a:solidFill>
                <a:latin typeface="UVnAvant-Narrow" panose="020B0500000000000000" pitchFamily="34" charset="0"/>
                <a:ea typeface="UVnAvant-Narrow" panose="020B0500000000000000" pitchFamily="34" charset="0"/>
                <a:cs typeface="UVnAvant-Narrow" panose="020B0500000000000000" pitchFamily="34" charset="0"/>
                <a:sym typeface="+mn-lt"/>
              </a:rPr>
              <a:t>và</a:t>
            </a:r>
            <a:r>
              <a:rPr lang="en-US" altLang="zh-CN" sz="6000" b="1" dirty="0">
                <a:solidFill>
                  <a:srgbClr val="FF0000"/>
                </a:solidFill>
                <a:latin typeface="UVnAvant-Narrow" panose="020B0500000000000000" pitchFamily="34" charset="0"/>
                <a:ea typeface="UVnAvant-Narrow" panose="020B0500000000000000" pitchFamily="34" charset="0"/>
                <a:cs typeface="UVnAvant-Narrow" panose="020B0500000000000000" pitchFamily="34" charset="0"/>
                <a:sym typeface="+mn-lt"/>
              </a:rPr>
              <a:t> </a:t>
            </a:r>
            <a:r>
              <a:rPr lang="en-US" altLang="zh-CN" sz="6000" b="1" dirty="0" err="1">
                <a:solidFill>
                  <a:srgbClr val="FF0000"/>
                </a:solidFill>
                <a:latin typeface="UVnAvant-Narrow" panose="020B0500000000000000" pitchFamily="34" charset="0"/>
                <a:ea typeface="UVnAvant-Narrow" panose="020B0500000000000000" pitchFamily="34" charset="0"/>
                <a:cs typeface="UVnAvant-Narrow" panose="020B0500000000000000" pitchFamily="34" charset="0"/>
                <a:sym typeface="+mn-lt"/>
              </a:rPr>
              <a:t>chim</a:t>
            </a:r>
            <a:r>
              <a:rPr lang="en-US" altLang="zh-CN" sz="6000" b="1" dirty="0">
                <a:solidFill>
                  <a:srgbClr val="FF0000"/>
                </a:solidFill>
                <a:latin typeface="UVnAvant-Narrow" panose="020B0500000000000000" pitchFamily="34" charset="0"/>
                <a:ea typeface="UVnAvant-Narrow" panose="020B0500000000000000" pitchFamily="34" charset="0"/>
                <a:cs typeface="UVnAvant-Narrow" panose="020B0500000000000000" pitchFamily="34" charset="0"/>
                <a:sym typeface="+mn-lt"/>
              </a:rPr>
              <a:t> </a:t>
            </a:r>
            <a:r>
              <a:rPr lang="en-US" altLang="zh-CN" sz="6000" b="1" dirty="0" err="1">
                <a:solidFill>
                  <a:srgbClr val="FF0000"/>
                </a:solidFill>
                <a:latin typeface="UVnAvant-Narrow" panose="020B0500000000000000" pitchFamily="34" charset="0"/>
                <a:ea typeface="UVnAvant-Narrow" panose="020B0500000000000000" pitchFamily="34" charset="0"/>
                <a:cs typeface="UVnAvant-Narrow" panose="020B0500000000000000" pitchFamily="34" charset="0"/>
                <a:sym typeface="+mn-lt"/>
              </a:rPr>
              <a:t>bồ</a:t>
            </a:r>
            <a:r>
              <a:rPr lang="en-US" altLang="zh-CN" sz="6000" b="1" dirty="0">
                <a:solidFill>
                  <a:srgbClr val="FF0000"/>
                </a:solidFill>
                <a:latin typeface="UVnAvant-Narrow" panose="020B0500000000000000" pitchFamily="34" charset="0"/>
                <a:ea typeface="UVnAvant-Narrow" panose="020B0500000000000000" pitchFamily="34" charset="0"/>
                <a:cs typeface="UVnAvant-Narrow" panose="020B0500000000000000" pitchFamily="34" charset="0"/>
                <a:sym typeface="+mn-lt"/>
              </a:rPr>
              <a:t> </a:t>
            </a:r>
            <a:r>
              <a:rPr lang="en-US" altLang="zh-CN" sz="6000" b="1" dirty="0" err="1">
                <a:solidFill>
                  <a:srgbClr val="FF0000"/>
                </a:solidFill>
                <a:latin typeface="UVnAvant-Narrow" panose="020B0500000000000000" pitchFamily="34" charset="0"/>
                <a:ea typeface="UVnAvant-Narrow" panose="020B0500000000000000" pitchFamily="34" charset="0"/>
                <a:cs typeface="UVnAvant-Narrow" panose="020B0500000000000000" pitchFamily="34" charset="0"/>
                <a:sym typeface="+mn-lt"/>
              </a:rPr>
              <a:t>câu</a:t>
            </a:r>
            <a:r>
              <a:rPr lang="en-US" dirty="0"/>
              <a:t/>
            </a:r>
            <a:br>
              <a:rPr lang="en-US" dirty="0"/>
            </a:br>
            <a:endParaRPr lang="en-US" dirty="0"/>
          </a:p>
        </p:txBody>
      </p:sp>
      <p:sp>
        <p:nvSpPr>
          <p:cNvPr id="3" name="Content Placeholder 2">
            <a:extLst>
              <a:ext uri="{FF2B5EF4-FFF2-40B4-BE49-F238E27FC236}">
                <a16:creationId xmlns="" xmlns:a16="http://schemas.microsoft.com/office/drawing/2014/main" id="{34EA2DFF-0588-49E3-9AC1-0D548FD4A11B}"/>
              </a:ext>
            </a:extLst>
          </p:cNvPr>
          <p:cNvSpPr>
            <a:spLocks noGrp="1"/>
          </p:cNvSpPr>
          <p:nvPr>
            <p:ph idx="1"/>
          </p:nvPr>
        </p:nvSpPr>
        <p:spPr>
          <a:xfrm>
            <a:off x="848678" y="914811"/>
            <a:ext cx="10647045" cy="6790130"/>
          </a:xfrm>
        </p:spPr>
        <p:txBody>
          <a:bodyPr>
            <a:normAutofit fontScale="25000" lnSpcReduction="20000"/>
          </a:bodyPr>
          <a:lstStyle/>
          <a:p>
            <a:pPr algn="just">
              <a:lnSpc>
                <a:spcPct val="120000"/>
              </a:lnSpc>
              <a:spcBef>
                <a:spcPts val="0"/>
              </a:spcBef>
            </a:pPr>
            <a:r>
              <a:rPr lang="en-US" sz="3600" b="1" dirty="0">
                <a:latin typeface="Tahoma" panose="020B0604030504040204" pitchFamily="34" charset="0"/>
                <a:ea typeface="Tahoma" panose="020B0604030504040204" pitchFamily="34" charset="0"/>
                <a:cs typeface="Tahoma" panose="020B0604030504040204" pitchFamily="34" charset="0"/>
                <a:sym typeface="+mn-lt"/>
              </a:rPr>
              <a:t> </a:t>
            </a:r>
            <a:r>
              <a:rPr lang="vi-VN" sz="11200" b="1" dirty="0">
                <a:latin typeface="Tahoma" panose="020B0604030504040204" pitchFamily="34" charset="0"/>
                <a:ea typeface="Tahoma" panose="020B0604030504040204" pitchFamily="34" charset="0"/>
                <a:cs typeface="Tahoma" panose="020B0604030504040204" pitchFamily="34" charset="0"/>
              </a:rPr>
              <a:t>Một con kiến không may bị rơi xuống nước. Nó vùng vẫy và la lên:</a:t>
            </a:r>
          </a:p>
          <a:p>
            <a:pPr marL="0" indent="0" algn="just">
              <a:lnSpc>
                <a:spcPct val="120000"/>
              </a:lnSpc>
              <a:spcBef>
                <a:spcPts val="0"/>
              </a:spcBef>
              <a:buNone/>
            </a:pPr>
            <a:r>
              <a:rPr lang="en-US" sz="11200" b="1" dirty="0">
                <a:latin typeface="Tahoma" panose="020B0604030504040204" pitchFamily="34" charset="0"/>
                <a:ea typeface="Tahoma" panose="020B0604030504040204" pitchFamily="34" charset="0"/>
                <a:cs typeface="Tahoma" panose="020B0604030504040204" pitchFamily="34" charset="0"/>
              </a:rPr>
              <a:t>        </a:t>
            </a:r>
            <a:r>
              <a:rPr lang="vi-VN" sz="11200" b="1" dirty="0">
                <a:latin typeface="Tahoma" panose="020B0604030504040204" pitchFamily="34" charset="0"/>
                <a:ea typeface="Tahoma" panose="020B0604030504040204" pitchFamily="34" charset="0"/>
                <a:cs typeface="Tahoma" panose="020B0604030504040204" pitchFamily="34" charset="0"/>
              </a:rPr>
              <a:t>- Cứu tôi với, cứu tôi với!</a:t>
            </a:r>
          </a:p>
          <a:p>
            <a:pPr marL="0" indent="0" algn="just">
              <a:lnSpc>
                <a:spcPct val="120000"/>
              </a:lnSpc>
              <a:spcBef>
                <a:spcPts val="0"/>
              </a:spcBef>
              <a:buNone/>
            </a:pPr>
            <a:r>
              <a:rPr lang="en-US" sz="11200" b="1" dirty="0">
                <a:latin typeface="Tahoma" panose="020B0604030504040204" pitchFamily="34" charset="0"/>
                <a:ea typeface="Tahoma" panose="020B0604030504040204" pitchFamily="34" charset="0"/>
                <a:cs typeface="Tahoma" panose="020B0604030504040204" pitchFamily="34" charset="0"/>
              </a:rPr>
              <a:t>        </a:t>
            </a:r>
            <a:r>
              <a:rPr lang="vi-VN" sz="11200" b="1" dirty="0">
                <a:latin typeface="Tahoma" panose="020B0604030504040204" pitchFamily="34" charset="0"/>
                <a:ea typeface="Tahoma" panose="020B0604030504040204" pitchFamily="34" charset="0"/>
                <a:cs typeface="Tahoma" panose="020B0604030504040204" pitchFamily="34" charset="0"/>
              </a:rPr>
              <a:t>Nghe tiếng kêu cứu của kiến, bồ câu nhanh trí nhặt một chiếc lá thả xuống nước. Kiến bám vào chiếc lá và leo lên được bờ.</a:t>
            </a:r>
          </a:p>
          <a:p>
            <a:pPr marL="0" indent="0" algn="just">
              <a:lnSpc>
                <a:spcPct val="120000"/>
              </a:lnSpc>
              <a:spcBef>
                <a:spcPts val="0"/>
              </a:spcBef>
              <a:buNone/>
            </a:pPr>
            <a:r>
              <a:rPr lang="en-US" sz="11200" b="1" dirty="0">
                <a:latin typeface="Tahoma" panose="020B0604030504040204" pitchFamily="34" charset="0"/>
                <a:ea typeface="Tahoma" panose="020B0604030504040204" pitchFamily="34" charset="0"/>
                <a:cs typeface="Tahoma" panose="020B0604030504040204" pitchFamily="34" charset="0"/>
              </a:rPr>
              <a:t>        </a:t>
            </a:r>
            <a:r>
              <a:rPr lang="vi-VN" sz="11200" b="1" dirty="0">
                <a:latin typeface="Tahoma" panose="020B0604030504040204" pitchFamily="34" charset="0"/>
                <a:ea typeface="Tahoma" panose="020B0604030504040204" pitchFamily="34" charset="0"/>
                <a:cs typeface="Tahoma" panose="020B0604030504040204" pitchFamily="34" charset="0"/>
              </a:rPr>
              <a:t>Một hôm, kiến thấy người thợ săn đang ngắm bắn bồ câu. Ngay lập tức, nó bò đến, cắn vào chân anh ta. Người thợ săn giật mình. Bồ câu thấy động liền bay đi.</a:t>
            </a:r>
          </a:p>
          <a:p>
            <a:pPr marL="0" indent="0" algn="just">
              <a:lnSpc>
                <a:spcPct val="120000"/>
              </a:lnSpc>
              <a:spcBef>
                <a:spcPts val="0"/>
              </a:spcBef>
              <a:buNone/>
            </a:pPr>
            <a:r>
              <a:rPr lang="en-US" sz="11200" b="1" dirty="0">
                <a:latin typeface="Tahoma" panose="020B0604030504040204" pitchFamily="34" charset="0"/>
                <a:ea typeface="Tahoma" panose="020B0604030504040204" pitchFamily="34" charset="0"/>
                <a:cs typeface="Tahoma" panose="020B0604030504040204" pitchFamily="34" charset="0"/>
              </a:rPr>
              <a:t>       </a:t>
            </a:r>
            <a:r>
              <a:rPr lang="vi-VN" sz="11200" b="1" dirty="0">
                <a:latin typeface="Tahoma" panose="020B0604030504040204" pitchFamily="34" charset="0"/>
                <a:ea typeface="Tahoma" panose="020B0604030504040204" pitchFamily="34" charset="0"/>
                <a:cs typeface="Tahoma" panose="020B0604030504040204" pitchFamily="34" charset="0"/>
              </a:rPr>
              <a:t>Bồ câu tìm đến chỗ kiến, cảm động nói:</a:t>
            </a:r>
          </a:p>
          <a:p>
            <a:pPr marL="0" indent="0" algn="just">
              <a:lnSpc>
                <a:spcPct val="120000"/>
              </a:lnSpc>
              <a:spcBef>
                <a:spcPts val="0"/>
              </a:spcBef>
              <a:buNone/>
            </a:pPr>
            <a:r>
              <a:rPr lang="en-US" sz="11200" b="1" dirty="0">
                <a:latin typeface="Tahoma" panose="020B0604030504040204" pitchFamily="34" charset="0"/>
                <a:ea typeface="Tahoma" panose="020B0604030504040204" pitchFamily="34" charset="0"/>
                <a:cs typeface="Tahoma" panose="020B0604030504040204" pitchFamily="34" charset="0"/>
              </a:rPr>
              <a:t>       </a:t>
            </a:r>
            <a:r>
              <a:rPr lang="vi-VN" sz="11200" b="1" dirty="0">
                <a:latin typeface="Tahoma" panose="020B0604030504040204" pitchFamily="34" charset="0"/>
                <a:ea typeface="Tahoma" panose="020B0604030504040204" pitchFamily="34" charset="0"/>
                <a:cs typeface="Tahoma" panose="020B0604030504040204" pitchFamily="34" charset="0"/>
              </a:rPr>
              <a:t>- Cảm ơn cậu đã cứu tớ.</a:t>
            </a:r>
          </a:p>
          <a:p>
            <a:pPr marL="0" indent="0" algn="just">
              <a:lnSpc>
                <a:spcPct val="120000"/>
              </a:lnSpc>
              <a:spcBef>
                <a:spcPts val="0"/>
              </a:spcBef>
              <a:buNone/>
            </a:pPr>
            <a:r>
              <a:rPr lang="en-US" sz="11200" b="1" dirty="0">
                <a:latin typeface="Tahoma" panose="020B0604030504040204" pitchFamily="34" charset="0"/>
                <a:ea typeface="Tahoma" panose="020B0604030504040204" pitchFamily="34" charset="0"/>
                <a:cs typeface="Tahoma" panose="020B0604030504040204" pitchFamily="34" charset="0"/>
              </a:rPr>
              <a:t>       </a:t>
            </a:r>
            <a:r>
              <a:rPr lang="vi-VN" sz="11200" b="1" dirty="0">
                <a:latin typeface="Tahoma" panose="020B0604030504040204" pitchFamily="34" charset="0"/>
                <a:ea typeface="Tahoma" panose="020B0604030504040204" pitchFamily="34" charset="0"/>
                <a:cs typeface="Tahoma" panose="020B0604030504040204" pitchFamily="34" charset="0"/>
              </a:rPr>
              <a:t>Kiến đáp:</a:t>
            </a:r>
          </a:p>
          <a:p>
            <a:pPr marL="0" indent="0" algn="just">
              <a:lnSpc>
                <a:spcPct val="120000"/>
              </a:lnSpc>
              <a:spcBef>
                <a:spcPts val="0"/>
              </a:spcBef>
              <a:buNone/>
            </a:pPr>
            <a:r>
              <a:rPr lang="en-US" sz="11200" b="1" dirty="0">
                <a:latin typeface="Tahoma" panose="020B0604030504040204" pitchFamily="34" charset="0"/>
                <a:ea typeface="Tahoma" panose="020B0604030504040204" pitchFamily="34" charset="0"/>
                <a:cs typeface="Tahoma" panose="020B0604030504040204" pitchFamily="34" charset="0"/>
              </a:rPr>
              <a:t>      </a:t>
            </a:r>
            <a:r>
              <a:rPr lang="vi-VN" sz="11200" b="1" dirty="0">
                <a:latin typeface="Tahoma" panose="020B0604030504040204" pitchFamily="34" charset="0"/>
                <a:ea typeface="Tahoma" panose="020B0604030504040204" pitchFamily="34" charset="0"/>
                <a:cs typeface="Tahoma" panose="020B0604030504040204" pitchFamily="34" charset="0"/>
              </a:rPr>
              <a:t>- Cậu cũng giúp tớ thoát chết mà.</a:t>
            </a:r>
          </a:p>
          <a:p>
            <a:pPr marL="0" indent="0" algn="just">
              <a:lnSpc>
                <a:spcPct val="120000"/>
              </a:lnSpc>
              <a:spcBef>
                <a:spcPts val="0"/>
              </a:spcBef>
              <a:buNone/>
            </a:pPr>
            <a:r>
              <a:rPr lang="en-US" sz="11200" b="1" dirty="0">
                <a:latin typeface="Tahoma" panose="020B0604030504040204" pitchFamily="34" charset="0"/>
                <a:ea typeface="Tahoma" panose="020B0604030504040204" pitchFamily="34" charset="0"/>
                <a:cs typeface="Tahoma" panose="020B0604030504040204" pitchFamily="34" charset="0"/>
              </a:rPr>
              <a:t>      </a:t>
            </a:r>
            <a:r>
              <a:rPr lang="vi-VN" sz="11200" b="1" dirty="0">
                <a:latin typeface="Tahoma" panose="020B0604030504040204" pitchFamily="34" charset="0"/>
                <a:ea typeface="Tahoma" panose="020B0604030504040204" pitchFamily="34" charset="0"/>
                <a:cs typeface="Tahoma" panose="020B0604030504040204" pitchFamily="34" charset="0"/>
              </a:rPr>
              <a:t>Cả hai đều rất vui vì đã giúp nhau.</a:t>
            </a:r>
          </a:p>
          <a:p>
            <a:pPr marL="0" indent="0" algn="ctr">
              <a:buNone/>
            </a:pPr>
            <a:r>
              <a:rPr lang="vi-VN" sz="12800" dirty="0">
                <a:solidFill>
                  <a:srgbClr val="0000FF"/>
                </a:solidFill>
                <a:latin typeface="Tahoma" panose="020B0604030504040204" pitchFamily="34" charset="0"/>
                <a:ea typeface="Tahoma" panose="020B0604030504040204" pitchFamily="34" charset="0"/>
                <a:cs typeface="Tahoma" panose="020B0604030504040204" pitchFamily="34" charset="0"/>
              </a:rPr>
              <a:t>                                   </a:t>
            </a:r>
            <a:r>
              <a:rPr lang="en-US" sz="12800" dirty="0">
                <a:solidFill>
                  <a:srgbClr val="0000FF"/>
                </a:solidFill>
                <a:latin typeface="Tahoma" panose="020B0604030504040204" pitchFamily="34" charset="0"/>
                <a:ea typeface="Tahoma" panose="020B0604030504040204" pitchFamily="34" charset="0"/>
                <a:cs typeface="Tahoma" panose="020B0604030504040204" pitchFamily="34" charset="0"/>
              </a:rPr>
              <a:t>(</a:t>
            </a:r>
            <a:r>
              <a:rPr lang="en-US" sz="12800" i="1" dirty="0">
                <a:solidFill>
                  <a:srgbClr val="0000FF"/>
                </a:solidFill>
                <a:latin typeface="Tahoma" panose="020B0604030504040204" pitchFamily="34" charset="0"/>
                <a:ea typeface="Tahoma" panose="020B0604030504040204" pitchFamily="34" charset="0"/>
                <a:cs typeface="Tahoma" panose="020B0604030504040204" pitchFamily="34" charset="0"/>
              </a:rPr>
              <a:t>Theo </a:t>
            </a:r>
            <a:r>
              <a:rPr lang="en-US" sz="12800" dirty="0">
                <a:solidFill>
                  <a:srgbClr val="0000FF"/>
                </a:solidFill>
                <a:latin typeface="Tahoma" panose="020B0604030504040204" pitchFamily="34" charset="0"/>
                <a:ea typeface="Tahoma" panose="020B0604030504040204" pitchFamily="34" charset="0"/>
                <a:cs typeface="Tahoma" panose="020B0604030504040204" pitchFamily="34" charset="0"/>
              </a:rPr>
              <a:t>Ê-</a:t>
            </a:r>
            <a:r>
              <a:rPr lang="en-US" sz="12800" dirty="0" err="1">
                <a:solidFill>
                  <a:srgbClr val="0000FF"/>
                </a:solidFill>
                <a:latin typeface="Tahoma" panose="020B0604030504040204" pitchFamily="34" charset="0"/>
                <a:ea typeface="Tahoma" panose="020B0604030504040204" pitchFamily="34" charset="0"/>
                <a:cs typeface="Tahoma" panose="020B0604030504040204" pitchFamily="34" charset="0"/>
              </a:rPr>
              <a:t>dốp</a:t>
            </a:r>
            <a:r>
              <a:rPr lang="en-US" sz="12800" dirty="0">
                <a:solidFill>
                  <a:srgbClr val="0000FF"/>
                </a:solidFill>
                <a:latin typeface="Tahoma" panose="020B0604030504040204" pitchFamily="34" charset="0"/>
                <a:ea typeface="Tahoma" panose="020B0604030504040204" pitchFamily="34" charset="0"/>
                <a:cs typeface="Tahoma" panose="020B0604030504040204" pitchFamily="34" charset="0"/>
              </a:rPr>
              <a:t>)</a:t>
            </a:r>
            <a:endParaRPr lang="zh-CN" altLang="en-US" sz="12800" b="1" dirty="0">
              <a:solidFill>
                <a:srgbClr val="0000FF"/>
              </a:solidFill>
              <a:latin typeface="Tahoma" panose="020B0604030504040204" pitchFamily="34" charset="0"/>
              <a:ea typeface="UVnAvant-Narrow" panose="020B0500000000000000" pitchFamily="34" charset="0"/>
              <a:cs typeface="Tahoma" panose="020B0604030504040204" pitchFamily="34" charset="0"/>
              <a:sym typeface="+mn-lt"/>
            </a:endParaRPr>
          </a:p>
        </p:txBody>
      </p:sp>
      <p:cxnSp>
        <p:nvCxnSpPr>
          <p:cNvPr id="5" name="Straight Connector 4">
            <a:extLst>
              <a:ext uri="{FF2B5EF4-FFF2-40B4-BE49-F238E27FC236}">
                <a16:creationId xmlns="" xmlns:a16="http://schemas.microsoft.com/office/drawing/2014/main" id="{ACF8AC16-7FE4-4D7A-B5DA-0A3C20C82A30}"/>
              </a:ext>
            </a:extLst>
          </p:cNvPr>
          <p:cNvCxnSpPr/>
          <p:nvPr/>
        </p:nvCxnSpPr>
        <p:spPr>
          <a:xfrm flipH="1">
            <a:off x="3365500" y="3028950"/>
            <a:ext cx="266700" cy="546100"/>
          </a:xfrm>
          <a:prstGeom prst="line">
            <a:avLst/>
          </a:prstGeom>
        </p:spPr>
        <p:style>
          <a:lnRef idx="3">
            <a:schemeClr val="dk1"/>
          </a:lnRef>
          <a:fillRef idx="0">
            <a:schemeClr val="dk1"/>
          </a:fillRef>
          <a:effectRef idx="2">
            <a:schemeClr val="dk1"/>
          </a:effectRef>
          <a:fontRef idx="minor">
            <a:schemeClr val="tx1"/>
          </a:fontRef>
        </p:style>
      </p:cxnSp>
      <p:cxnSp>
        <p:nvCxnSpPr>
          <p:cNvPr id="6" name="Straight Connector 5">
            <a:extLst>
              <a:ext uri="{FF2B5EF4-FFF2-40B4-BE49-F238E27FC236}">
                <a16:creationId xmlns="" xmlns:a16="http://schemas.microsoft.com/office/drawing/2014/main" id="{A8D5088F-58A4-43EF-8DC6-0DF3E2E18404}"/>
              </a:ext>
            </a:extLst>
          </p:cNvPr>
          <p:cNvCxnSpPr/>
          <p:nvPr/>
        </p:nvCxnSpPr>
        <p:spPr>
          <a:xfrm flipH="1">
            <a:off x="9525000" y="4309876"/>
            <a:ext cx="266700" cy="546100"/>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4045265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6B7F6086-6A98-4159-923E-6CD87BA5202A}"/>
              </a:ext>
            </a:extLst>
          </p:cNvPr>
          <p:cNvSpPr/>
          <p:nvPr/>
        </p:nvSpPr>
        <p:spPr>
          <a:xfrm>
            <a:off x="672347" y="1428698"/>
            <a:ext cx="2850952" cy="602547"/>
          </a:xfrm>
          <a:prstGeom prst="rect">
            <a:avLst/>
          </a:prstGeom>
          <a:solidFill>
            <a:srgbClr val="00C0F6"/>
          </a:solidFill>
        </p:spPr>
        <p:txBody>
          <a:bodyPr wrap="square" lIns="93799" tIns="46900" rIns="93799" bIns="46900">
            <a:spAutoFit/>
          </a:bodyPr>
          <a:lstStyle/>
          <a:p>
            <a:r>
              <a:rPr lang="en-US" sz="3300" b="1" dirty="0" err="1">
                <a:latin typeface="UVnAvant-Narrow" panose="020B0500000000000000" pitchFamily="34" charset="0"/>
                <a:ea typeface="UVnAvant-Narrow" panose="020B0500000000000000" pitchFamily="34" charset="0"/>
                <a:cs typeface="UVnAvant-Narrow" panose="020B0500000000000000" pitchFamily="34" charset="0"/>
              </a:rPr>
              <a:t>Đọc</a:t>
            </a:r>
            <a:r>
              <a:rPr lang="en-US" sz="3300" b="1" dirty="0">
                <a:latin typeface="UVnAvant-Narrow" panose="020B0500000000000000" pitchFamily="34" charset="0"/>
                <a:ea typeface="UVnAvant-Narrow" panose="020B0500000000000000" pitchFamily="34" charset="0"/>
                <a:cs typeface="UVnAvant-Narrow" panose="020B0500000000000000" pitchFamily="34" charset="0"/>
              </a:rPr>
              <a:t> </a:t>
            </a:r>
            <a:r>
              <a:rPr lang="en-US" sz="3300" b="1" dirty="0" err="1">
                <a:latin typeface="UVnAvant-Narrow" panose="020B0500000000000000" pitchFamily="34" charset="0"/>
                <a:ea typeface="UVnAvant-Narrow" panose="020B0500000000000000" pitchFamily="34" charset="0"/>
                <a:cs typeface="UVnAvant-Narrow" panose="020B0500000000000000" pitchFamily="34" charset="0"/>
              </a:rPr>
              <a:t>từ</a:t>
            </a:r>
            <a:r>
              <a:rPr lang="en-US" sz="3300" b="1" dirty="0">
                <a:latin typeface="UVnAvant-Narrow" panose="020B0500000000000000" pitchFamily="34" charset="0"/>
                <a:ea typeface="UVnAvant-Narrow" panose="020B0500000000000000" pitchFamily="34" charset="0"/>
                <a:cs typeface="UVnAvant-Narrow" panose="020B0500000000000000" pitchFamily="34" charset="0"/>
              </a:rPr>
              <a:t> </a:t>
            </a:r>
            <a:r>
              <a:rPr lang="en-US" sz="3300" b="1" dirty="0" err="1">
                <a:latin typeface="UVnAvant-Narrow" panose="020B0500000000000000" pitchFamily="34" charset="0"/>
                <a:ea typeface="UVnAvant-Narrow" panose="020B0500000000000000" pitchFamily="34" charset="0"/>
                <a:cs typeface="UVnAvant-Narrow" panose="020B0500000000000000" pitchFamily="34" charset="0"/>
              </a:rPr>
              <a:t>khó</a:t>
            </a:r>
            <a:r>
              <a:rPr lang="en-US" sz="3300" b="1" dirty="0">
                <a:latin typeface="UVnAvant-Narrow" panose="020B0500000000000000" pitchFamily="34" charset="0"/>
                <a:ea typeface="UVnAvant-Narrow" panose="020B0500000000000000" pitchFamily="34" charset="0"/>
                <a:cs typeface="UVnAvant-Narrow" panose="020B0500000000000000" pitchFamily="34" charset="0"/>
              </a:rPr>
              <a:t>:</a:t>
            </a:r>
            <a:endParaRPr lang="en-US" sz="3300" dirty="0">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3" name="Rectangle 2">
            <a:extLst>
              <a:ext uri="{FF2B5EF4-FFF2-40B4-BE49-F238E27FC236}">
                <a16:creationId xmlns="" xmlns:a16="http://schemas.microsoft.com/office/drawing/2014/main" id="{5080F3AB-5248-4409-AD85-A7B02415419A}"/>
              </a:ext>
            </a:extLst>
          </p:cNvPr>
          <p:cNvSpPr/>
          <p:nvPr/>
        </p:nvSpPr>
        <p:spPr>
          <a:xfrm>
            <a:off x="744802" y="2181902"/>
            <a:ext cx="11001172" cy="633325"/>
          </a:xfrm>
          <a:prstGeom prst="rect">
            <a:avLst/>
          </a:prstGeom>
        </p:spPr>
        <p:txBody>
          <a:bodyPr wrap="square" lIns="93799" tIns="46900" rIns="93799" bIns="46900">
            <a:spAutoFit/>
          </a:bodyPr>
          <a:lstStyle/>
          <a:p>
            <a:r>
              <a:rPr lang="en-US" sz="35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vi-VN" sz="3500">
                <a:latin typeface="UVnAvant-Narrow" panose="020B0500000000000000" pitchFamily="34" charset="0"/>
                <a:ea typeface="UVnAvant-Narrow" panose="020B0500000000000000" pitchFamily="34" charset="0"/>
                <a:cs typeface="UVnAvant-Narrow" panose="020B0500000000000000" pitchFamily="34" charset="0"/>
              </a:rPr>
              <a:t>vùng vẫy, nhanh trí, thợ săn</a:t>
            </a:r>
            <a:r>
              <a:rPr lang="en-US" sz="35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endParaRPr lang="en-US" sz="3500" dirty="0">
              <a:latin typeface="UVnAvant-Narrow" panose="020B0500000000000000" pitchFamily="34" charset="0"/>
              <a:ea typeface="UVnAvant-Narrow" panose="020B0500000000000000" pitchFamily="34" charset="0"/>
              <a:cs typeface="UVnAvant-Narrow" panose="020B0500000000000000" pitchFamily="34" charset="0"/>
            </a:endParaRPr>
          </a:p>
        </p:txBody>
      </p:sp>
    </p:spTree>
    <p:extLst>
      <p:ext uri="{BB962C8B-B14F-4D97-AF65-F5344CB8AC3E}">
        <p14:creationId xmlns:p14="http://schemas.microsoft.com/office/powerpoint/2010/main" val="2822374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0" fill="hold"/>
                                        <p:tgtEl>
                                          <p:spTgt spid="3"/>
                                        </p:tgtEl>
                                        <p:attrNameLst>
                                          <p:attrName>ppt_x</p:attrName>
                                        </p:attrNameLst>
                                      </p:cBhvr>
                                      <p:tavLst>
                                        <p:tav tm="0">
                                          <p:val>
                                            <p:strVal val="#ppt_x"/>
                                          </p:val>
                                        </p:tav>
                                        <p:tav tm="100000">
                                          <p:val>
                                            <p:strVal val="#ppt_x"/>
                                          </p:val>
                                        </p:tav>
                                      </p:tavLst>
                                    </p:anim>
                                    <p:anim calcmode="lin" valueType="num">
                                      <p:cBhvr additive="base">
                                        <p:cTn id="8" dur="1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10" fill="hold"/>
                                        <p:tgtEl>
                                          <p:spTgt spid="2"/>
                                        </p:tgtEl>
                                        <p:attrNameLst>
                                          <p:attrName>ppt_x</p:attrName>
                                        </p:attrNameLst>
                                      </p:cBhvr>
                                      <p:tavLst>
                                        <p:tav tm="0">
                                          <p:val>
                                            <p:strVal val="#ppt_x"/>
                                          </p:val>
                                        </p:tav>
                                        <p:tav tm="100000">
                                          <p:val>
                                            <p:strVal val="#ppt_x"/>
                                          </p:val>
                                        </p:tav>
                                      </p:tavLst>
                                    </p:anim>
                                    <p:anim calcmode="lin" valueType="num">
                                      <p:cBhvr additive="base">
                                        <p:cTn id="14" dur="1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36F8C6F7-2230-4996-B182-71DFC6DFBB99}"/>
              </a:ext>
            </a:extLst>
          </p:cNvPr>
          <p:cNvSpPr/>
          <p:nvPr/>
        </p:nvSpPr>
        <p:spPr>
          <a:xfrm>
            <a:off x="346182" y="1417213"/>
            <a:ext cx="3382857" cy="602547"/>
          </a:xfrm>
          <a:prstGeom prst="rect">
            <a:avLst/>
          </a:prstGeom>
          <a:solidFill>
            <a:srgbClr val="00C0F6"/>
          </a:solidFill>
        </p:spPr>
        <p:txBody>
          <a:bodyPr wrap="square" lIns="93799" tIns="46900" rIns="93799" bIns="46900">
            <a:spAutoFit/>
          </a:bodyPr>
          <a:lstStyle/>
          <a:p>
            <a:r>
              <a:rPr lang="en-US" sz="3300" b="1" dirty="0" err="1">
                <a:latin typeface="UVnAvant-Narrow" panose="020B0500000000000000" pitchFamily="34" charset="0"/>
                <a:ea typeface="UVnAvant-Narrow" panose="020B0500000000000000" pitchFamily="34" charset="0"/>
                <a:cs typeface="UVnAvant-Narrow" panose="020B0500000000000000" pitchFamily="34" charset="0"/>
              </a:rPr>
              <a:t>Đọc</a:t>
            </a:r>
            <a:r>
              <a:rPr lang="en-US" sz="3300" b="1" dirty="0">
                <a:latin typeface="UVnAvant-Narrow" panose="020B0500000000000000" pitchFamily="34" charset="0"/>
                <a:ea typeface="UVnAvant-Narrow" panose="020B0500000000000000" pitchFamily="34" charset="0"/>
                <a:cs typeface="UVnAvant-Narrow" panose="020B0500000000000000" pitchFamily="34" charset="0"/>
              </a:rPr>
              <a:t> </a:t>
            </a:r>
            <a:r>
              <a:rPr lang="en-US" sz="3300" b="1" dirty="0" err="1">
                <a:latin typeface="UVnAvant-Narrow" panose="020B0500000000000000" pitchFamily="34" charset="0"/>
                <a:ea typeface="UVnAvant-Narrow" panose="020B0500000000000000" pitchFamily="34" charset="0"/>
                <a:cs typeface="UVnAvant-Narrow" panose="020B0500000000000000" pitchFamily="34" charset="0"/>
              </a:rPr>
              <a:t>câu</a:t>
            </a:r>
            <a:r>
              <a:rPr lang="en-US" sz="3300" b="1" dirty="0">
                <a:latin typeface="UVnAvant-Narrow" panose="020B0500000000000000" pitchFamily="34" charset="0"/>
                <a:ea typeface="UVnAvant-Narrow" panose="020B0500000000000000" pitchFamily="34" charset="0"/>
                <a:cs typeface="UVnAvant-Narrow" panose="020B0500000000000000" pitchFamily="34" charset="0"/>
              </a:rPr>
              <a:t> </a:t>
            </a:r>
            <a:r>
              <a:rPr lang="en-US" sz="3300" b="1" dirty="0" err="1">
                <a:latin typeface="UVnAvant-Narrow" panose="020B0500000000000000" pitchFamily="34" charset="0"/>
                <a:ea typeface="UVnAvant-Narrow" panose="020B0500000000000000" pitchFamily="34" charset="0"/>
                <a:cs typeface="UVnAvant-Narrow" panose="020B0500000000000000" pitchFamily="34" charset="0"/>
              </a:rPr>
              <a:t>dài</a:t>
            </a:r>
            <a:r>
              <a:rPr lang="en-US" sz="3300" b="1" dirty="0">
                <a:latin typeface="UVnAvant-Narrow" panose="020B0500000000000000" pitchFamily="34" charset="0"/>
                <a:ea typeface="UVnAvant-Narrow" panose="020B0500000000000000" pitchFamily="34" charset="0"/>
                <a:cs typeface="UVnAvant-Narrow" panose="020B0500000000000000" pitchFamily="34" charset="0"/>
              </a:rPr>
              <a:t>:</a:t>
            </a:r>
            <a:endParaRPr lang="en-US" sz="3300" dirty="0">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3" name="TextBox 2">
            <a:extLst>
              <a:ext uri="{FF2B5EF4-FFF2-40B4-BE49-F238E27FC236}">
                <a16:creationId xmlns="" xmlns:a16="http://schemas.microsoft.com/office/drawing/2014/main" id="{5430A8A0-6C21-4A8A-99D0-B59C6BEC7471}"/>
              </a:ext>
            </a:extLst>
          </p:cNvPr>
          <p:cNvSpPr txBox="1"/>
          <p:nvPr/>
        </p:nvSpPr>
        <p:spPr>
          <a:xfrm>
            <a:off x="608988" y="2182260"/>
            <a:ext cx="10738364" cy="1171934"/>
          </a:xfrm>
          <a:prstGeom prst="rect">
            <a:avLst/>
          </a:prstGeom>
          <a:noFill/>
        </p:spPr>
        <p:txBody>
          <a:bodyPr wrap="square" lIns="93799" tIns="46900" rIns="93799" bIns="46900">
            <a:spAutoFit/>
          </a:bodyPr>
          <a:lstStyle/>
          <a:p>
            <a:pPr algn="just"/>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Nghe </a:t>
            </a:r>
            <a:r>
              <a:rPr lang="en-US" sz="3500" dirty="0" err="1">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tiếng</a:t>
            </a:r>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dirty="0" err="1">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kêu</a:t>
            </a:r>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dirty="0" err="1">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cứu</a:t>
            </a:r>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dirty="0" err="1">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của</a:t>
            </a:r>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dirty="0" err="1">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kiến</a:t>
            </a:r>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dirty="0" err="1">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bồ</a:t>
            </a:r>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dirty="0" err="1">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câu</a:t>
            </a:r>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dirty="0" err="1">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nhanh</a:t>
            </a:r>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dirty="0" err="1">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trí</a:t>
            </a:r>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dirty="0" err="1">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nhặt</a:t>
            </a:r>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dirty="0" err="1">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một</a:t>
            </a:r>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dirty="0" err="1">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chiếc</a:t>
            </a:r>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dirty="0" err="1">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lá</a:t>
            </a:r>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dirty="0" err="1">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thả</a:t>
            </a:r>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dirty="0" err="1">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xuống</a:t>
            </a:r>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dirty="0" err="1">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nước</a:t>
            </a:r>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a:t>
            </a:r>
            <a:endParaRPr lang="en-US" sz="3500" dirty="0">
              <a:latin typeface="UVnAvant-Narrow" panose="020B0500000000000000" pitchFamily="34" charset="0"/>
              <a:ea typeface="UVnAvant-Narrow" panose="020B0500000000000000" pitchFamily="34" charset="0"/>
              <a:cs typeface="UVnAvant-Narrow" panose="020B0500000000000000" pitchFamily="34" charset="0"/>
            </a:endParaRPr>
          </a:p>
        </p:txBody>
      </p:sp>
      <p:cxnSp>
        <p:nvCxnSpPr>
          <p:cNvPr id="5" name="Straight Connector 4"/>
          <p:cNvCxnSpPr/>
          <p:nvPr/>
        </p:nvCxnSpPr>
        <p:spPr>
          <a:xfrm flipH="1">
            <a:off x="6383101" y="2229240"/>
            <a:ext cx="127062" cy="51486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5091584" y="2768227"/>
            <a:ext cx="83582" cy="44092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a:off x="11281811" y="2303183"/>
            <a:ext cx="83582" cy="44092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 xmlns:a16="http://schemas.microsoft.com/office/drawing/2014/main" id="{5430A8A0-6C21-4A8A-99D0-B59C6BEC7471}"/>
              </a:ext>
            </a:extLst>
          </p:cNvPr>
          <p:cNvSpPr txBox="1"/>
          <p:nvPr/>
        </p:nvSpPr>
        <p:spPr>
          <a:xfrm>
            <a:off x="608988" y="3455261"/>
            <a:ext cx="10738364" cy="633325"/>
          </a:xfrm>
          <a:prstGeom prst="rect">
            <a:avLst/>
          </a:prstGeom>
          <a:noFill/>
        </p:spPr>
        <p:txBody>
          <a:bodyPr wrap="square" lIns="93799" tIns="46900" rIns="93799" bIns="46900">
            <a:spAutoFit/>
          </a:bodyPr>
          <a:lstStyle/>
          <a:p>
            <a:pPr algn="just"/>
            <a:r>
              <a:rPr lang="en-US" sz="35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Ngay lập tức, nó bò đến cắn vào chân anh ta.</a:t>
            </a:r>
            <a:endParaRPr lang="en-US" sz="3500" dirty="0">
              <a:latin typeface="UVnAvant-Narrow" panose="020B0500000000000000" pitchFamily="34" charset="0"/>
              <a:ea typeface="UVnAvant-Narrow" panose="020B0500000000000000" pitchFamily="34" charset="0"/>
              <a:cs typeface="UVnAvant-Narrow" panose="020B0500000000000000" pitchFamily="34" charset="0"/>
            </a:endParaRPr>
          </a:p>
        </p:txBody>
      </p:sp>
      <p:cxnSp>
        <p:nvCxnSpPr>
          <p:cNvPr id="10" name="Straight Connector 9"/>
          <p:cNvCxnSpPr/>
          <p:nvPr/>
        </p:nvCxnSpPr>
        <p:spPr>
          <a:xfrm flipH="1">
            <a:off x="3540527" y="3623849"/>
            <a:ext cx="83582" cy="44092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9267955" y="3623849"/>
            <a:ext cx="83582" cy="4041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 xmlns:a16="http://schemas.microsoft.com/office/drawing/2014/main" id="{C815D150-A7F4-4DD7-8273-0774323C5655}"/>
              </a:ext>
            </a:extLst>
          </p:cNvPr>
          <p:cNvCxnSpPr/>
          <p:nvPr/>
        </p:nvCxnSpPr>
        <p:spPr>
          <a:xfrm flipH="1">
            <a:off x="9366703" y="3623849"/>
            <a:ext cx="83582" cy="4041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 xmlns:a16="http://schemas.microsoft.com/office/drawing/2014/main" id="{D655574A-97A4-49C0-86D1-A6B36375D044}"/>
              </a:ext>
            </a:extLst>
          </p:cNvPr>
          <p:cNvCxnSpPr>
            <a:cxnSpLocks/>
          </p:cNvCxnSpPr>
          <p:nvPr/>
        </p:nvCxnSpPr>
        <p:spPr>
          <a:xfrm flipH="1">
            <a:off x="5205150" y="2764746"/>
            <a:ext cx="83582" cy="44092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6843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 fill="hold"/>
                                        <p:tgtEl>
                                          <p:spTgt spid="2"/>
                                        </p:tgtEl>
                                        <p:attrNameLst>
                                          <p:attrName>ppt_x</p:attrName>
                                        </p:attrNameLst>
                                      </p:cBhvr>
                                      <p:tavLst>
                                        <p:tav tm="0">
                                          <p:val>
                                            <p:strVal val="#ppt_x"/>
                                          </p:val>
                                        </p:tav>
                                        <p:tav tm="100000">
                                          <p:val>
                                            <p:strVal val="#ppt_x"/>
                                          </p:val>
                                        </p:tav>
                                      </p:tavLst>
                                    </p:anim>
                                    <p:anim calcmode="lin" valueType="num">
                                      <p:cBhvr additive="base">
                                        <p:cTn id="8" dur="1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10" fill="hold"/>
                                        <p:tgtEl>
                                          <p:spTgt spid="3"/>
                                        </p:tgtEl>
                                        <p:attrNameLst>
                                          <p:attrName>ppt_x</p:attrName>
                                        </p:attrNameLst>
                                      </p:cBhvr>
                                      <p:tavLst>
                                        <p:tav tm="0">
                                          <p:val>
                                            <p:strVal val="#ppt_x"/>
                                          </p:val>
                                        </p:tav>
                                        <p:tav tm="100000">
                                          <p:val>
                                            <p:strVal val="#ppt_x"/>
                                          </p:val>
                                        </p:tav>
                                      </p:tavLst>
                                    </p:anim>
                                    <p:anim calcmode="lin" valueType="num">
                                      <p:cBhvr additive="base">
                                        <p:cTn id="14" dur="1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9"/>
                                          </p:stCondLst>
                                        </p:cTn>
                                        <p:tgtEl>
                                          <p:spTgt spid="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9"/>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 calcmode="lin" valueType="num">
                                      <p:cBhvr additive="base">
                                        <p:cTn id="33" dur="10" fill="hold"/>
                                        <p:tgtEl>
                                          <p:spTgt spid="9"/>
                                        </p:tgtEl>
                                        <p:attrNameLst>
                                          <p:attrName>ppt_x</p:attrName>
                                        </p:attrNameLst>
                                      </p:cBhvr>
                                      <p:tavLst>
                                        <p:tav tm="0">
                                          <p:val>
                                            <p:strVal val="#ppt_x"/>
                                          </p:val>
                                        </p:tav>
                                        <p:tav tm="100000">
                                          <p:val>
                                            <p:strVal val="#ppt_x"/>
                                          </p:val>
                                        </p:tav>
                                      </p:tavLst>
                                    </p:anim>
                                    <p:anim calcmode="lin" valueType="num">
                                      <p:cBhvr additive="base">
                                        <p:cTn id="34" dur="1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344400" cy="7772400"/>
          </a:xfrm>
          <a:prstGeom prst="rect">
            <a:avLst/>
          </a:prstGeom>
        </p:spPr>
      </p:pic>
      <p:sp>
        <p:nvSpPr>
          <p:cNvPr id="3" name="Rectangle 2"/>
          <p:cNvSpPr/>
          <p:nvPr/>
        </p:nvSpPr>
        <p:spPr>
          <a:xfrm>
            <a:off x="3505325" y="2822926"/>
            <a:ext cx="5055578" cy="1670344"/>
          </a:xfrm>
          <a:prstGeom prst="rect">
            <a:avLst/>
          </a:prstGeom>
          <a:noFill/>
        </p:spPr>
        <p:txBody>
          <a:bodyPr wrap="none" lIns="114949" tIns="57475" rIns="114949" bIns="57475">
            <a:spAutoFit/>
          </a:bodyPr>
          <a:lstStyle/>
          <a:p>
            <a:pPr algn="ctr"/>
            <a:r>
              <a:rPr lang="en-US" sz="10100" b="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UVnAvant-Narrow" panose="020B0500000000000000" pitchFamily="34" charset="0"/>
                <a:ea typeface="UVnAvant-Narrow" panose="020B0500000000000000" pitchFamily="34" charset="0"/>
                <a:cs typeface="UVnAvant-Narrow" panose="020B0500000000000000" pitchFamily="34" charset="0"/>
              </a:rPr>
              <a:t>Giải lao</a:t>
            </a:r>
          </a:p>
        </p:txBody>
      </p:sp>
    </p:spTree>
    <p:extLst>
      <p:ext uri="{BB962C8B-B14F-4D97-AF65-F5344CB8AC3E}">
        <p14:creationId xmlns:p14="http://schemas.microsoft.com/office/powerpoint/2010/main" val="9303880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8"/>
          <p:cNvSpPr/>
          <p:nvPr/>
        </p:nvSpPr>
        <p:spPr>
          <a:xfrm>
            <a:off x="430889" y="161895"/>
            <a:ext cx="11482622" cy="731626"/>
          </a:xfrm>
          <a:prstGeom prst="rect">
            <a:avLst/>
          </a:prstGeom>
        </p:spPr>
        <p:txBody>
          <a:bodyPr wrap="square" lIns="114949" tIns="57475" rIns="114949" bIns="57475">
            <a:spAutoFit/>
          </a:bodyPr>
          <a:lstStyle/>
          <a:p>
            <a:pPr algn="ctr"/>
            <a:r>
              <a:rPr lang="en-US" altLang="zh-CN" sz="4000" b="1">
                <a:solidFill>
                  <a:srgbClr val="FF0000"/>
                </a:solidFill>
                <a:latin typeface="UVnAvant-Narrow" panose="020B0500000000000000" pitchFamily="34" charset="0"/>
                <a:ea typeface="UVnAvant-Narrow" panose="020B0500000000000000" pitchFamily="34" charset="0"/>
                <a:cs typeface="UVnAvant-Narrow" panose="020B0500000000000000" pitchFamily="34" charset="0"/>
                <a:sym typeface="+mn-lt"/>
              </a:rPr>
              <a:t>Kiến và chim bồ câu</a:t>
            </a:r>
            <a:endParaRPr lang="zh-CN" altLang="en-US" sz="4000" b="1" dirty="0">
              <a:solidFill>
                <a:srgbClr val="FF0000"/>
              </a:solidFill>
              <a:latin typeface="UVnAvant-Narrow" panose="020B0500000000000000" pitchFamily="34" charset="0"/>
              <a:ea typeface="UVnAvant-Narrow" panose="020B0500000000000000" pitchFamily="34" charset="0"/>
              <a:cs typeface="UVnAvant-Narrow" panose="020B0500000000000000" pitchFamily="34" charset="0"/>
              <a:sym typeface="+mn-lt"/>
            </a:endParaRPr>
          </a:p>
        </p:txBody>
      </p:sp>
      <p:sp>
        <p:nvSpPr>
          <p:cNvPr id="3" name="矩形 8"/>
          <p:cNvSpPr/>
          <p:nvPr/>
        </p:nvSpPr>
        <p:spPr>
          <a:xfrm>
            <a:off x="430890" y="872635"/>
            <a:ext cx="10910527" cy="6579380"/>
          </a:xfrm>
          <a:prstGeom prst="rect">
            <a:avLst/>
          </a:prstGeom>
        </p:spPr>
        <p:txBody>
          <a:bodyPr wrap="square" lIns="114949" tIns="57475" rIns="114949" bIns="57475">
            <a:spAutoFit/>
          </a:bodyPr>
          <a:lstStyle/>
          <a:p>
            <a:pPr algn="just"/>
            <a:r>
              <a:rPr lang="en-US" sz="3000" b="1" dirty="0">
                <a:latin typeface="UVnAvant-Narrow" panose="020B0500000000000000" pitchFamily="34" charset="0"/>
                <a:ea typeface="UVnAvant-Narrow" panose="020B0500000000000000" pitchFamily="34" charset="0"/>
                <a:cs typeface="UVnAvant-Narrow" panose="020B0500000000000000" pitchFamily="34" charset="0"/>
                <a:sym typeface="+mn-lt"/>
              </a:rPr>
              <a:t>        </a:t>
            </a:r>
            <a:r>
              <a:rPr lang="vi-VN" sz="3000" b="1" dirty="0">
                <a:latin typeface="UVnAvant-Narrow" panose="020B0500000000000000" pitchFamily="34" charset="0"/>
                <a:ea typeface="UVnAvant-Narrow" panose="020B0500000000000000" pitchFamily="34" charset="0"/>
                <a:cs typeface="UVnAvant-Narrow" panose="020B0500000000000000" pitchFamily="34" charset="0"/>
              </a:rPr>
              <a:t>Một con kiến không may bị rơi xuống nước. Nó vùng vẫy và la lên:</a:t>
            </a:r>
          </a:p>
          <a:p>
            <a:pPr algn="just"/>
            <a:r>
              <a:rPr lang="en-US" sz="3000" b="1" dirty="0">
                <a:latin typeface="UVnAvant-Narrow" panose="020B0500000000000000" pitchFamily="34" charset="0"/>
                <a:ea typeface="UVnAvant-Narrow" panose="020B0500000000000000" pitchFamily="34" charset="0"/>
                <a:cs typeface="UVnAvant-Narrow" panose="020B0500000000000000" pitchFamily="34" charset="0"/>
              </a:rPr>
              <a:t>        </a:t>
            </a:r>
            <a:r>
              <a:rPr lang="vi-VN" sz="3000" b="1" dirty="0">
                <a:latin typeface="UVnAvant-Narrow" panose="020B0500000000000000" pitchFamily="34" charset="0"/>
                <a:ea typeface="UVnAvant-Narrow" panose="020B0500000000000000" pitchFamily="34" charset="0"/>
                <a:cs typeface="UVnAvant-Narrow" panose="020B0500000000000000" pitchFamily="34" charset="0"/>
              </a:rPr>
              <a:t>- Cứu tôi với, cứu tôi với!</a:t>
            </a:r>
          </a:p>
          <a:p>
            <a:pPr algn="just"/>
            <a:r>
              <a:rPr lang="en-US" sz="3000" b="1" dirty="0">
                <a:latin typeface="UVnAvant-Narrow" panose="020B0500000000000000" pitchFamily="34" charset="0"/>
                <a:ea typeface="UVnAvant-Narrow" panose="020B0500000000000000" pitchFamily="34" charset="0"/>
                <a:cs typeface="UVnAvant-Narrow" panose="020B0500000000000000" pitchFamily="34" charset="0"/>
              </a:rPr>
              <a:t>        </a:t>
            </a:r>
            <a:r>
              <a:rPr lang="vi-VN" sz="3000" b="1" dirty="0">
                <a:latin typeface="UVnAvant-Narrow" panose="020B0500000000000000" pitchFamily="34" charset="0"/>
                <a:ea typeface="UVnAvant-Narrow" panose="020B0500000000000000" pitchFamily="34" charset="0"/>
                <a:cs typeface="UVnAvant-Narrow" panose="020B0500000000000000" pitchFamily="34" charset="0"/>
              </a:rPr>
              <a:t>Nghe tiếng kêu cứu của kiến, bồ câu nhanh trí nhặt một chiếc lá thả xuống nước. Kiến bám vào chiếc lá và leo lên được bờ.</a:t>
            </a:r>
          </a:p>
          <a:p>
            <a:pPr algn="just"/>
            <a:r>
              <a:rPr lang="en-US" sz="3000" b="1" dirty="0">
                <a:latin typeface="UVnAvant-Narrow" panose="020B0500000000000000" pitchFamily="34" charset="0"/>
                <a:ea typeface="UVnAvant-Narrow" panose="020B0500000000000000" pitchFamily="34" charset="0"/>
                <a:cs typeface="UVnAvant-Narrow" panose="020B0500000000000000" pitchFamily="34" charset="0"/>
              </a:rPr>
              <a:t>        </a:t>
            </a:r>
            <a:r>
              <a:rPr lang="vi-VN" sz="3000" b="1" dirty="0">
                <a:latin typeface="UVnAvant-Narrow" panose="020B0500000000000000" pitchFamily="34" charset="0"/>
                <a:ea typeface="UVnAvant-Narrow" panose="020B0500000000000000" pitchFamily="34" charset="0"/>
                <a:cs typeface="UVnAvant-Narrow" panose="020B0500000000000000" pitchFamily="34" charset="0"/>
              </a:rPr>
              <a:t>Một hôm, kiến thấy người thợ săn đang ngắm bắn bồ câu. Ngay lập tức, nó bò đến, cắn vào chân anh ta. Người thợ săn giật mình. Bồ câu thấy động liền bay đi.</a:t>
            </a:r>
          </a:p>
          <a:p>
            <a:pPr algn="just"/>
            <a:r>
              <a:rPr lang="en-US" sz="3000" b="1" dirty="0">
                <a:latin typeface="UVnAvant-Narrow" panose="020B0500000000000000" pitchFamily="34" charset="0"/>
                <a:ea typeface="UVnAvant-Narrow" panose="020B0500000000000000" pitchFamily="34" charset="0"/>
                <a:cs typeface="UVnAvant-Narrow" panose="020B0500000000000000" pitchFamily="34" charset="0"/>
              </a:rPr>
              <a:t>       </a:t>
            </a:r>
            <a:r>
              <a:rPr lang="vi-VN" sz="3000" b="1" dirty="0">
                <a:latin typeface="UVnAvant-Narrow" panose="020B0500000000000000" pitchFamily="34" charset="0"/>
                <a:ea typeface="UVnAvant-Narrow" panose="020B0500000000000000" pitchFamily="34" charset="0"/>
                <a:cs typeface="UVnAvant-Narrow" panose="020B0500000000000000" pitchFamily="34" charset="0"/>
              </a:rPr>
              <a:t>Bồ câu tìm đến chỗ kiến, cảm động nói:</a:t>
            </a:r>
          </a:p>
          <a:p>
            <a:pPr algn="just"/>
            <a:r>
              <a:rPr lang="en-US" sz="3000" b="1" dirty="0">
                <a:latin typeface="UVnAvant-Narrow" panose="020B0500000000000000" pitchFamily="34" charset="0"/>
                <a:ea typeface="UVnAvant-Narrow" panose="020B0500000000000000" pitchFamily="34" charset="0"/>
                <a:cs typeface="UVnAvant-Narrow" panose="020B0500000000000000" pitchFamily="34" charset="0"/>
              </a:rPr>
              <a:t>       </a:t>
            </a:r>
            <a:r>
              <a:rPr lang="vi-VN" sz="3000" b="1" dirty="0">
                <a:latin typeface="UVnAvant-Narrow" panose="020B0500000000000000" pitchFamily="34" charset="0"/>
                <a:ea typeface="UVnAvant-Narrow" panose="020B0500000000000000" pitchFamily="34" charset="0"/>
                <a:cs typeface="UVnAvant-Narrow" panose="020B0500000000000000" pitchFamily="34" charset="0"/>
              </a:rPr>
              <a:t>- Cảm ơn cậu đã cứu tớ.</a:t>
            </a:r>
          </a:p>
          <a:p>
            <a:pPr algn="just"/>
            <a:r>
              <a:rPr lang="en-US" sz="3000" b="1" dirty="0">
                <a:latin typeface="UVnAvant-Narrow" panose="020B0500000000000000" pitchFamily="34" charset="0"/>
                <a:ea typeface="UVnAvant-Narrow" panose="020B0500000000000000" pitchFamily="34" charset="0"/>
                <a:cs typeface="UVnAvant-Narrow" panose="020B0500000000000000" pitchFamily="34" charset="0"/>
              </a:rPr>
              <a:t>       </a:t>
            </a:r>
            <a:r>
              <a:rPr lang="vi-VN" sz="3000" b="1" dirty="0">
                <a:latin typeface="UVnAvant-Narrow" panose="020B0500000000000000" pitchFamily="34" charset="0"/>
                <a:ea typeface="UVnAvant-Narrow" panose="020B0500000000000000" pitchFamily="34" charset="0"/>
                <a:cs typeface="UVnAvant-Narrow" panose="020B0500000000000000" pitchFamily="34" charset="0"/>
              </a:rPr>
              <a:t>Kiến đáp:</a:t>
            </a:r>
          </a:p>
          <a:p>
            <a:pPr algn="just"/>
            <a:r>
              <a:rPr lang="en-US" sz="3000" b="1" dirty="0">
                <a:latin typeface="UVnAvant-Narrow" panose="020B0500000000000000" pitchFamily="34" charset="0"/>
                <a:ea typeface="UVnAvant-Narrow" panose="020B0500000000000000" pitchFamily="34" charset="0"/>
                <a:cs typeface="UVnAvant-Narrow" panose="020B0500000000000000" pitchFamily="34" charset="0"/>
              </a:rPr>
              <a:t>      </a:t>
            </a:r>
            <a:r>
              <a:rPr lang="vi-VN" sz="3000" b="1" dirty="0">
                <a:latin typeface="UVnAvant-Narrow" panose="020B0500000000000000" pitchFamily="34" charset="0"/>
                <a:ea typeface="UVnAvant-Narrow" panose="020B0500000000000000" pitchFamily="34" charset="0"/>
                <a:cs typeface="UVnAvant-Narrow" panose="020B0500000000000000" pitchFamily="34" charset="0"/>
              </a:rPr>
              <a:t>- Cậu cũng giúp tớ thoát chết mà.</a:t>
            </a:r>
          </a:p>
          <a:p>
            <a:pPr algn="just"/>
            <a:r>
              <a:rPr lang="en-US" sz="3000" b="1" dirty="0">
                <a:latin typeface="UVnAvant-Narrow" panose="020B0500000000000000" pitchFamily="34" charset="0"/>
                <a:ea typeface="UVnAvant-Narrow" panose="020B0500000000000000" pitchFamily="34" charset="0"/>
                <a:cs typeface="UVnAvant-Narrow" panose="020B0500000000000000" pitchFamily="34" charset="0"/>
              </a:rPr>
              <a:t>      </a:t>
            </a:r>
            <a:r>
              <a:rPr lang="vi-VN" sz="3000" b="1" dirty="0">
                <a:latin typeface="UVnAvant-Narrow" panose="020B0500000000000000" pitchFamily="34" charset="0"/>
                <a:ea typeface="UVnAvant-Narrow" panose="020B0500000000000000" pitchFamily="34" charset="0"/>
                <a:cs typeface="UVnAvant-Narrow" panose="020B0500000000000000" pitchFamily="34" charset="0"/>
              </a:rPr>
              <a:t>Cả hai đều rất vui vì đã giúp nhau.</a:t>
            </a:r>
          </a:p>
        </p:txBody>
      </p:sp>
      <p:sp>
        <p:nvSpPr>
          <p:cNvPr id="4" name="矩形 8"/>
          <p:cNvSpPr/>
          <p:nvPr/>
        </p:nvSpPr>
        <p:spPr>
          <a:xfrm>
            <a:off x="7599521" y="7145079"/>
            <a:ext cx="4313990" cy="577737"/>
          </a:xfrm>
          <a:prstGeom prst="rect">
            <a:avLst/>
          </a:prstGeom>
        </p:spPr>
        <p:txBody>
          <a:bodyPr wrap="square" lIns="114949" tIns="57475" rIns="114949" bIns="57475">
            <a:spAutoFit/>
          </a:bodyPr>
          <a:lstStyle/>
          <a:p>
            <a:pPr algn="ctr"/>
            <a:r>
              <a:rPr lang="en-US" sz="3000">
                <a:solidFill>
                  <a:srgbClr val="0000FF"/>
                </a:solidFill>
              </a:rPr>
              <a:t>(</a:t>
            </a:r>
            <a:r>
              <a:rPr lang="en-US" sz="3000" i="1">
                <a:solidFill>
                  <a:srgbClr val="0000FF"/>
                </a:solidFill>
              </a:rPr>
              <a:t>Theo </a:t>
            </a:r>
            <a:r>
              <a:rPr lang="en-US" sz="3000">
                <a:solidFill>
                  <a:srgbClr val="0000FF"/>
                </a:solidFill>
              </a:rPr>
              <a:t>Ê-dốp)</a:t>
            </a:r>
            <a:endParaRPr lang="zh-CN" altLang="en-US" sz="3000" b="1" dirty="0">
              <a:solidFill>
                <a:srgbClr val="0000FF"/>
              </a:solidFill>
              <a:latin typeface="UVnAvant-Narrow" panose="020B0500000000000000" pitchFamily="34" charset="0"/>
              <a:ea typeface="UVnAvant-Narrow" panose="020B0500000000000000" pitchFamily="34" charset="0"/>
              <a:cs typeface="UVnAvant-Narrow" panose="020B0500000000000000" pitchFamily="34" charset="0"/>
              <a:sym typeface="+mn-lt"/>
            </a:endParaRPr>
          </a:p>
        </p:txBody>
      </p:sp>
      <p:sp>
        <p:nvSpPr>
          <p:cNvPr id="5" name="Oval 4"/>
          <p:cNvSpPr/>
          <p:nvPr/>
        </p:nvSpPr>
        <p:spPr>
          <a:xfrm>
            <a:off x="672591" y="932010"/>
            <a:ext cx="501491" cy="422765"/>
          </a:xfrm>
          <a:prstGeom prst="ellipse">
            <a:avLst/>
          </a:prstGeom>
        </p:spPr>
        <p:style>
          <a:lnRef idx="1">
            <a:schemeClr val="accent4"/>
          </a:lnRef>
          <a:fillRef idx="3">
            <a:schemeClr val="accent4"/>
          </a:fillRef>
          <a:effectRef idx="2">
            <a:schemeClr val="accent4"/>
          </a:effectRef>
          <a:fontRef idx="minor">
            <a:schemeClr val="lt1"/>
          </a:fontRef>
        </p:style>
        <p:txBody>
          <a:bodyPr lIns="114949" tIns="57475" rIns="114949" bIns="57475" rtlCol="0" anchor="ctr"/>
          <a:lstStyle/>
          <a:p>
            <a:pPr algn="ctr"/>
            <a:r>
              <a:rPr lang="en-US" b="1">
                <a:solidFill>
                  <a:schemeClr val="tx1"/>
                </a:solidFill>
              </a:rPr>
              <a:t>1</a:t>
            </a:r>
          </a:p>
        </p:txBody>
      </p:sp>
      <p:sp>
        <p:nvSpPr>
          <p:cNvPr id="6" name="Oval 5"/>
          <p:cNvSpPr/>
          <p:nvPr/>
        </p:nvSpPr>
        <p:spPr>
          <a:xfrm>
            <a:off x="563443" y="3217180"/>
            <a:ext cx="501491" cy="422765"/>
          </a:xfrm>
          <a:prstGeom prst="ellipse">
            <a:avLst/>
          </a:prstGeom>
        </p:spPr>
        <p:style>
          <a:lnRef idx="1">
            <a:schemeClr val="accent4"/>
          </a:lnRef>
          <a:fillRef idx="3">
            <a:schemeClr val="accent4"/>
          </a:fillRef>
          <a:effectRef idx="2">
            <a:schemeClr val="accent4"/>
          </a:effectRef>
          <a:fontRef idx="minor">
            <a:schemeClr val="lt1"/>
          </a:fontRef>
        </p:style>
        <p:txBody>
          <a:bodyPr lIns="114949" tIns="57475" rIns="114949" bIns="57475" rtlCol="0" anchor="ctr"/>
          <a:lstStyle/>
          <a:p>
            <a:pPr algn="ctr"/>
            <a:r>
              <a:rPr lang="en-US" b="1" dirty="0">
                <a:solidFill>
                  <a:schemeClr val="tx1"/>
                </a:solidFill>
              </a:rPr>
              <a:t>2</a:t>
            </a:r>
          </a:p>
        </p:txBody>
      </p:sp>
      <p:sp>
        <p:nvSpPr>
          <p:cNvPr id="7" name="Oval 6"/>
          <p:cNvSpPr/>
          <p:nvPr/>
        </p:nvSpPr>
        <p:spPr>
          <a:xfrm>
            <a:off x="514516" y="4598559"/>
            <a:ext cx="501491" cy="422765"/>
          </a:xfrm>
          <a:prstGeom prst="ellipse">
            <a:avLst/>
          </a:prstGeom>
        </p:spPr>
        <p:style>
          <a:lnRef idx="1">
            <a:schemeClr val="accent4"/>
          </a:lnRef>
          <a:fillRef idx="3">
            <a:schemeClr val="accent4"/>
          </a:fillRef>
          <a:effectRef idx="2">
            <a:schemeClr val="accent4"/>
          </a:effectRef>
          <a:fontRef idx="minor">
            <a:schemeClr val="lt1"/>
          </a:fontRef>
        </p:style>
        <p:txBody>
          <a:bodyPr lIns="114949" tIns="57475" rIns="114949" bIns="57475" rtlCol="0" anchor="ctr"/>
          <a:lstStyle/>
          <a:p>
            <a:pPr algn="ctr"/>
            <a:r>
              <a:rPr lang="en-US" b="1" dirty="0">
                <a:solidFill>
                  <a:schemeClr val="tx1"/>
                </a:solidFill>
              </a:rPr>
              <a:t>3</a:t>
            </a:r>
          </a:p>
        </p:txBody>
      </p:sp>
    </p:spTree>
    <p:extLst>
      <p:ext uri="{BB962C8B-B14F-4D97-AF65-F5344CB8AC3E}">
        <p14:creationId xmlns:p14="http://schemas.microsoft.com/office/powerpoint/2010/main" val="1920973913"/>
      </p:ext>
    </p:extLst>
  </p:cSld>
  <p:clrMapOvr>
    <a:masterClrMapping/>
  </p:clrMapOvr>
  <mc:AlternateContent xmlns:mc="http://schemas.openxmlformats.org/markup-compatibility/2006" xmlns:p14="http://schemas.microsoft.com/office/powerpoint/2010/main">
    <mc:Choice Requires="p14">
      <p:transition p14:dur="10" advTm="1000"/>
    </mc:Choice>
    <mc:Fallback xmlns="">
      <p:transition advTm="1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0"/>
                                        <p:tgtEl>
                                          <p:spTgt spid="2"/>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ipe(left)">
                                      <p:cBhvr>
                                        <p:cTn id="10" dur="10"/>
                                        <p:tgtEl>
                                          <p:spTgt spid="3"/>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ipe(left)">
                                      <p:cBhvr>
                                        <p:cTn id="13" dur="1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9"/>
                                          </p:stCondLst>
                                        </p:cTn>
                                        <p:tgtEl>
                                          <p:spTgt spid="5"/>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9"/>
                                          </p:stCondLst>
                                        </p:cTn>
                                        <p:tgtEl>
                                          <p:spTgt spid="6"/>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9"/>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animBg="1"/>
      <p:bldP spid="6"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s://i.vdoc.vn/data/image/2021/03/17/giai-bai-tap-tieng-viet-1-trang-84-85-86-87-bai-1-kien-va-chim-bo-cau-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6270" y="546265"/>
            <a:ext cx="10818421" cy="66976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686903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639</TotalTime>
  <Words>572</Words>
  <Application>Microsoft Office PowerPoint</Application>
  <PresentationFormat>Custom</PresentationFormat>
  <Paragraphs>49</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Tahoma</vt:lpstr>
      <vt:lpstr>UVnAvant-Narrow</vt:lpstr>
      <vt:lpstr>Office Theme</vt:lpstr>
      <vt:lpstr>PowerPoint Presentation</vt:lpstr>
      <vt:lpstr>PowerPoint Presentation</vt:lpstr>
      <vt:lpstr>PowerPoint Presentation</vt:lpstr>
      <vt:lpstr>             Kiến và chim bồ câu </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Thuy</cp:lastModifiedBy>
  <cp:revision>72</cp:revision>
  <dcterms:created xsi:type="dcterms:W3CDTF">2020-08-26T02:05:47Z</dcterms:created>
  <dcterms:modified xsi:type="dcterms:W3CDTF">2024-02-23T06:08:15Z</dcterms:modified>
</cp:coreProperties>
</file>