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96" r:id="rId3"/>
    <p:sldId id="298" r:id="rId4"/>
    <p:sldId id="27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altLang="en-US"/>
              <a:t>      </a:t>
            </a:r>
          </a:p>
        </p:txBody>
      </p:sp>
      <p:pic>
        <p:nvPicPr>
          <p:cNvPr id="5" name="Picture 12" descr="Frames PPT 01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 flipV="1">
            <a:off x="837565" y="995045"/>
            <a:ext cx="10156190" cy="586359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08014" y="411510"/>
            <a:ext cx="577723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altLang="en-US" sz="3200" b="1" dirty="0" smtClean="0"/>
              <a:t>             </a:t>
            </a:r>
            <a:r>
              <a:rPr lang="en-US" sz="3200" b="1" dirty="0" smtClean="0"/>
              <a:t>NẾU KHÔNG MAY BỊ LẠC</a:t>
            </a:r>
            <a:endParaRPr lang="en-GB" sz="3200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2745" y="1996440"/>
            <a:ext cx="8248015" cy="4380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6"/>
          <p:cNvSpPr txBox="1"/>
          <p:nvPr/>
        </p:nvSpPr>
        <p:spPr>
          <a:xfrm>
            <a:off x="2849880" y="1243965"/>
            <a:ext cx="65087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 dirty="0" smtClean="0">
                <a:sym typeface="+mn-ea"/>
              </a:rPr>
              <a:t>1. </a:t>
            </a:r>
            <a:r>
              <a:rPr lang="en-US" sz="3200" b="1" dirty="0" err="1" smtClean="0">
                <a:sym typeface="+mn-ea"/>
              </a:rPr>
              <a:t>Quan</a:t>
            </a:r>
            <a:r>
              <a:rPr lang="en-US" sz="3200" b="1" dirty="0" smtClean="0">
                <a:sym typeface="+mn-ea"/>
              </a:rPr>
              <a:t> </a:t>
            </a:r>
            <a:r>
              <a:rPr lang="en-US" sz="3200" b="1" dirty="0" err="1" smtClean="0">
                <a:sym typeface="+mn-ea"/>
              </a:rPr>
              <a:t>sát</a:t>
            </a:r>
            <a:r>
              <a:rPr lang="en-US" sz="3200" b="1" dirty="0" smtClean="0">
                <a:sym typeface="+mn-ea"/>
              </a:rPr>
              <a:t> </a:t>
            </a:r>
            <a:r>
              <a:rPr lang="en-US" sz="3200" b="1" dirty="0" err="1" smtClean="0">
                <a:sym typeface="+mn-ea"/>
              </a:rPr>
              <a:t>bạn</a:t>
            </a:r>
            <a:r>
              <a:rPr lang="en-US" sz="3200" b="1" dirty="0" smtClean="0">
                <a:sym typeface="+mn-ea"/>
              </a:rPr>
              <a:t> </a:t>
            </a:r>
            <a:r>
              <a:rPr lang="en-US" sz="3200" b="1" dirty="0" err="1" smtClean="0">
                <a:sym typeface="+mn-ea"/>
              </a:rPr>
              <a:t>nhỏ</a:t>
            </a:r>
            <a:r>
              <a:rPr lang="en-US" sz="3200" b="1" dirty="0" smtClean="0">
                <a:sym typeface="+mn-ea"/>
              </a:rPr>
              <a:t> </a:t>
            </a:r>
            <a:r>
              <a:rPr lang="en-US" sz="3200" b="1" dirty="0" err="1" smtClean="0">
                <a:sym typeface="+mn-ea"/>
              </a:rPr>
              <a:t>trong</a:t>
            </a:r>
            <a:r>
              <a:rPr lang="en-US" sz="3200" b="1" dirty="0" smtClean="0">
                <a:sym typeface="+mn-ea"/>
              </a:rPr>
              <a:t> </a:t>
            </a:r>
            <a:r>
              <a:rPr lang="en-US" sz="3200" b="1" dirty="0" err="1" smtClean="0">
                <a:sym typeface="+mn-ea"/>
              </a:rPr>
              <a:t>tranh</a:t>
            </a:r>
            <a:endParaRPr lang="en-US" sz="3200"/>
          </a:p>
        </p:txBody>
      </p:sp>
      <p:sp>
        <p:nvSpPr>
          <p:cNvPr id="9" name="Text Box 8"/>
          <p:cNvSpPr txBox="1"/>
          <p:nvPr/>
        </p:nvSpPr>
        <p:spPr>
          <a:xfrm>
            <a:off x="1474470" y="6080760"/>
            <a:ext cx="939673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vi-VN" altLang="en-US" sz="2400">
                <a:sym typeface="+mn-ea"/>
              </a:rPr>
              <a:t>a. bạn nhỏ đang ở đâu? Vì  sao bạn ấy khóc?</a:t>
            </a:r>
            <a:endParaRPr lang="vi-VN" altLang="en-US" sz="2400"/>
          </a:p>
          <a:p>
            <a:r>
              <a:rPr lang="vi-VN" altLang="en-US" sz="2400">
                <a:sym typeface="+mn-ea"/>
              </a:rPr>
              <a:t>b. Nếu gặp phải trường hợp như bạn nhỏ,em sẽ làm gì?</a:t>
            </a:r>
            <a:endParaRPr lang="en-US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01748" cy="372139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721395"/>
            <a:ext cx="12192000" cy="313660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 flipH="1">
            <a:off x="1068572" y="1337478"/>
            <a:ext cx="446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2129" y="2448580"/>
            <a:ext cx="2870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8589" y="3534646"/>
            <a:ext cx="2870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808659" y="4394338"/>
            <a:ext cx="287079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479589" y="5320482"/>
            <a:ext cx="287079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3306726" cy="73364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970" y="628856"/>
            <a:ext cx="6195090" cy="50882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6390" y="1682456"/>
            <a:ext cx="8434568" cy="50563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4072" y="3385460"/>
            <a:ext cx="6959593" cy="46065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75509" y="1176429"/>
            <a:ext cx="2226909" cy="51390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6726" y="1117671"/>
            <a:ext cx="4040372" cy="52604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75509" y="2214076"/>
            <a:ext cx="9581026" cy="54130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75509" y="2760627"/>
            <a:ext cx="5834965" cy="46065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75509" y="3877347"/>
            <a:ext cx="9848526" cy="54130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99375" y="4585921"/>
            <a:ext cx="3593890" cy="589623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7272670" y="1297172"/>
            <a:ext cx="382772" cy="3465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964326" y="2888231"/>
            <a:ext cx="382772" cy="3465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46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1_Office Theme</vt:lpstr>
      <vt:lpstr>     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Duong Cong Duy</dc:creator>
  <cp:lastModifiedBy>Thuy</cp:lastModifiedBy>
  <cp:revision>58</cp:revision>
  <dcterms:created xsi:type="dcterms:W3CDTF">2022-02-17T01:48:00Z</dcterms:created>
  <dcterms:modified xsi:type="dcterms:W3CDTF">2024-02-23T05:57:18Z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12C2A23254DD4AEFB782B4B9826E5DEE</vt:lpwstr>
  </property>
  <property fmtid="{D5CDD505-2E9C-101B-9397-08002B2CF9AE}" pid="3" name="KSOProductBuildVer">
    <vt:lpwstr>1033-11.2.0.11486</vt:lpwstr>
  </property>
</Properties>
</file>