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96" r:id="rId3"/>
    <p:sldId id="298" r:id="rId4"/>
    <p:sldId id="274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ACEC-82A9-48C1-BD18-7F965FC73A3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3F46A-1813-435E-97E7-62D9992356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en-US"/>
              <a:t>      </a:t>
            </a:r>
          </a:p>
        </p:txBody>
      </p:sp>
      <p:pic>
        <p:nvPicPr>
          <p:cNvPr id="5" name="Picture 12" descr="Frames PPT 0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flipV="1">
            <a:off x="837565" y="995045"/>
            <a:ext cx="10156190" cy="58635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8014" y="411510"/>
            <a:ext cx="57772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3200" b="1" dirty="0" smtClean="0"/>
              <a:t>             </a:t>
            </a:r>
            <a:r>
              <a:rPr lang="en-US" sz="3200" b="1" dirty="0" smtClean="0"/>
              <a:t>NẾU KHÔNG MAY BỊ LẠC</a:t>
            </a:r>
            <a:endParaRPr lang="en-GB" sz="32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45" y="1996440"/>
            <a:ext cx="8248015" cy="438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/>
          <p:nvPr/>
        </p:nvSpPr>
        <p:spPr>
          <a:xfrm>
            <a:off x="2849880" y="1243965"/>
            <a:ext cx="65087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>
                <a:sym typeface="+mn-ea"/>
              </a:rPr>
              <a:t>1. </a:t>
            </a:r>
            <a:r>
              <a:rPr lang="en-US" sz="3200" b="1" dirty="0" err="1" smtClean="0">
                <a:sym typeface="+mn-ea"/>
              </a:rPr>
              <a:t>Quan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sát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bạn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nhỏ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trong</a:t>
            </a:r>
            <a:r>
              <a:rPr lang="en-US" sz="3200" b="1" dirty="0" smtClean="0">
                <a:sym typeface="+mn-ea"/>
              </a:rPr>
              <a:t> </a:t>
            </a:r>
            <a:r>
              <a:rPr lang="en-US" sz="3200" b="1" dirty="0" err="1" smtClean="0">
                <a:sym typeface="+mn-ea"/>
              </a:rPr>
              <a:t>tranh</a:t>
            </a:r>
            <a:endParaRPr lang="en-US" sz="3200"/>
          </a:p>
        </p:txBody>
      </p:sp>
      <p:sp>
        <p:nvSpPr>
          <p:cNvPr id="9" name="Text Box 8"/>
          <p:cNvSpPr txBox="1"/>
          <p:nvPr/>
        </p:nvSpPr>
        <p:spPr>
          <a:xfrm>
            <a:off x="1474470" y="6080760"/>
            <a:ext cx="93967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vi-VN" altLang="en-US" sz="2400">
                <a:sym typeface="+mn-ea"/>
              </a:rPr>
              <a:t>a. bạn nhỏ đang ở đâu? Vì  sao bạn ấy khóc?</a:t>
            </a:r>
            <a:endParaRPr lang="vi-VN" altLang="en-US" sz="2400"/>
          </a:p>
          <a:p>
            <a:r>
              <a:rPr lang="vi-VN" altLang="en-US" sz="2400">
                <a:sym typeface="+mn-ea"/>
              </a:rPr>
              <a:t>b. Nếu gặp phải trường hợp như bạn nhỏ,em sẽ làm gì?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01748" cy="37213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21395"/>
            <a:ext cx="12192000" cy="31366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1068572" y="1337478"/>
            <a:ext cx="44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129" y="2448580"/>
            <a:ext cx="287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8589" y="3534646"/>
            <a:ext cx="287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08659" y="4394338"/>
            <a:ext cx="28707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79589" y="5320482"/>
            <a:ext cx="28707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3306726" cy="7336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970" y="628856"/>
            <a:ext cx="6195090" cy="50882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390" y="1682456"/>
            <a:ext cx="8434568" cy="5056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072" y="3385460"/>
            <a:ext cx="6959593" cy="4606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5509" y="1176429"/>
            <a:ext cx="2226909" cy="5139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6726" y="1117671"/>
            <a:ext cx="4040372" cy="5260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5509" y="2214076"/>
            <a:ext cx="9581026" cy="541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75509" y="2760627"/>
            <a:ext cx="5834965" cy="4606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75509" y="3877347"/>
            <a:ext cx="9848526" cy="54130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9375" y="4585921"/>
            <a:ext cx="3593890" cy="58962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272670" y="1297172"/>
            <a:ext cx="382772" cy="346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64326" y="2888231"/>
            <a:ext cx="382772" cy="346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1682870" cy="51674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9661" y="3214657"/>
            <a:ext cx="1945660" cy="5067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3775" y="1100591"/>
            <a:ext cx="3363174" cy="506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0.10995 L -0.06171 0.06828 C -0.07447 0.05879 -0.09375 0.05393 -0.11406 0.05393 C -0.13697 0.05393 -0.15546 0.05879 -0.16822 0.06828 L -0.22981 0.10995 " pathEditMode="relative" rAng="0" ptsTypes="AAA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97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1_Office Theme</vt:lpstr>
      <vt:lpstr>   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Cong Duy</dc:creator>
  <cp:lastModifiedBy>Thuy</cp:lastModifiedBy>
  <cp:revision>58</cp:revision>
  <dcterms:created xsi:type="dcterms:W3CDTF">2022-02-17T01:48:00Z</dcterms:created>
  <dcterms:modified xsi:type="dcterms:W3CDTF">2024-02-23T05:57:51Z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12C2A23254DD4AEFB782B4B9826E5DEE</vt:lpwstr>
  </property>
  <property fmtid="{D5CDD505-2E9C-101B-9397-08002B2CF9AE}" pid="3" name="KSOProductBuildVer">
    <vt:lpwstr>1033-11.2.0.11486</vt:lpwstr>
  </property>
</Properties>
</file>