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</p:sldMasterIdLst>
  <p:notesMasterIdLst>
    <p:notesMasterId r:id="rId8"/>
  </p:notesMasterIdLst>
  <p:sldIdLst>
    <p:sldId id="305" r:id="rId3"/>
    <p:sldId id="258" r:id="rId4"/>
    <p:sldId id="275" r:id="rId5"/>
    <p:sldId id="266" r:id="rId6"/>
    <p:sldId id="297" r:id="rId7"/>
  </p:sldIdLst>
  <p:sldSz cx="9144000" cy="5143500" type="screen16x9"/>
  <p:notesSz cx="6858000" cy="9144000"/>
  <p:embeddedFontLst>
    <p:embeddedFont>
      <p:font typeface="DFPOP1-W9" panose="020B0600070205080204" charset="-128"/>
      <p:regular r:id="rId9"/>
    </p:embeddedFont>
    <p:embeddedFont>
      <p:font typeface="Arial-Rounded" panose="020B0500000000000000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imSun" panose="02010600030101010101" pitchFamily="2" charset="-12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imSun" panose="02010600030101010101" pitchFamily="2" charset="-122"/>
      <p:regular r:id="rId15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5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84" y="60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4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84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38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107004" y="10758"/>
            <a:ext cx="8873838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 EM CẦN BIẾT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18990" y="-472773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2422" y="328098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31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2692" y="937475"/>
            <a:ext cx="4568608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810" y="93747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9210" y="0"/>
            <a:ext cx="89655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  <a:p>
            <a:pPr algn="just">
              <a:lnSpc>
                <a:spcPct val="100000"/>
              </a:lnSpc>
            </a:pPr>
            <a:endParaRPr lang="en-US" sz="100" b="1">
              <a:latin typeface="Calibri" panose="020F0502020204030204" charset="0"/>
              <a:cs typeface="Calibri" panose="020F050202020403020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>
                <a:latin typeface="Calibri" panose="020F0502020204030204" charset="0"/>
                <a:cs typeface="Calibri" panose="020F0502020204030204" charset="0"/>
              </a:rPr>
              <a:t>     Vi trùng có ở khắp nơi. Nhưng chúng ta không nhìn thấy được bằng mắt thường. Khi tay tiếp xúc với đồ vật, vi trùng dính vào tay.</a:t>
            </a:r>
          </a:p>
          <a:p>
            <a:pPr algn="just">
              <a:lnSpc>
                <a:spcPct val="100000"/>
              </a:lnSpc>
            </a:pPr>
            <a:r>
              <a:rPr lang="en-US" sz="2800">
                <a:latin typeface="Calibri" panose="020F0502020204030204" charset="0"/>
                <a:cs typeface="Calibri" panose="020F0502020204030204" charset="0"/>
              </a:rPr>
              <a:t>     Tay cầm thức ăn, vi trùng từ tay theo tay đi vào cơ thể. Do đó chúng ta có thể mắc bệnh.</a:t>
            </a:r>
          </a:p>
          <a:p>
            <a:pPr algn="just">
              <a:lnSpc>
                <a:spcPct val="100000"/>
              </a:lnSpc>
            </a:pPr>
            <a:r>
              <a:rPr lang="en-US" sz="2800">
                <a:latin typeface="Calibri" panose="020F0502020204030204" charset="0"/>
                <a:cs typeface="Calibri" panose="020F0502020204030204" charset="0"/>
              </a:rPr>
              <a:t>     Để phòng bệnh chúng ta phải rửa tay trước khi ăn. 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134</Words>
  <Application>Microsoft Office PowerPoint</Application>
  <PresentationFormat>On-screen Show (16:9)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DFPOP1-W9</vt:lpstr>
      <vt:lpstr>方正准圆简体</vt:lpstr>
      <vt:lpstr>Arial-Rounded</vt:lpstr>
      <vt:lpstr>Calibri</vt:lpstr>
      <vt:lpstr>Times New Roman</vt:lpstr>
      <vt:lpstr>SimSun</vt:lpstr>
      <vt:lpstr>Calibri Light</vt:lpstr>
      <vt:lpstr>Wingdings</vt:lpstr>
      <vt:lpstr>SimSun</vt:lpstr>
      <vt:lpstr>华康少女文字W5</vt:lpstr>
      <vt:lpstr>Arial</vt:lpstr>
      <vt:lpstr>Arial Rounded MT Bold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Thuy</cp:lastModifiedBy>
  <cp:revision>24</cp:revision>
  <dcterms:created xsi:type="dcterms:W3CDTF">2020-08-13T09:19:00Z</dcterms:created>
  <dcterms:modified xsi:type="dcterms:W3CDTF">2024-02-23T05:46:16Z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