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2" r:id="rId3"/>
    <p:sldId id="267" r:id="rId4"/>
    <p:sldId id="268" r:id="rId5"/>
    <p:sldId id="28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08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2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8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10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40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76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4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l" defTabSz="1219170" rtl="0" eaLnBrk="0" fontAlgn="base" latinLnBrk="0" hangingPunct="0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267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2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36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BD5247C-094F-469D-85D3-878D5771E0AE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EE1BFBD2-B478-41F8-A8A5-2D3CC464F6B6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5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2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8BBE3-53C4-445E-85A8-52FA9C95C1E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D5247C-094F-469D-85D3-878D5771E0AE}" type="datetimeFigureOut">
              <a:rPr lang="en-US" sz="16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2/23/2024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1BFBD2-B478-41F8-A8A5-2D3CC464F6B6}" type="slidenum">
              <a:rPr lang="en-US" sz="16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0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6277" y="2779897"/>
            <a:ext cx="7714445" cy="144655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</a:t>
            </a: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altLang="vi-VN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6277" y="3429000"/>
            <a:ext cx="8700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</a:rPr>
              <a:t>Rửa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tay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trước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ăn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318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548" y="253230"/>
            <a:ext cx="29824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Trả lời câu hỏi: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4860758"/>
            <a:ext cx="2457747" cy="159017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396248" y="890338"/>
            <a:ext cx="6259132" cy="2959768"/>
          </a:xfrm>
          <a:prstGeom prst="cloudCallout">
            <a:avLst>
              <a:gd name="adj1" fmla="val -99839"/>
              <a:gd name="adj2" fmla="val 783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36883" y="144379"/>
            <a:ext cx="4463715" cy="878305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bước rửa tay đúng cách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ũ điệu 6 bước rửa tay đúng cách vui nhộn - Cùng Lifebuoy phòng chống virus Corona (2019-nCo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31" y="859665"/>
            <a:ext cx="11990232" cy="49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07910" cy="69439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8462" y="4477627"/>
            <a:ext cx="11408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Để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phòng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bệnh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,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chúng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 ta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phải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rửa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tay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trước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khi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ăn</a:t>
            </a:r>
            <a:r>
              <a:rPr lang="en-US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4 hàng" pitchFamily="34" charset="0"/>
              </a:rPr>
              <a:t>.</a:t>
            </a:r>
            <a:endParaRPr lang="en-US" sz="3200" b="1" i="1" dirty="0">
              <a:solidFill>
                <a:schemeClr val="accent1">
                  <a:lumMod val="20000"/>
                  <a:lumOff val="80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1874" y="646604"/>
            <a:ext cx="11604162" cy="158857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ở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88462" y="2929238"/>
            <a:ext cx="10515600" cy="114470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594" indent="-228594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phòng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bệnh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…).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452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bldLvl="0" animBg="1"/>
      <p:bldP spid="12" grpId="1" animBg="1"/>
      <p:bldP spid="13" grpId="0" build="p"/>
      <p:bldP spid="13" grpI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76</Words>
  <Application>Microsoft Office PowerPoint</Application>
  <PresentationFormat>Widescreen</PresentationFormat>
  <Paragraphs>9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Thuy</cp:lastModifiedBy>
  <cp:revision>60</cp:revision>
  <dcterms:created xsi:type="dcterms:W3CDTF">2020-07-08T21:51:21Z</dcterms:created>
  <dcterms:modified xsi:type="dcterms:W3CDTF">2024-02-23T05:46:58Z</dcterms:modified>
</cp:coreProperties>
</file>