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50" r:id="rId2"/>
  </p:sldMasterIdLst>
  <p:notesMasterIdLst>
    <p:notesMasterId r:id="rId9"/>
  </p:notesMasterIdLst>
  <p:sldIdLst>
    <p:sldId id="324" r:id="rId3"/>
    <p:sldId id="328" r:id="rId4"/>
    <p:sldId id="331" r:id="rId5"/>
    <p:sldId id="335" r:id="rId6"/>
    <p:sldId id="336" r:id="rId7"/>
    <p:sldId id="306" r:id="rId8"/>
  </p:sldIdLst>
  <p:sldSz cx="9144000" cy="5143500" type="screen16x9"/>
  <p:notesSz cx="9144000" cy="6858000"/>
  <p:embeddedFontLst>
    <p:embeddedFont>
      <p:font typeface="#9Slide07 HoneyCream" panose="020B0604020202020204" charset="0"/>
      <p:regular r:id="rId10"/>
    </p:embeddedFont>
    <p:embeddedFont>
      <p:font typeface="Cambria" panose="02040503050406030204" pitchFamily="18" charset="0"/>
      <p:regular r:id="rId11"/>
      <p:bold r:id="rId12"/>
      <p:italic r:id="rId13"/>
      <p:boldItalic r:id="rId14"/>
    </p:embeddedFont>
  </p:embeddedFontLst>
  <p:defaultTextStyle>
    <a:defPPr>
      <a:defRPr lang="en-US"/>
    </a:defPPr>
    <a:lvl1pPr marL="0" algn="l" defTabSz="3397734" rtl="0" eaLnBrk="1" latinLnBrk="0" hangingPunct="1">
      <a:defRPr sz="6689" kern="1200">
        <a:solidFill>
          <a:schemeClr val="tx1"/>
        </a:solidFill>
        <a:latin typeface="+mn-lt"/>
        <a:ea typeface="+mn-ea"/>
        <a:cs typeface="+mn-cs"/>
      </a:defRPr>
    </a:lvl1pPr>
    <a:lvl2pPr marL="1698866" algn="l" defTabSz="3397734" rtl="0" eaLnBrk="1" latinLnBrk="0" hangingPunct="1">
      <a:defRPr sz="6689" kern="1200">
        <a:solidFill>
          <a:schemeClr val="tx1"/>
        </a:solidFill>
        <a:latin typeface="+mn-lt"/>
        <a:ea typeface="+mn-ea"/>
        <a:cs typeface="+mn-cs"/>
      </a:defRPr>
    </a:lvl2pPr>
    <a:lvl3pPr marL="3397734" algn="l" defTabSz="3397734" rtl="0" eaLnBrk="1" latinLnBrk="0" hangingPunct="1">
      <a:defRPr sz="6689" kern="1200">
        <a:solidFill>
          <a:schemeClr val="tx1"/>
        </a:solidFill>
        <a:latin typeface="+mn-lt"/>
        <a:ea typeface="+mn-ea"/>
        <a:cs typeface="+mn-cs"/>
      </a:defRPr>
    </a:lvl3pPr>
    <a:lvl4pPr marL="5096600" algn="l" defTabSz="3397734" rtl="0" eaLnBrk="1" latinLnBrk="0" hangingPunct="1">
      <a:defRPr sz="6689" kern="1200">
        <a:solidFill>
          <a:schemeClr val="tx1"/>
        </a:solidFill>
        <a:latin typeface="+mn-lt"/>
        <a:ea typeface="+mn-ea"/>
        <a:cs typeface="+mn-cs"/>
      </a:defRPr>
    </a:lvl4pPr>
    <a:lvl5pPr marL="6795468" algn="l" defTabSz="3397734" rtl="0" eaLnBrk="1" latinLnBrk="0" hangingPunct="1">
      <a:defRPr sz="6689" kern="1200">
        <a:solidFill>
          <a:schemeClr val="tx1"/>
        </a:solidFill>
        <a:latin typeface="+mn-lt"/>
        <a:ea typeface="+mn-ea"/>
        <a:cs typeface="+mn-cs"/>
      </a:defRPr>
    </a:lvl5pPr>
    <a:lvl6pPr marL="8494335" algn="l" defTabSz="3397734" rtl="0" eaLnBrk="1" latinLnBrk="0" hangingPunct="1">
      <a:defRPr sz="6689" kern="1200">
        <a:solidFill>
          <a:schemeClr val="tx1"/>
        </a:solidFill>
        <a:latin typeface="+mn-lt"/>
        <a:ea typeface="+mn-ea"/>
        <a:cs typeface="+mn-cs"/>
      </a:defRPr>
    </a:lvl6pPr>
    <a:lvl7pPr marL="10193202" algn="l" defTabSz="3397734" rtl="0" eaLnBrk="1" latinLnBrk="0" hangingPunct="1">
      <a:defRPr sz="6689" kern="1200">
        <a:solidFill>
          <a:schemeClr val="tx1"/>
        </a:solidFill>
        <a:latin typeface="+mn-lt"/>
        <a:ea typeface="+mn-ea"/>
        <a:cs typeface="+mn-cs"/>
      </a:defRPr>
    </a:lvl7pPr>
    <a:lvl8pPr marL="11892069" algn="l" defTabSz="3397734" rtl="0" eaLnBrk="1" latinLnBrk="0" hangingPunct="1">
      <a:defRPr sz="6689" kern="1200">
        <a:solidFill>
          <a:schemeClr val="tx1"/>
        </a:solidFill>
        <a:latin typeface="+mn-lt"/>
        <a:ea typeface="+mn-ea"/>
        <a:cs typeface="+mn-cs"/>
      </a:defRPr>
    </a:lvl8pPr>
    <a:lvl9pPr marL="13590936" algn="l" defTabSz="3397734" rtl="0" eaLnBrk="1" latinLnBrk="0" hangingPunct="1">
      <a:defRPr sz="668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26" userDrawn="1">
          <p15:clr>
            <a:srgbClr val="A4A3A4"/>
          </p15:clr>
        </p15:guide>
        <p15:guide id="2" pos="105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9" autoAdjust="0"/>
    <p:restoredTop sz="94686" autoAdjust="0"/>
  </p:normalViewPr>
  <p:slideViewPr>
    <p:cSldViewPr>
      <p:cViewPr varScale="1">
        <p:scale>
          <a:sx n="84" d="100"/>
          <a:sy n="84" d="100"/>
        </p:scale>
        <p:origin x="60" y="72"/>
      </p:cViewPr>
      <p:guideLst>
        <p:guide orient="horz" pos="8026"/>
        <p:guide pos="105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137FCD2-8C6C-40E2-AC7C-AF868CD266DD}" type="datetimeFigureOut">
              <a:rPr lang="en-US" smtClean="0"/>
              <a:t>12/5/2024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4AEC7A6-FBA6-41F6-BBDF-C44435ACB66A}" type="slidenum">
              <a:rPr lang="en-US" smtClean="0"/>
              <a:t>‹#›</a:t>
            </a:fld>
            <a:endParaRPr lang="en-US"/>
          </a:p>
        </p:txBody>
      </p:sp>
    </p:spTree>
    <p:extLst>
      <p:ext uri="{BB962C8B-B14F-4D97-AF65-F5344CB8AC3E}">
        <p14:creationId xmlns:p14="http://schemas.microsoft.com/office/powerpoint/2010/main" val="3754528581"/>
      </p:ext>
    </p:extLst>
  </p:cSld>
  <p:clrMap bg1="lt1" tx1="dk1" bg2="lt2" tx2="dk2" accent1="accent1" accent2="accent2" accent3="accent3" accent4="accent4" accent5="accent5" accent6="accent6" hlink="hlink" folHlink="folHlink"/>
  <p:notesStyle>
    <a:lvl1pPr marL="0" algn="l" defTabSz="3397734" rtl="0" eaLnBrk="1" latinLnBrk="0" hangingPunct="1">
      <a:defRPr sz="4459" kern="1200">
        <a:solidFill>
          <a:schemeClr val="tx1"/>
        </a:solidFill>
        <a:latin typeface="+mn-lt"/>
        <a:ea typeface="+mn-ea"/>
        <a:cs typeface="+mn-cs"/>
      </a:defRPr>
    </a:lvl1pPr>
    <a:lvl2pPr marL="1698866" algn="l" defTabSz="3397734" rtl="0" eaLnBrk="1" latinLnBrk="0" hangingPunct="1">
      <a:defRPr sz="4459" kern="1200">
        <a:solidFill>
          <a:schemeClr val="tx1"/>
        </a:solidFill>
        <a:latin typeface="+mn-lt"/>
        <a:ea typeface="+mn-ea"/>
        <a:cs typeface="+mn-cs"/>
      </a:defRPr>
    </a:lvl2pPr>
    <a:lvl3pPr marL="3397734" algn="l" defTabSz="3397734" rtl="0" eaLnBrk="1" latinLnBrk="0" hangingPunct="1">
      <a:defRPr sz="4459" kern="1200">
        <a:solidFill>
          <a:schemeClr val="tx1"/>
        </a:solidFill>
        <a:latin typeface="+mn-lt"/>
        <a:ea typeface="+mn-ea"/>
        <a:cs typeface="+mn-cs"/>
      </a:defRPr>
    </a:lvl3pPr>
    <a:lvl4pPr marL="5096600" algn="l" defTabSz="3397734" rtl="0" eaLnBrk="1" latinLnBrk="0" hangingPunct="1">
      <a:defRPr sz="4459" kern="1200">
        <a:solidFill>
          <a:schemeClr val="tx1"/>
        </a:solidFill>
        <a:latin typeface="+mn-lt"/>
        <a:ea typeface="+mn-ea"/>
        <a:cs typeface="+mn-cs"/>
      </a:defRPr>
    </a:lvl4pPr>
    <a:lvl5pPr marL="6795468" algn="l" defTabSz="3397734" rtl="0" eaLnBrk="1" latinLnBrk="0" hangingPunct="1">
      <a:defRPr sz="4459" kern="1200">
        <a:solidFill>
          <a:schemeClr val="tx1"/>
        </a:solidFill>
        <a:latin typeface="+mn-lt"/>
        <a:ea typeface="+mn-ea"/>
        <a:cs typeface="+mn-cs"/>
      </a:defRPr>
    </a:lvl5pPr>
    <a:lvl6pPr marL="8494335" algn="l" defTabSz="3397734" rtl="0" eaLnBrk="1" latinLnBrk="0" hangingPunct="1">
      <a:defRPr sz="4459" kern="1200">
        <a:solidFill>
          <a:schemeClr val="tx1"/>
        </a:solidFill>
        <a:latin typeface="+mn-lt"/>
        <a:ea typeface="+mn-ea"/>
        <a:cs typeface="+mn-cs"/>
      </a:defRPr>
    </a:lvl6pPr>
    <a:lvl7pPr marL="10193202" algn="l" defTabSz="3397734" rtl="0" eaLnBrk="1" latinLnBrk="0" hangingPunct="1">
      <a:defRPr sz="4459" kern="1200">
        <a:solidFill>
          <a:schemeClr val="tx1"/>
        </a:solidFill>
        <a:latin typeface="+mn-lt"/>
        <a:ea typeface="+mn-ea"/>
        <a:cs typeface="+mn-cs"/>
      </a:defRPr>
    </a:lvl7pPr>
    <a:lvl8pPr marL="11892069" algn="l" defTabSz="3397734" rtl="0" eaLnBrk="1" latinLnBrk="0" hangingPunct="1">
      <a:defRPr sz="4459" kern="1200">
        <a:solidFill>
          <a:schemeClr val="tx1"/>
        </a:solidFill>
        <a:latin typeface="+mn-lt"/>
        <a:ea typeface="+mn-ea"/>
        <a:cs typeface="+mn-cs"/>
      </a:defRPr>
    </a:lvl8pPr>
    <a:lvl9pPr marL="13590936" algn="l" defTabSz="3397734" rtl="0" eaLnBrk="1" latinLnBrk="0" hangingPunct="1">
      <a:defRPr sz="445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8537" y="14439552"/>
            <a:ext cx="23513141" cy="6511954"/>
          </a:xfrm>
          <a:prstGeom prst="rect">
            <a:avLst/>
          </a:prstGeom>
        </p:spPr>
        <p:txBody>
          <a:bodyPr/>
          <a:lstStyle>
            <a:lvl1pPr marL="0" indent="0" algn="ctr">
              <a:buNone/>
              <a:defRPr>
                <a:solidFill>
                  <a:schemeClr val="tx1">
                    <a:tint val="75000"/>
                  </a:schemeClr>
                </a:solidFill>
              </a:defRPr>
            </a:lvl1pPr>
            <a:lvl2pPr marL="451920" indent="0" algn="ctr">
              <a:buNone/>
              <a:defRPr>
                <a:solidFill>
                  <a:schemeClr val="tx1">
                    <a:tint val="75000"/>
                  </a:schemeClr>
                </a:solidFill>
              </a:defRPr>
            </a:lvl2pPr>
            <a:lvl3pPr marL="903839" indent="0" algn="ctr">
              <a:buNone/>
              <a:defRPr>
                <a:solidFill>
                  <a:schemeClr val="tx1">
                    <a:tint val="75000"/>
                  </a:schemeClr>
                </a:solidFill>
              </a:defRPr>
            </a:lvl3pPr>
            <a:lvl4pPr marL="1355759" indent="0" algn="ctr">
              <a:buNone/>
              <a:defRPr>
                <a:solidFill>
                  <a:schemeClr val="tx1">
                    <a:tint val="75000"/>
                  </a:schemeClr>
                </a:solidFill>
              </a:defRPr>
            </a:lvl4pPr>
            <a:lvl5pPr marL="1807679" indent="0" algn="ctr">
              <a:buNone/>
              <a:defRPr>
                <a:solidFill>
                  <a:schemeClr val="tx1">
                    <a:tint val="75000"/>
                  </a:schemeClr>
                </a:solidFill>
              </a:defRPr>
            </a:lvl5pPr>
            <a:lvl6pPr marL="2259598" indent="0" algn="ctr">
              <a:buNone/>
              <a:defRPr>
                <a:solidFill>
                  <a:schemeClr val="tx1">
                    <a:tint val="75000"/>
                  </a:schemeClr>
                </a:solidFill>
              </a:defRPr>
            </a:lvl6pPr>
            <a:lvl7pPr marL="2711519" indent="0" algn="ctr">
              <a:buNone/>
              <a:defRPr>
                <a:solidFill>
                  <a:schemeClr val="tx1">
                    <a:tint val="75000"/>
                  </a:schemeClr>
                </a:solidFill>
              </a:defRPr>
            </a:lvl7pPr>
            <a:lvl8pPr marL="3163437" indent="0" algn="ctr">
              <a:buNone/>
              <a:defRPr>
                <a:solidFill>
                  <a:schemeClr val="tx1">
                    <a:tint val="75000"/>
                  </a:schemeClr>
                </a:solidFill>
              </a:defRPr>
            </a:lvl8pPr>
            <a:lvl9pPr marL="361535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679514" y="23617639"/>
            <a:ext cx="7837715" cy="1356657"/>
          </a:xfrm>
          <a:prstGeom prst="rect">
            <a:avLst/>
          </a:prstGeom>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a:xfrm>
            <a:off x="11476654" y="23617639"/>
            <a:ext cx="10636899" cy="1356657"/>
          </a:xfrm>
          <a:prstGeom prst="rect">
            <a:avLst/>
          </a:prstGeom>
        </p:spPr>
        <p:txBody>
          <a:bodyPr/>
          <a:lstStyle/>
          <a:p>
            <a:endParaRPr lang="en-US"/>
          </a:p>
        </p:txBody>
      </p:sp>
      <p:sp>
        <p:nvSpPr>
          <p:cNvPr id="6" name="Slide Number Placeholder 5"/>
          <p:cNvSpPr>
            <a:spLocks noGrp="1"/>
          </p:cNvSpPr>
          <p:nvPr>
            <p:ph type="sldNum" sz="quarter" idx="12"/>
          </p:nvPr>
        </p:nvSpPr>
        <p:spPr>
          <a:xfrm>
            <a:off x="24072982" y="23617639"/>
            <a:ext cx="7837715" cy="1356657"/>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498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9514" y="23617639"/>
            <a:ext cx="7837715" cy="1356657"/>
          </a:xfrm>
          <a:prstGeom prst="rect">
            <a:avLst/>
          </a:prstGeom>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a:xfrm>
            <a:off x="11476654" y="23617639"/>
            <a:ext cx="10636899" cy="1356657"/>
          </a:xfrm>
          <a:prstGeom prst="rect">
            <a:avLst/>
          </a:prstGeom>
        </p:spPr>
        <p:txBody>
          <a:bodyPr/>
          <a:lstStyle/>
          <a:p>
            <a:endParaRPr lang="en-US"/>
          </a:p>
        </p:txBody>
      </p:sp>
      <p:sp>
        <p:nvSpPr>
          <p:cNvPr id="4" name="Slide Number Placeholder 3"/>
          <p:cNvSpPr>
            <a:spLocks noGrp="1"/>
          </p:cNvSpPr>
          <p:nvPr>
            <p:ph type="sldNum" sz="quarter" idx="12"/>
          </p:nvPr>
        </p:nvSpPr>
        <p:spPr>
          <a:xfrm>
            <a:off x="24072982" y="23617639"/>
            <a:ext cx="7837715" cy="1356657"/>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CCC3C83-5C03-20DA-46DB-65A41AF44E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4354286"/>
          </a:xfrm>
          <a:prstGeom prst="rect">
            <a:avLst/>
          </a:prstGeom>
        </p:spPr>
      </p:pic>
      <p:pic>
        <p:nvPicPr>
          <p:cNvPr id="10" name="图片 9">
            <a:extLst>
              <a:ext uri="{FF2B5EF4-FFF2-40B4-BE49-F238E27FC236}">
                <a16:creationId xmlns:a16="http://schemas.microsoft.com/office/drawing/2014/main" id="{F0C88E68-924F-7C2C-59EB-13D86677196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18259"/>
          <a:stretch/>
        </p:blipFill>
        <p:spPr>
          <a:xfrm flipH="1">
            <a:off x="0" y="1584222"/>
            <a:ext cx="9144000" cy="3559278"/>
          </a:xfrm>
          <a:prstGeom prst="rect">
            <a:avLst/>
          </a:prstGeom>
        </p:spPr>
      </p:pic>
      <p:pic>
        <p:nvPicPr>
          <p:cNvPr id="11" name="图片 10">
            <a:extLst>
              <a:ext uri="{FF2B5EF4-FFF2-40B4-BE49-F238E27FC236}">
                <a16:creationId xmlns:a16="http://schemas.microsoft.com/office/drawing/2014/main" id="{F5DE6B72-52C5-825B-6677-68D3DF828F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7934" y="1"/>
            <a:ext cx="1351852" cy="1351852"/>
          </a:xfrm>
          <a:prstGeom prst="rect">
            <a:avLst/>
          </a:prstGeom>
        </p:spPr>
      </p:pic>
      <p:pic>
        <p:nvPicPr>
          <p:cNvPr id="12" name="图片 11">
            <a:extLst>
              <a:ext uri="{FF2B5EF4-FFF2-40B4-BE49-F238E27FC236}">
                <a16:creationId xmlns:a16="http://schemas.microsoft.com/office/drawing/2014/main" id="{78F0D362-BDDC-4F1D-4F2F-88F14488BFD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52483" b="6367"/>
          <a:stretch/>
        </p:blipFill>
        <p:spPr>
          <a:xfrm>
            <a:off x="615403" y="1"/>
            <a:ext cx="2499273" cy="1028445"/>
          </a:xfrm>
          <a:prstGeom prst="rect">
            <a:avLst/>
          </a:prstGeom>
        </p:spPr>
      </p:pic>
      <p:sp>
        <p:nvSpPr>
          <p:cNvPr id="13" name="矩形: 圆角 12">
            <a:extLst>
              <a:ext uri="{FF2B5EF4-FFF2-40B4-BE49-F238E27FC236}">
                <a16:creationId xmlns:a16="http://schemas.microsoft.com/office/drawing/2014/main" id="{7856F83F-9F94-7E1A-E849-6CBCEF0A15DD}"/>
              </a:ext>
            </a:extLst>
          </p:cNvPr>
          <p:cNvSpPr/>
          <p:nvPr userDrawn="1"/>
        </p:nvSpPr>
        <p:spPr>
          <a:xfrm>
            <a:off x="216440" y="167803"/>
            <a:ext cx="8711120" cy="4742262"/>
          </a:xfrm>
          <a:prstGeom prst="roundRect">
            <a:avLst>
              <a:gd name="adj" fmla="val 5128"/>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阿里巴巴普惠体"/>
              <a:cs typeface="+mn-cs"/>
            </a:endParaRPr>
          </a:p>
        </p:txBody>
      </p:sp>
      <p:pic>
        <p:nvPicPr>
          <p:cNvPr id="14" name="图片 13">
            <a:extLst>
              <a:ext uri="{FF2B5EF4-FFF2-40B4-BE49-F238E27FC236}">
                <a16:creationId xmlns:a16="http://schemas.microsoft.com/office/drawing/2014/main" id="{7C356434-A5AB-4507-C575-161FD35571F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50175" r="10162"/>
          <a:stretch/>
        </p:blipFill>
        <p:spPr>
          <a:xfrm flipH="1">
            <a:off x="-11304" y="-1"/>
            <a:ext cx="3065642" cy="1700236"/>
          </a:xfrm>
          <a:prstGeom prst="rect">
            <a:avLst/>
          </a:prstGeom>
        </p:spPr>
      </p:pic>
      <p:sp>
        <p:nvSpPr>
          <p:cNvPr id="2" name="TextBox 3">
            <a:extLst>
              <a:ext uri="{FF2B5EF4-FFF2-40B4-BE49-F238E27FC236}">
                <a16:creationId xmlns:a16="http://schemas.microsoft.com/office/drawing/2014/main" id="{7D2E36F5-BBB2-CA45-2917-8FFF34FA51EC}"/>
              </a:ext>
            </a:extLst>
          </p:cNvPr>
          <p:cNvSpPr txBox="1"/>
          <p:nvPr userDrawn="1"/>
        </p:nvSpPr>
        <p:spPr>
          <a:xfrm>
            <a:off x="3475589" y="6362149"/>
            <a:ext cx="2569126" cy="54963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0" lang="en-US" sz="743"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188590" rtl="0" eaLnBrk="1" fontAlgn="auto" latinLnBrk="0" hangingPunct="1">
              <a:lnSpc>
                <a:spcPct val="100000"/>
              </a:lnSpc>
              <a:spcBef>
                <a:spcPts val="0"/>
              </a:spcBef>
              <a:spcAft>
                <a:spcPts val="0"/>
              </a:spcAft>
              <a:buClrTx/>
              <a:buSzTx/>
              <a:buFontTx/>
              <a:buNone/>
              <a:tabLst/>
              <a:defRPr/>
            </a:pPr>
            <a:r>
              <a:rPr kumimoji="0" lang="en-US" sz="743"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743"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743"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743"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743"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743"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kumimoji="0" lang="en-US" sz="743"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342891" rtl="0" eaLnBrk="1" fontAlgn="auto" latinLnBrk="0" hangingPunct="1">
              <a:lnSpc>
                <a:spcPct val="100000"/>
              </a:lnSpc>
              <a:spcBef>
                <a:spcPts val="0"/>
              </a:spcBef>
              <a:spcAft>
                <a:spcPts val="0"/>
              </a:spcAft>
              <a:buClrTx/>
              <a:buSzTx/>
              <a:buFontTx/>
              <a:buNone/>
              <a:tabLst/>
              <a:defRPr/>
            </a:pPr>
            <a:r>
              <a:rPr kumimoji="0" lang="en-US" sz="743"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743"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743"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743"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743"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D2A83CB4-8C33-4274-F629-259B3DDC7761}"/>
              </a:ext>
            </a:extLst>
          </p:cNvPr>
          <p:cNvSpPr txBox="1">
            <a:spLocks/>
          </p:cNvSpPr>
          <p:nvPr userDrawn="1"/>
        </p:nvSpPr>
        <p:spPr>
          <a:xfrm>
            <a:off x="8614279" y="2"/>
            <a:ext cx="635252" cy="134031"/>
          </a:xfrm>
          <a:prstGeom prst="rect">
            <a:avLst/>
          </a:prstGeom>
        </p:spPr>
        <p:txBody>
          <a:bodyPr vert="horz" lIns="37718" tIns="18859" rIns="37718" bIns="18859"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782" rtl="0" eaLnBrk="1" fontAlgn="auto" latinLnBrk="0" hangingPunct="1">
              <a:lnSpc>
                <a:spcPct val="90000"/>
              </a:lnSpc>
              <a:spcBef>
                <a:spcPct val="0"/>
              </a:spcBef>
              <a:spcAft>
                <a:spcPts val="0"/>
              </a:spcAft>
              <a:buClrTx/>
              <a:buSzTx/>
              <a:buFontTx/>
              <a:buNone/>
              <a:tabLst/>
              <a:defRPr/>
            </a:pPr>
            <a:r>
              <a:rPr kumimoji="0" lang="en-US" sz="825" b="0" i="0" u="none" strike="noStrike" kern="1200" cap="none" spc="0" normalizeH="0" baseline="0" noProof="0" dirty="0" err="1">
                <a:ln>
                  <a:noFill/>
                </a:ln>
                <a:solidFill>
                  <a:srgbClr val="ED7D31">
                    <a:lumMod val="50000"/>
                  </a:srgbClr>
                </a:solidFill>
                <a:effectLst/>
                <a:uLnTx/>
                <a:uFillTx/>
                <a:latin typeface="#9Slide07 HoneyCream" pitchFamily="2" charset="0"/>
                <a:cs typeface="+mj-cs"/>
              </a:rPr>
              <a:t>Măng</a:t>
            </a:r>
            <a:r>
              <a:rPr kumimoji="0" lang="en-US" sz="825" b="0" i="0" u="none" strike="noStrike" kern="1200" cap="none" spc="0" normalizeH="0" baseline="0" noProof="0" dirty="0">
                <a:ln>
                  <a:noFill/>
                </a:ln>
                <a:solidFill>
                  <a:srgbClr val="ED7D31">
                    <a:lumMod val="50000"/>
                  </a:srgbClr>
                </a:solidFill>
                <a:effectLst/>
                <a:uLnTx/>
                <a:uFillTx/>
                <a:latin typeface="#9Slide07 HoneyCream" pitchFamily="2" charset="0"/>
                <a:cs typeface="+mj-cs"/>
              </a:rPr>
              <a:t> Non</a:t>
            </a:r>
          </a:p>
        </p:txBody>
      </p:sp>
      <p:pic>
        <p:nvPicPr>
          <p:cNvPr id="4" name="Picture 3">
            <a:extLst>
              <a:ext uri="{FF2B5EF4-FFF2-40B4-BE49-F238E27FC236}">
                <a16:creationId xmlns:a16="http://schemas.microsoft.com/office/drawing/2014/main" id="{7EF2A6FA-E402-144F-3295-4B34DB5BE28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058881" y="-10455098"/>
            <a:ext cx="901827" cy="1533572"/>
          </a:xfrm>
          <a:prstGeom prst="rect">
            <a:avLst/>
          </a:prstGeom>
        </p:spPr>
      </p:pic>
      <p:pic>
        <p:nvPicPr>
          <p:cNvPr id="5" name="Picture 4">
            <a:extLst>
              <a:ext uri="{FF2B5EF4-FFF2-40B4-BE49-F238E27FC236}">
                <a16:creationId xmlns:a16="http://schemas.microsoft.com/office/drawing/2014/main" id="{0B811B74-95D9-3F48-CF51-03F272535DF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534389" y="-10455098"/>
            <a:ext cx="901827" cy="1533572"/>
          </a:xfrm>
          <a:prstGeom prst="rect">
            <a:avLst/>
          </a:prstGeom>
        </p:spPr>
      </p:pic>
      <p:pic>
        <p:nvPicPr>
          <p:cNvPr id="7" name="Picture 6">
            <a:extLst>
              <a:ext uri="{FF2B5EF4-FFF2-40B4-BE49-F238E27FC236}">
                <a16:creationId xmlns:a16="http://schemas.microsoft.com/office/drawing/2014/main" id="{4E733573-54C4-0A01-1F42-1779359DBCF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599532" y="12522060"/>
            <a:ext cx="901827" cy="1533572"/>
          </a:xfrm>
          <a:prstGeom prst="rect">
            <a:avLst/>
          </a:prstGeom>
        </p:spPr>
      </p:pic>
      <p:pic>
        <p:nvPicPr>
          <p:cNvPr id="8" name="Picture 7">
            <a:extLst>
              <a:ext uri="{FF2B5EF4-FFF2-40B4-BE49-F238E27FC236}">
                <a16:creationId xmlns:a16="http://schemas.microsoft.com/office/drawing/2014/main" id="{92073669-50E0-D5DD-0E43-B719D8CDDB8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451856" y="12522060"/>
            <a:ext cx="901827" cy="1533572"/>
          </a:xfrm>
          <a:prstGeom prst="rect">
            <a:avLst/>
          </a:prstGeom>
        </p:spPr>
      </p:pic>
      <p:sp>
        <p:nvSpPr>
          <p:cNvPr id="9" name="Title 1">
            <a:extLst>
              <a:ext uri="{FF2B5EF4-FFF2-40B4-BE49-F238E27FC236}">
                <a16:creationId xmlns:a16="http://schemas.microsoft.com/office/drawing/2014/main" id="{A72CFBB7-642E-A034-903C-3A5B39979D95}"/>
              </a:ext>
            </a:extLst>
          </p:cNvPr>
          <p:cNvSpPr txBox="1">
            <a:spLocks/>
          </p:cNvSpPr>
          <p:nvPr userDrawn="1"/>
        </p:nvSpPr>
        <p:spPr>
          <a:xfrm>
            <a:off x="8074631" y="-516469"/>
            <a:ext cx="1470742" cy="223739"/>
          </a:xfrm>
          <a:prstGeom prst="rect">
            <a:avLst/>
          </a:prstGeom>
        </p:spPr>
        <p:txBody>
          <a:bodyPr vert="horz" lIns="37718" tIns="18859" rIns="37718" bIns="1885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782" rtl="0" eaLnBrk="1" fontAlgn="auto" latinLnBrk="0" hangingPunct="1">
              <a:lnSpc>
                <a:spcPct val="90000"/>
              </a:lnSpc>
              <a:spcBef>
                <a:spcPct val="0"/>
              </a:spcBef>
              <a:spcAft>
                <a:spcPts val="0"/>
              </a:spcAft>
              <a:buClrTx/>
              <a:buSzTx/>
              <a:buFontTx/>
              <a:buNone/>
              <a:tabLst/>
              <a:defRPr/>
            </a:pPr>
            <a:r>
              <a:rPr kumimoji="0" lang="en-US" sz="660"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cs typeface="+mj-cs"/>
              </a:rPr>
              <a:t>By </a:t>
            </a:r>
            <a:r>
              <a:rPr kumimoji="0" lang="en-US" sz="660" b="0" i="0" u="none" strike="noStrike" kern="1200" cap="none" spc="0" normalizeH="0" baseline="0" noProof="0" dirty="0" err="1">
                <a:ln>
                  <a:noFill/>
                </a:ln>
                <a:solidFill>
                  <a:srgbClr val="70AD47">
                    <a:lumMod val="50000"/>
                    <a:alpha val="41000"/>
                  </a:srgbClr>
                </a:solidFill>
                <a:effectLst/>
                <a:uLnTx/>
                <a:uFillTx/>
                <a:latin typeface="SVN-Ready" panose="02040603050506020204" pitchFamily="18" charset="0"/>
                <a:cs typeface="+mj-cs"/>
              </a:rPr>
              <a:t>Khánh</a:t>
            </a:r>
            <a:r>
              <a:rPr kumimoji="0" lang="en-US" sz="660"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cs typeface="+mj-cs"/>
              </a:rPr>
              <a:t> </a:t>
            </a:r>
            <a:r>
              <a:rPr kumimoji="0" lang="en-US" sz="660" b="0" i="0" u="none" strike="noStrike" kern="1200" cap="none" spc="0" normalizeH="0" baseline="0" noProof="0" dirty="0" err="1">
                <a:ln>
                  <a:noFill/>
                </a:ln>
                <a:solidFill>
                  <a:srgbClr val="70AD47">
                    <a:lumMod val="50000"/>
                    <a:alpha val="41000"/>
                  </a:srgbClr>
                </a:solidFill>
                <a:effectLst/>
                <a:uLnTx/>
                <a:uFillTx/>
                <a:latin typeface="SVN-Ready" panose="02040603050506020204" pitchFamily="18" charset="0"/>
                <a:cs typeface="+mj-cs"/>
              </a:rPr>
              <a:t>Huyền</a:t>
            </a:r>
            <a:endParaRPr kumimoji="0" lang="en-US" sz="660"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cs typeface="+mj-cs"/>
            </a:endParaRPr>
          </a:p>
        </p:txBody>
      </p:sp>
      <p:sp>
        <p:nvSpPr>
          <p:cNvPr id="15" name="Title 1">
            <a:extLst>
              <a:ext uri="{FF2B5EF4-FFF2-40B4-BE49-F238E27FC236}">
                <a16:creationId xmlns:a16="http://schemas.microsoft.com/office/drawing/2014/main" id="{721713B3-E11E-95C3-2734-ED9523F889D6}"/>
              </a:ext>
            </a:extLst>
          </p:cNvPr>
          <p:cNvSpPr txBox="1">
            <a:spLocks/>
          </p:cNvSpPr>
          <p:nvPr userDrawn="1"/>
        </p:nvSpPr>
        <p:spPr>
          <a:xfrm>
            <a:off x="-145870" y="4818698"/>
            <a:ext cx="901827" cy="324803"/>
          </a:xfrm>
          <a:prstGeom prst="rect">
            <a:avLst/>
          </a:prstGeom>
        </p:spPr>
        <p:txBody>
          <a:bodyPr vert="horz" lIns="37718" tIns="18859" rIns="37718" bIns="1885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782"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12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pic>
        <p:nvPicPr>
          <p:cNvPr id="16" name="Picture 15">
            <a:extLst>
              <a:ext uri="{FF2B5EF4-FFF2-40B4-BE49-F238E27FC236}">
                <a16:creationId xmlns:a16="http://schemas.microsoft.com/office/drawing/2014/main" id="{C29C82B3-E188-66FF-57FD-23A2C0D9B59B}"/>
              </a:ext>
            </a:extLst>
          </p:cNvPr>
          <p:cNvPicPr>
            <a:picLocks noChangeAspect="1"/>
          </p:cNvPicPr>
          <p:nvPr userDrawn="1"/>
        </p:nvPicPr>
        <p:blipFill>
          <a:blip r:embed="rId9"/>
          <a:stretch>
            <a:fillRect/>
          </a:stretch>
        </p:blipFill>
        <p:spPr>
          <a:xfrm>
            <a:off x="2434029" y="5869102"/>
            <a:ext cx="902820" cy="1096460"/>
          </a:xfrm>
          <a:prstGeom prst="rect">
            <a:avLst/>
          </a:prstGeom>
        </p:spPr>
      </p:pic>
      <p:pic>
        <p:nvPicPr>
          <p:cNvPr id="17" name="Picture 16">
            <a:extLst>
              <a:ext uri="{FF2B5EF4-FFF2-40B4-BE49-F238E27FC236}">
                <a16:creationId xmlns:a16="http://schemas.microsoft.com/office/drawing/2014/main" id="{9D8DF55E-AFE6-65FF-776B-10CFADE9BE06}"/>
              </a:ext>
            </a:extLst>
          </p:cNvPr>
          <p:cNvPicPr>
            <a:picLocks noChangeAspect="1"/>
          </p:cNvPicPr>
          <p:nvPr userDrawn="1"/>
        </p:nvPicPr>
        <p:blipFill>
          <a:blip r:embed="rId9"/>
          <a:stretch>
            <a:fillRect/>
          </a:stretch>
        </p:blipFill>
        <p:spPr>
          <a:xfrm>
            <a:off x="-1244430" y="455266"/>
            <a:ext cx="902820" cy="1096460"/>
          </a:xfrm>
          <a:prstGeom prst="rect">
            <a:avLst/>
          </a:prstGeom>
        </p:spPr>
      </p:pic>
    </p:spTree>
    <p:extLst>
      <p:ext uri="{BB962C8B-B14F-4D97-AF65-F5344CB8AC3E}">
        <p14:creationId xmlns:p14="http://schemas.microsoft.com/office/powerpoint/2010/main" val="3387856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245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981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6676B20B-E155-4912-A4A0-7E6F6CDE0C2B}"/>
              </a:ext>
            </a:extLst>
          </p:cNvPr>
          <p:cNvGrpSpPr/>
          <p:nvPr userDrawn="1"/>
        </p:nvGrpSpPr>
        <p:grpSpPr>
          <a:xfrm>
            <a:off x="0" y="0"/>
            <a:ext cx="9144000" cy="5143500"/>
            <a:chOff x="0" y="0"/>
            <a:chExt cx="12192000" cy="6858000"/>
          </a:xfrm>
        </p:grpSpPr>
        <p:pic>
          <p:nvPicPr>
            <p:cNvPr id="9" name="图片 8" descr="图片包含 游戏机, 飞机, 绿色, 体育&#10;&#10;描述已自动生成">
              <a:extLst>
                <a:ext uri="{FF2B5EF4-FFF2-40B4-BE49-F238E27FC236}">
                  <a16:creationId xmlns:a16="http://schemas.microsoft.com/office/drawing/2014/main" id="{4200E32B-C98D-445D-8DDB-64C3DEBCD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descr="图片包含 游戏机, 食物, 桌子, 围栏&#10;&#10;描述已自动生成">
              <a:extLst>
                <a:ext uri="{FF2B5EF4-FFF2-40B4-BE49-F238E27FC236}">
                  <a16:creationId xmlns:a16="http://schemas.microsoft.com/office/drawing/2014/main" id="{F03BC052-EFE8-43CD-B322-AF4567546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187BC0F8-59AE-41F2-8D20-3E6A6623C529}"/>
                </a:ext>
              </a:extLst>
            </p:cNvPr>
            <p:cNvSpPr/>
            <p:nvPr/>
          </p:nvSpPr>
          <p:spPr>
            <a:xfrm>
              <a:off x="435429" y="370114"/>
              <a:ext cx="11321142" cy="6117772"/>
            </a:xfrm>
            <a:custGeom>
              <a:avLst/>
              <a:gdLst>
                <a:gd name="connsiteX0" fmla="*/ 0 w 11321142"/>
                <a:gd name="connsiteY0" fmla="*/ 0 h 6117772"/>
                <a:gd name="connsiteX1" fmla="*/ 0 w 11321142"/>
                <a:gd name="connsiteY1" fmla="*/ 0 h 6117772"/>
                <a:gd name="connsiteX2" fmla="*/ 11321142 w 11321142"/>
                <a:gd name="connsiteY2" fmla="*/ 0 h 6117772"/>
                <a:gd name="connsiteX3" fmla="*/ 11321142 w 11321142"/>
                <a:gd name="connsiteY3" fmla="*/ 0 h 6117772"/>
                <a:gd name="connsiteX4" fmla="*/ 11321142 w 11321142"/>
                <a:gd name="connsiteY4" fmla="*/ 6117772 h 6117772"/>
                <a:gd name="connsiteX5" fmla="*/ 11321142 w 11321142"/>
                <a:gd name="connsiteY5" fmla="*/ 6117772 h 6117772"/>
                <a:gd name="connsiteX6" fmla="*/ 0 w 11321142"/>
                <a:gd name="connsiteY6" fmla="*/ 6117772 h 6117772"/>
                <a:gd name="connsiteX7" fmla="*/ 0 w 11321142"/>
                <a:gd name="connsiteY7" fmla="*/ 6117772 h 6117772"/>
                <a:gd name="connsiteX8" fmla="*/ 0 w 11321142"/>
                <a:gd name="connsiteY8" fmla="*/ 0 h 61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1142" h="6117772" fill="none" extrusionOk="0">
                  <a:moveTo>
                    <a:pt x="0" y="0"/>
                  </a:moveTo>
                  <a:lnTo>
                    <a:pt x="0" y="0"/>
                  </a:lnTo>
                  <a:cubicBezTo>
                    <a:pt x="2216514" y="-126796"/>
                    <a:pt x="5915482" y="-73671"/>
                    <a:pt x="11321142" y="0"/>
                  </a:cubicBezTo>
                  <a:lnTo>
                    <a:pt x="11321142" y="0"/>
                  </a:lnTo>
                  <a:cubicBezTo>
                    <a:pt x="11447114" y="636508"/>
                    <a:pt x="11184798" y="3634682"/>
                    <a:pt x="11321142" y="6117772"/>
                  </a:cubicBezTo>
                  <a:lnTo>
                    <a:pt x="11321142" y="6117772"/>
                  </a:lnTo>
                  <a:cubicBezTo>
                    <a:pt x="7831853" y="6092813"/>
                    <a:pt x="3852703" y="6190885"/>
                    <a:pt x="0" y="6117772"/>
                  </a:cubicBezTo>
                  <a:lnTo>
                    <a:pt x="0" y="6117772"/>
                  </a:lnTo>
                  <a:cubicBezTo>
                    <a:pt x="4539" y="3374267"/>
                    <a:pt x="65979" y="929325"/>
                    <a:pt x="0" y="0"/>
                  </a:cubicBezTo>
                  <a:close/>
                </a:path>
                <a:path w="11321142" h="6117772" stroke="0" extrusionOk="0">
                  <a:moveTo>
                    <a:pt x="0" y="0"/>
                  </a:moveTo>
                  <a:lnTo>
                    <a:pt x="0" y="0"/>
                  </a:lnTo>
                  <a:cubicBezTo>
                    <a:pt x="2045449" y="-159798"/>
                    <a:pt x="8682316" y="169519"/>
                    <a:pt x="11321142" y="0"/>
                  </a:cubicBezTo>
                  <a:lnTo>
                    <a:pt x="11321142" y="0"/>
                  </a:lnTo>
                  <a:cubicBezTo>
                    <a:pt x="11372939" y="2164741"/>
                    <a:pt x="11316300" y="4511909"/>
                    <a:pt x="11321142" y="6117772"/>
                  </a:cubicBezTo>
                  <a:lnTo>
                    <a:pt x="11321142" y="6117772"/>
                  </a:lnTo>
                  <a:cubicBezTo>
                    <a:pt x="6335346" y="6146268"/>
                    <a:pt x="4573023" y="6222196"/>
                    <a:pt x="0" y="6117772"/>
                  </a:cubicBezTo>
                  <a:lnTo>
                    <a:pt x="0" y="6117772"/>
                  </a:lnTo>
                  <a:cubicBezTo>
                    <a:pt x="-163603" y="3075327"/>
                    <a:pt x="76112" y="1260727"/>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703110851">
                    <a:prstGeom prst="roundRec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17"/>
            </a:p>
          </p:txBody>
        </p:sp>
        <p:pic>
          <p:nvPicPr>
            <p:cNvPr id="12" name="图片 11" descr="图片包含 游戏机, 花, 房间&#10;&#10;描述已自动生成">
              <a:extLst>
                <a:ext uri="{FF2B5EF4-FFF2-40B4-BE49-F238E27FC236}">
                  <a16:creationId xmlns:a16="http://schemas.microsoft.com/office/drawing/2014/main" id="{8198885A-13F3-4790-94BA-7352ED42B695}"/>
                </a:ext>
              </a:extLst>
            </p:cNvPr>
            <p:cNvPicPr>
              <a:picLocks noChangeAspect="1"/>
            </p:cNvPicPr>
            <p:nvPr/>
          </p:nvPicPr>
          <p:blipFill rotWithShape="1">
            <a:blip r:embed="rId4">
              <a:extLst>
                <a:ext uri="{28A0092B-C50C-407E-A947-70E740481C1C}">
                  <a14:useLocalDpi xmlns:a14="http://schemas.microsoft.com/office/drawing/2010/main" val="0"/>
                </a:ext>
              </a:extLst>
            </a:blip>
            <a:srcRect t="34709" b="20770"/>
            <a:stretch/>
          </p:blipFill>
          <p:spPr>
            <a:xfrm>
              <a:off x="0" y="3547383"/>
              <a:ext cx="12192000" cy="3310617"/>
            </a:xfrm>
            <a:custGeom>
              <a:avLst/>
              <a:gdLst>
                <a:gd name="connsiteX0" fmla="*/ 0 w 12192000"/>
                <a:gd name="connsiteY0" fmla="*/ 0 h 3853542"/>
                <a:gd name="connsiteX1" fmla="*/ 12192000 w 12192000"/>
                <a:gd name="connsiteY1" fmla="*/ 0 h 3853542"/>
                <a:gd name="connsiteX2" fmla="*/ 12192000 w 12192000"/>
                <a:gd name="connsiteY2" fmla="*/ 3853542 h 3853542"/>
                <a:gd name="connsiteX3" fmla="*/ 0 w 12192000"/>
                <a:gd name="connsiteY3" fmla="*/ 3853542 h 3853542"/>
              </a:gdLst>
              <a:ahLst/>
              <a:cxnLst>
                <a:cxn ang="0">
                  <a:pos x="connsiteX0" y="connsiteY0"/>
                </a:cxn>
                <a:cxn ang="0">
                  <a:pos x="connsiteX1" y="connsiteY1"/>
                </a:cxn>
                <a:cxn ang="0">
                  <a:pos x="connsiteX2" y="connsiteY2"/>
                </a:cxn>
                <a:cxn ang="0">
                  <a:pos x="connsiteX3" y="connsiteY3"/>
                </a:cxn>
              </a:cxnLst>
              <a:rect l="l" t="t" r="r" b="b"/>
              <a:pathLst>
                <a:path w="12192000" h="3853542">
                  <a:moveTo>
                    <a:pt x="0" y="0"/>
                  </a:moveTo>
                  <a:lnTo>
                    <a:pt x="12192000" y="0"/>
                  </a:lnTo>
                  <a:lnTo>
                    <a:pt x="12192000" y="3853542"/>
                  </a:lnTo>
                  <a:lnTo>
                    <a:pt x="0" y="3853542"/>
                  </a:lnTo>
                  <a:close/>
                </a:path>
              </a:pathLst>
            </a:custGeom>
            <a:ln>
              <a:noFill/>
            </a:ln>
          </p:spPr>
        </p:pic>
      </p:grpSp>
    </p:spTree>
    <p:extLst>
      <p:ext uri="{BB962C8B-B14F-4D97-AF65-F5344CB8AC3E}">
        <p14:creationId xmlns:p14="http://schemas.microsoft.com/office/powerpoint/2010/main" val="2675760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hyperlink" Target="https://www.facebook.com/groups/629898828017053" TargetMode="Externa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1539153" y="-165805"/>
            <a:ext cx="1639685" cy="1738054"/>
          </a:xfrm>
          <a:prstGeom prst="rect">
            <a:avLst/>
          </a:prstGeom>
        </p:spPr>
      </p:pic>
      <p:pic>
        <p:nvPicPr>
          <p:cNvPr id="3" name="Picture 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8142"/>
          <a:stretch/>
        </p:blipFill>
        <p:spPr>
          <a:xfrm>
            <a:off x="1212099" y="5843591"/>
            <a:ext cx="1368007" cy="1501864"/>
          </a:xfrm>
          <a:prstGeom prst="rect">
            <a:avLst/>
          </a:prstGeom>
        </p:spPr>
      </p:pic>
      <p:sp>
        <p:nvSpPr>
          <p:cNvPr id="4" name="TextBox 3">
            <a:extLst>
              <a:ext uri="{FF2B5EF4-FFF2-40B4-BE49-F238E27FC236}">
                <a16:creationId xmlns:a16="http://schemas.microsoft.com/office/drawing/2014/main" id="{F9034237-DA06-4066-849E-00A115FF4EA1}"/>
              </a:ext>
            </a:extLst>
          </p:cNvPr>
          <p:cNvSpPr txBox="1"/>
          <p:nvPr userDrawn="1"/>
        </p:nvSpPr>
        <p:spPr>
          <a:xfrm>
            <a:off x="2286002" y="6823966"/>
            <a:ext cx="4671138" cy="5872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72141"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72141"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072"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072"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072"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072"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072"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0">
                  <a:extLst>
                    <a:ext uri="{A12FA001-AC4F-418D-AE19-62706E023703}">
                      <ahyp:hlinkClr xmlns:ahyp="http://schemas.microsoft.com/office/drawing/2018/hyperlinkcolor" val="tx"/>
                    </a:ext>
                  </a:extLst>
                </a:hlinkClick>
              </a:rPr>
              <a:t>MĂNG NON- TÀI LIỆU TIỂU HỌC | Facebook</a:t>
            </a:r>
            <a:endParaRPr kumimoji="0" lang="en-US" sz="1072"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72141"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072"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072"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072"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072"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9E5F6F2C-DE77-4B3E-986A-23D69ABD846E}"/>
              </a:ext>
            </a:extLst>
          </p:cNvPr>
          <p:cNvSpPr txBox="1">
            <a:spLocks/>
          </p:cNvSpPr>
          <p:nvPr userDrawn="1"/>
        </p:nvSpPr>
        <p:spPr>
          <a:xfrm>
            <a:off x="1076260" y="7096922"/>
            <a:ext cx="1639685" cy="590550"/>
          </a:xfrm>
          <a:prstGeom prst="rect">
            <a:avLst/>
          </a:prstGeom>
        </p:spPr>
        <p:txBody>
          <a:bodyPr vert="horz" lIns="54423" tIns="27212" rIns="54423" bIns="2721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44282" rtl="0" eaLnBrk="1" fontAlgn="auto" latinLnBrk="0" hangingPunct="1">
              <a:lnSpc>
                <a:spcPct val="90000"/>
              </a:lnSpc>
              <a:spcBef>
                <a:spcPct val="0"/>
              </a:spcBef>
              <a:spcAft>
                <a:spcPts val="0"/>
              </a:spcAft>
              <a:buClrTx/>
              <a:buSzTx/>
              <a:buFontTx/>
              <a:buNone/>
              <a:tabLst/>
              <a:defRPr/>
            </a:pPr>
            <a:r>
              <a:rPr kumimoji="0" lang="en-US" sz="1905"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1905"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6" name="Picture 5">
            <a:extLst>
              <a:ext uri="{FF2B5EF4-FFF2-40B4-BE49-F238E27FC236}">
                <a16:creationId xmlns:a16="http://schemas.microsoft.com/office/drawing/2014/main" id="{2C38DA38-71FB-4CEB-B777-09292390EC4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1482518" y="-19894172"/>
            <a:ext cx="1639685" cy="2788313"/>
          </a:xfrm>
          <a:prstGeom prst="rect">
            <a:avLst/>
          </a:prstGeom>
        </p:spPr>
      </p:pic>
      <p:pic>
        <p:nvPicPr>
          <p:cNvPr id="7" name="Picture 6">
            <a:extLst>
              <a:ext uri="{FF2B5EF4-FFF2-40B4-BE49-F238E27FC236}">
                <a16:creationId xmlns:a16="http://schemas.microsoft.com/office/drawing/2014/main" id="{7B3E06E2-B8CD-4348-A929-48748D52322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6868882" y="-19894172"/>
            <a:ext cx="1639685" cy="2788313"/>
          </a:xfrm>
          <a:prstGeom prst="rect">
            <a:avLst/>
          </a:prstGeom>
        </p:spPr>
      </p:pic>
      <p:pic>
        <p:nvPicPr>
          <p:cNvPr id="8" name="Picture 7">
            <a:extLst>
              <a:ext uri="{FF2B5EF4-FFF2-40B4-BE49-F238E27FC236}">
                <a16:creationId xmlns:a16="http://schemas.microsoft.com/office/drawing/2014/main" id="{D1A0A433-1C81-43D6-86C9-906F9D1CD5C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0647337" y="21882480"/>
            <a:ext cx="1639685" cy="2788313"/>
          </a:xfrm>
          <a:prstGeom prst="rect">
            <a:avLst/>
          </a:prstGeom>
        </p:spPr>
      </p:pic>
      <p:pic>
        <p:nvPicPr>
          <p:cNvPr id="9" name="Picture 8">
            <a:extLst>
              <a:ext uri="{FF2B5EF4-FFF2-40B4-BE49-F238E27FC236}">
                <a16:creationId xmlns:a16="http://schemas.microsoft.com/office/drawing/2014/main" id="{57AB7940-731C-4B6C-8537-33EBAD98DEB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8537004" y="21882480"/>
            <a:ext cx="1639685" cy="2788313"/>
          </a:xfrm>
          <a:prstGeom prst="rect">
            <a:avLst/>
          </a:prstGeom>
        </p:spPr>
      </p:pic>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427587" y="4552950"/>
            <a:ext cx="1639685" cy="590550"/>
          </a:xfrm>
          <a:prstGeom prst="rect">
            <a:avLst/>
          </a:prstGeom>
        </p:spPr>
        <p:txBody>
          <a:bodyPr vert="horz" lIns="54423" tIns="27212" rIns="54423" bIns="2721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44282" rtl="0" eaLnBrk="1" fontAlgn="auto" latinLnBrk="0" hangingPunct="1">
              <a:lnSpc>
                <a:spcPct val="90000"/>
              </a:lnSpc>
              <a:spcBef>
                <a:spcPct val="0"/>
              </a:spcBef>
              <a:spcAft>
                <a:spcPts val="0"/>
              </a:spcAft>
              <a:buClrTx/>
              <a:buSzTx/>
              <a:buFontTx/>
              <a:buNone/>
              <a:tabLst/>
              <a:defRPr/>
            </a:pPr>
            <a:r>
              <a:rPr kumimoji="0" lang="en-US" sz="1072"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072"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11" name="Title 1">
            <a:extLst>
              <a:ext uri="{FF2B5EF4-FFF2-40B4-BE49-F238E27FC236}">
                <a16:creationId xmlns:a16="http://schemas.microsoft.com/office/drawing/2014/main" id="{6AA5128D-EAF5-483C-871A-4BFED87FD86D}"/>
              </a:ext>
            </a:extLst>
          </p:cNvPr>
          <p:cNvSpPr txBox="1">
            <a:spLocks/>
          </p:cNvSpPr>
          <p:nvPr userDrawn="1"/>
        </p:nvSpPr>
        <p:spPr>
          <a:xfrm>
            <a:off x="-1539155" y="1268015"/>
            <a:ext cx="1639685" cy="590550"/>
          </a:xfrm>
          <a:prstGeom prst="rect">
            <a:avLst/>
          </a:prstGeom>
        </p:spPr>
        <p:txBody>
          <a:bodyPr vert="horz" lIns="54423" tIns="27212" rIns="54423" bIns="2721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44282" rtl="0" eaLnBrk="1" fontAlgn="auto" latinLnBrk="0" hangingPunct="1">
              <a:lnSpc>
                <a:spcPct val="90000"/>
              </a:lnSpc>
              <a:spcBef>
                <a:spcPct val="0"/>
              </a:spcBef>
              <a:spcAft>
                <a:spcPts val="0"/>
              </a:spcAft>
              <a:buClrTx/>
              <a:buSzTx/>
              <a:buFontTx/>
              <a:buNone/>
              <a:tabLst/>
              <a:defRPr/>
            </a:pPr>
            <a:r>
              <a:rPr kumimoji="0" lang="en-US" sz="1905"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1905"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0568" r="10051"/>
          <a:stretch/>
        </p:blipFill>
        <p:spPr>
          <a:xfrm>
            <a:off x="-33383323" y="-14495067"/>
            <a:ext cx="2720648" cy="3571253"/>
          </a:xfrm>
          <a:prstGeom prst="rect">
            <a:avLst/>
          </a:prstGeom>
        </p:spPr>
      </p:pic>
      <p:pic>
        <p:nvPicPr>
          <p:cNvPr id="13" name="Picture 12">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0568" r="10051"/>
          <a:stretch/>
        </p:blipFill>
        <p:spPr>
          <a:xfrm>
            <a:off x="-33383323" y="17753865"/>
            <a:ext cx="2720648" cy="3571253"/>
          </a:xfrm>
          <a:prstGeom prst="rect">
            <a:avLst/>
          </a:prstGeom>
        </p:spPr>
      </p:pic>
      <p:pic>
        <p:nvPicPr>
          <p:cNvPr id="14" name="Picture 13">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0568" r="10051"/>
          <a:stretch/>
        </p:blipFill>
        <p:spPr>
          <a:xfrm>
            <a:off x="39356847" y="-14495067"/>
            <a:ext cx="2720648" cy="3571253"/>
          </a:xfrm>
          <a:prstGeom prst="rect">
            <a:avLst/>
          </a:prstGeom>
        </p:spPr>
      </p:pic>
      <p:pic>
        <p:nvPicPr>
          <p:cNvPr id="15" name="Picture 14">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0568" r="10051"/>
          <a:stretch/>
        </p:blipFill>
        <p:spPr>
          <a:xfrm>
            <a:off x="39554200" y="17753865"/>
            <a:ext cx="2720648" cy="35712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98"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03839" rtl="0" eaLnBrk="1" latinLnBrk="0" hangingPunct="1">
        <a:spcBef>
          <a:spcPct val="0"/>
        </a:spcBef>
        <a:buNone/>
        <a:defRPr sz="4349" kern="1200">
          <a:solidFill>
            <a:schemeClr val="tx1"/>
          </a:solidFill>
          <a:latin typeface="+mj-lt"/>
          <a:ea typeface="+mj-ea"/>
          <a:cs typeface="+mj-cs"/>
        </a:defRPr>
      </a:lvl1pPr>
    </p:titleStyle>
    <p:bodyStyle>
      <a:lvl1pPr marL="338941" indent="-338941" algn="l" defTabSz="903839" rtl="0" eaLnBrk="1" latinLnBrk="0" hangingPunct="1">
        <a:spcBef>
          <a:spcPct val="20000"/>
        </a:spcBef>
        <a:buFont typeface="Arial" pitchFamily="34" charset="0"/>
        <a:buChar char="•"/>
        <a:defRPr sz="3163" kern="1200">
          <a:solidFill>
            <a:schemeClr val="tx1"/>
          </a:solidFill>
          <a:latin typeface="+mn-lt"/>
          <a:ea typeface="+mn-ea"/>
          <a:cs typeface="+mn-cs"/>
        </a:defRPr>
      </a:lvl1pPr>
      <a:lvl2pPr marL="734370" indent="-282450" algn="l" defTabSz="903839" rtl="0" eaLnBrk="1" latinLnBrk="0" hangingPunct="1">
        <a:spcBef>
          <a:spcPct val="20000"/>
        </a:spcBef>
        <a:buFont typeface="Arial" pitchFamily="34" charset="0"/>
        <a:buChar char="–"/>
        <a:defRPr sz="2768" kern="1200">
          <a:solidFill>
            <a:schemeClr val="tx1"/>
          </a:solidFill>
          <a:latin typeface="+mn-lt"/>
          <a:ea typeface="+mn-ea"/>
          <a:cs typeface="+mn-cs"/>
        </a:defRPr>
      </a:lvl2pPr>
      <a:lvl3pPr marL="1129800" indent="-225959" algn="l" defTabSz="903839" rtl="0" eaLnBrk="1" latinLnBrk="0" hangingPunct="1">
        <a:spcBef>
          <a:spcPct val="20000"/>
        </a:spcBef>
        <a:buFont typeface="Arial" pitchFamily="34" charset="0"/>
        <a:buChar char="•"/>
        <a:defRPr sz="2372" kern="1200">
          <a:solidFill>
            <a:schemeClr val="tx1"/>
          </a:solidFill>
          <a:latin typeface="+mn-lt"/>
          <a:ea typeface="+mn-ea"/>
          <a:cs typeface="+mn-cs"/>
        </a:defRPr>
      </a:lvl3pPr>
      <a:lvl4pPr marL="1581719" indent="-225959" algn="l" defTabSz="903839" rtl="0" eaLnBrk="1" latinLnBrk="0" hangingPunct="1">
        <a:spcBef>
          <a:spcPct val="20000"/>
        </a:spcBef>
        <a:buFont typeface="Arial" pitchFamily="34" charset="0"/>
        <a:buChar char="–"/>
        <a:defRPr sz="1977" kern="1200">
          <a:solidFill>
            <a:schemeClr val="tx1"/>
          </a:solidFill>
          <a:latin typeface="+mn-lt"/>
          <a:ea typeface="+mn-ea"/>
          <a:cs typeface="+mn-cs"/>
        </a:defRPr>
      </a:lvl4pPr>
      <a:lvl5pPr marL="2033639" indent="-225959" algn="l" defTabSz="903839" rtl="0" eaLnBrk="1" latinLnBrk="0" hangingPunct="1">
        <a:spcBef>
          <a:spcPct val="20000"/>
        </a:spcBef>
        <a:buFont typeface="Arial" pitchFamily="34" charset="0"/>
        <a:buChar char="»"/>
        <a:defRPr sz="1977" kern="1200">
          <a:solidFill>
            <a:schemeClr val="tx1"/>
          </a:solidFill>
          <a:latin typeface="+mn-lt"/>
          <a:ea typeface="+mn-ea"/>
          <a:cs typeface="+mn-cs"/>
        </a:defRPr>
      </a:lvl5pPr>
      <a:lvl6pPr marL="2485559" indent="-225959" algn="l" defTabSz="903839" rtl="0" eaLnBrk="1" latinLnBrk="0" hangingPunct="1">
        <a:spcBef>
          <a:spcPct val="20000"/>
        </a:spcBef>
        <a:buFont typeface="Arial" pitchFamily="34" charset="0"/>
        <a:buChar char="•"/>
        <a:defRPr sz="1977" kern="1200">
          <a:solidFill>
            <a:schemeClr val="tx1"/>
          </a:solidFill>
          <a:latin typeface="+mn-lt"/>
          <a:ea typeface="+mn-ea"/>
          <a:cs typeface="+mn-cs"/>
        </a:defRPr>
      </a:lvl6pPr>
      <a:lvl7pPr marL="2937478" indent="-225959" algn="l" defTabSz="903839" rtl="0" eaLnBrk="1" latinLnBrk="0" hangingPunct="1">
        <a:spcBef>
          <a:spcPct val="20000"/>
        </a:spcBef>
        <a:buFont typeface="Arial" pitchFamily="34" charset="0"/>
        <a:buChar char="•"/>
        <a:defRPr sz="1977" kern="1200">
          <a:solidFill>
            <a:schemeClr val="tx1"/>
          </a:solidFill>
          <a:latin typeface="+mn-lt"/>
          <a:ea typeface="+mn-ea"/>
          <a:cs typeface="+mn-cs"/>
        </a:defRPr>
      </a:lvl7pPr>
      <a:lvl8pPr marL="3389397" indent="-225959" algn="l" defTabSz="903839" rtl="0" eaLnBrk="1" latinLnBrk="0" hangingPunct="1">
        <a:spcBef>
          <a:spcPct val="20000"/>
        </a:spcBef>
        <a:buFont typeface="Arial" pitchFamily="34" charset="0"/>
        <a:buChar char="•"/>
        <a:defRPr sz="1977" kern="1200">
          <a:solidFill>
            <a:schemeClr val="tx1"/>
          </a:solidFill>
          <a:latin typeface="+mn-lt"/>
          <a:ea typeface="+mn-ea"/>
          <a:cs typeface="+mn-cs"/>
        </a:defRPr>
      </a:lvl8pPr>
      <a:lvl9pPr marL="3841317" indent="-225959" algn="l" defTabSz="903839" rtl="0" eaLnBrk="1" latinLnBrk="0" hangingPunct="1">
        <a:spcBef>
          <a:spcPct val="20000"/>
        </a:spcBef>
        <a:buFont typeface="Arial" pitchFamily="34" charset="0"/>
        <a:buChar char="•"/>
        <a:defRPr sz="1977" kern="1200">
          <a:solidFill>
            <a:schemeClr val="tx1"/>
          </a:solidFill>
          <a:latin typeface="+mn-lt"/>
          <a:ea typeface="+mn-ea"/>
          <a:cs typeface="+mn-cs"/>
        </a:defRPr>
      </a:lvl9pPr>
    </p:bodyStyle>
    <p:otherStyle>
      <a:defPPr>
        <a:defRPr lang="en-US"/>
      </a:defPPr>
      <a:lvl1pPr marL="0" algn="l" defTabSz="903839" rtl="0" eaLnBrk="1" latinLnBrk="0" hangingPunct="1">
        <a:defRPr sz="1779" kern="1200">
          <a:solidFill>
            <a:schemeClr val="tx1"/>
          </a:solidFill>
          <a:latin typeface="+mn-lt"/>
          <a:ea typeface="+mn-ea"/>
          <a:cs typeface="+mn-cs"/>
        </a:defRPr>
      </a:lvl1pPr>
      <a:lvl2pPr marL="451920" algn="l" defTabSz="903839" rtl="0" eaLnBrk="1" latinLnBrk="0" hangingPunct="1">
        <a:defRPr sz="1779" kern="1200">
          <a:solidFill>
            <a:schemeClr val="tx1"/>
          </a:solidFill>
          <a:latin typeface="+mn-lt"/>
          <a:ea typeface="+mn-ea"/>
          <a:cs typeface="+mn-cs"/>
        </a:defRPr>
      </a:lvl2pPr>
      <a:lvl3pPr marL="903839" algn="l" defTabSz="903839" rtl="0" eaLnBrk="1" latinLnBrk="0" hangingPunct="1">
        <a:defRPr sz="1779" kern="1200">
          <a:solidFill>
            <a:schemeClr val="tx1"/>
          </a:solidFill>
          <a:latin typeface="+mn-lt"/>
          <a:ea typeface="+mn-ea"/>
          <a:cs typeface="+mn-cs"/>
        </a:defRPr>
      </a:lvl3pPr>
      <a:lvl4pPr marL="1355759" algn="l" defTabSz="903839" rtl="0" eaLnBrk="1" latinLnBrk="0" hangingPunct="1">
        <a:defRPr sz="1779" kern="1200">
          <a:solidFill>
            <a:schemeClr val="tx1"/>
          </a:solidFill>
          <a:latin typeface="+mn-lt"/>
          <a:ea typeface="+mn-ea"/>
          <a:cs typeface="+mn-cs"/>
        </a:defRPr>
      </a:lvl4pPr>
      <a:lvl5pPr marL="1807679" algn="l" defTabSz="903839" rtl="0" eaLnBrk="1" latinLnBrk="0" hangingPunct="1">
        <a:defRPr sz="1779" kern="1200">
          <a:solidFill>
            <a:schemeClr val="tx1"/>
          </a:solidFill>
          <a:latin typeface="+mn-lt"/>
          <a:ea typeface="+mn-ea"/>
          <a:cs typeface="+mn-cs"/>
        </a:defRPr>
      </a:lvl5pPr>
      <a:lvl6pPr marL="2259598" algn="l" defTabSz="903839" rtl="0" eaLnBrk="1" latinLnBrk="0" hangingPunct="1">
        <a:defRPr sz="1779" kern="1200">
          <a:solidFill>
            <a:schemeClr val="tx1"/>
          </a:solidFill>
          <a:latin typeface="+mn-lt"/>
          <a:ea typeface="+mn-ea"/>
          <a:cs typeface="+mn-cs"/>
        </a:defRPr>
      </a:lvl6pPr>
      <a:lvl7pPr marL="2711519" algn="l" defTabSz="903839" rtl="0" eaLnBrk="1" latinLnBrk="0" hangingPunct="1">
        <a:defRPr sz="1779" kern="1200">
          <a:solidFill>
            <a:schemeClr val="tx1"/>
          </a:solidFill>
          <a:latin typeface="+mn-lt"/>
          <a:ea typeface="+mn-ea"/>
          <a:cs typeface="+mn-cs"/>
        </a:defRPr>
      </a:lvl7pPr>
      <a:lvl8pPr marL="3163437" algn="l" defTabSz="903839" rtl="0" eaLnBrk="1" latinLnBrk="0" hangingPunct="1">
        <a:defRPr sz="1779" kern="1200">
          <a:solidFill>
            <a:schemeClr val="tx1"/>
          </a:solidFill>
          <a:latin typeface="+mn-lt"/>
          <a:ea typeface="+mn-ea"/>
          <a:cs typeface="+mn-cs"/>
        </a:defRPr>
      </a:lvl8pPr>
      <a:lvl9pPr marL="3615358" algn="l" defTabSz="903839" rtl="0" eaLnBrk="1" latinLnBrk="0" hangingPunct="1">
        <a:defRPr sz="17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8318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思源黑体 Medium" panose="020B0600000000000000" pitchFamily="34" charset="-122"/>
          <a:ea typeface="思源黑体 Medium" panose="020B0600000000000000" pitchFamily="3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思源黑体" panose="020B0500000000000000" pitchFamily="34" charset="-122"/>
          <a:ea typeface="思源黑体" panose="020B0500000000000000"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思源黑体" panose="020B0500000000000000" pitchFamily="34" charset="-122"/>
          <a:ea typeface="思源黑体" panose="020B0500000000000000"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思源黑体" panose="020B0500000000000000" pitchFamily="34" charset="-122"/>
          <a:ea typeface="思源黑体" panose="020B0500000000000000"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思源黑体" panose="020B0500000000000000" pitchFamily="34" charset="-122"/>
          <a:ea typeface="思源黑体" panose="020B0500000000000000"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图片包含 游戏机, 飞机, 绿色, 体育&#10;&#10;描述已自动生成">
            <a:extLst>
              <a:ext uri="{FF2B5EF4-FFF2-40B4-BE49-F238E27FC236}">
                <a16:creationId xmlns:a16="http://schemas.microsoft.com/office/drawing/2014/main" id="{B43B0683-3D14-43BF-B3C6-4BFCF16C3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0" name="图片 29" descr="图片包含 游戏机, 食物, 桌子, 围栏&#10;&#10;描述已自动生成">
            <a:extLst>
              <a:ext uri="{FF2B5EF4-FFF2-40B4-BE49-F238E27FC236}">
                <a16:creationId xmlns:a16="http://schemas.microsoft.com/office/drawing/2014/main" id="{76090454-45C2-491E-800E-CA5329E25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圆角 1">
            <a:extLst>
              <a:ext uri="{FF2B5EF4-FFF2-40B4-BE49-F238E27FC236}">
                <a16:creationId xmlns:a16="http://schemas.microsoft.com/office/drawing/2014/main" id="{2A58A1DB-F59D-46D7-B80F-2F6FBF735CB1}"/>
              </a:ext>
            </a:extLst>
          </p:cNvPr>
          <p:cNvSpPr/>
          <p:nvPr/>
        </p:nvSpPr>
        <p:spPr>
          <a:xfrm>
            <a:off x="598715" y="449037"/>
            <a:ext cx="7946571" cy="4245428"/>
          </a:xfrm>
          <a:custGeom>
            <a:avLst/>
            <a:gdLst>
              <a:gd name="connsiteX0" fmla="*/ 0 w 7946571"/>
              <a:gd name="connsiteY0" fmla="*/ 0 h 4245428"/>
              <a:gd name="connsiteX1" fmla="*/ 0 w 7946571"/>
              <a:gd name="connsiteY1" fmla="*/ 0 h 4245428"/>
              <a:gd name="connsiteX2" fmla="*/ 7946571 w 7946571"/>
              <a:gd name="connsiteY2" fmla="*/ 0 h 4245428"/>
              <a:gd name="connsiteX3" fmla="*/ 7946571 w 7946571"/>
              <a:gd name="connsiteY3" fmla="*/ 0 h 4245428"/>
              <a:gd name="connsiteX4" fmla="*/ 7946571 w 7946571"/>
              <a:gd name="connsiteY4" fmla="*/ 4245428 h 4245428"/>
              <a:gd name="connsiteX5" fmla="*/ 7946571 w 7946571"/>
              <a:gd name="connsiteY5" fmla="*/ 4245428 h 4245428"/>
              <a:gd name="connsiteX6" fmla="*/ 0 w 7946571"/>
              <a:gd name="connsiteY6" fmla="*/ 4245428 h 4245428"/>
              <a:gd name="connsiteX7" fmla="*/ 0 w 7946571"/>
              <a:gd name="connsiteY7" fmla="*/ 4245428 h 4245428"/>
              <a:gd name="connsiteX8" fmla="*/ 0 w 7946571"/>
              <a:gd name="connsiteY8" fmla="*/ 0 h 424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6571" h="4245428" fill="none" extrusionOk="0">
                <a:moveTo>
                  <a:pt x="0" y="0"/>
                </a:moveTo>
                <a:lnTo>
                  <a:pt x="0" y="0"/>
                </a:lnTo>
                <a:cubicBezTo>
                  <a:pt x="1181922" y="-126796"/>
                  <a:pt x="5055145" y="-73671"/>
                  <a:pt x="7946571" y="0"/>
                </a:cubicBezTo>
                <a:lnTo>
                  <a:pt x="7946571" y="0"/>
                </a:lnTo>
                <a:cubicBezTo>
                  <a:pt x="8072543" y="1180939"/>
                  <a:pt x="7810227" y="2419894"/>
                  <a:pt x="7946571" y="4245428"/>
                </a:cubicBezTo>
                <a:lnTo>
                  <a:pt x="7946571" y="4245428"/>
                </a:lnTo>
                <a:cubicBezTo>
                  <a:pt x="5448349" y="4220469"/>
                  <a:pt x="3907511" y="4318541"/>
                  <a:pt x="0" y="4245428"/>
                </a:cubicBezTo>
                <a:lnTo>
                  <a:pt x="0" y="4245428"/>
                </a:lnTo>
                <a:cubicBezTo>
                  <a:pt x="4539" y="3108532"/>
                  <a:pt x="65979" y="951001"/>
                  <a:pt x="0" y="0"/>
                </a:cubicBezTo>
                <a:close/>
              </a:path>
              <a:path w="7946571" h="4245428" stroke="0" extrusionOk="0">
                <a:moveTo>
                  <a:pt x="0" y="0"/>
                </a:moveTo>
                <a:lnTo>
                  <a:pt x="0" y="0"/>
                </a:lnTo>
                <a:cubicBezTo>
                  <a:pt x="1141930" y="-159798"/>
                  <a:pt x="5688269" y="169519"/>
                  <a:pt x="7946571" y="0"/>
                </a:cubicBezTo>
                <a:lnTo>
                  <a:pt x="7946571" y="0"/>
                </a:lnTo>
                <a:cubicBezTo>
                  <a:pt x="7998368" y="584338"/>
                  <a:pt x="7941729" y="3715102"/>
                  <a:pt x="7946571" y="4245428"/>
                </a:cubicBezTo>
                <a:lnTo>
                  <a:pt x="7946571" y="4245428"/>
                </a:lnTo>
                <a:cubicBezTo>
                  <a:pt x="4300047" y="4273924"/>
                  <a:pt x="1928098" y="4349852"/>
                  <a:pt x="0" y="4245428"/>
                </a:cubicBezTo>
                <a:lnTo>
                  <a:pt x="0" y="4245428"/>
                </a:lnTo>
                <a:cubicBezTo>
                  <a:pt x="-163603" y="2609272"/>
                  <a:pt x="76112" y="664034"/>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703110851">
                  <a:prstGeom prst="roundRec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Arial"/>
              <a:ea typeface="思源黑体 CN Medium"/>
            </a:endParaRPr>
          </a:p>
        </p:txBody>
      </p:sp>
      <p:pic>
        <p:nvPicPr>
          <p:cNvPr id="14" name="图片 13" descr="图片包含 游戏机, 花, 房间&#10;&#10;描述已自动生成">
            <a:extLst>
              <a:ext uri="{FF2B5EF4-FFF2-40B4-BE49-F238E27FC236}">
                <a16:creationId xmlns:a16="http://schemas.microsoft.com/office/drawing/2014/main" id="{DF2804D5-E873-4B0A-A3E4-B5CD9B8B7E0A}"/>
              </a:ext>
            </a:extLst>
          </p:cNvPr>
          <p:cNvPicPr>
            <a:picLocks noChangeAspect="1"/>
          </p:cNvPicPr>
          <p:nvPr/>
        </p:nvPicPr>
        <p:blipFill rotWithShape="1">
          <a:blip r:embed="rId4">
            <a:extLst>
              <a:ext uri="{28A0092B-C50C-407E-A947-70E740481C1C}">
                <a14:useLocalDpi xmlns:a14="http://schemas.microsoft.com/office/drawing/2010/main" val="0"/>
              </a:ext>
            </a:extLst>
          </a:blip>
          <a:srcRect t="34709"/>
          <a:stretch/>
        </p:blipFill>
        <p:spPr>
          <a:xfrm>
            <a:off x="16933" y="1525512"/>
            <a:ext cx="9144000" cy="3641271"/>
          </a:xfrm>
          <a:prstGeom prst="rect">
            <a:avLst/>
          </a:prstGeom>
          <a:ln>
            <a:noFill/>
          </a:ln>
        </p:spPr>
      </p:pic>
      <p:pic>
        <p:nvPicPr>
          <p:cNvPr id="5" name="Picture 4">
            <a:extLst>
              <a:ext uri="{FF2B5EF4-FFF2-40B4-BE49-F238E27FC236}">
                <a16:creationId xmlns:a16="http://schemas.microsoft.com/office/drawing/2014/main" id="{BED85A42-4BC2-4DDA-8F05-8DBC4C1DB2DA}"/>
              </a:ext>
            </a:extLst>
          </p:cNvPr>
          <p:cNvPicPr>
            <a:picLocks noChangeAspect="1"/>
          </p:cNvPicPr>
          <p:nvPr/>
        </p:nvPicPr>
        <p:blipFill>
          <a:blip r:embed="rId5"/>
          <a:stretch>
            <a:fillRect/>
          </a:stretch>
        </p:blipFill>
        <p:spPr>
          <a:xfrm>
            <a:off x="176529" y="16194"/>
            <a:ext cx="6084335" cy="2670279"/>
          </a:xfrm>
          <a:prstGeom prst="rect">
            <a:avLst/>
          </a:prstGeom>
        </p:spPr>
      </p:pic>
      <p:pic>
        <p:nvPicPr>
          <p:cNvPr id="9" name="Picture 8">
            <a:extLst>
              <a:ext uri="{FF2B5EF4-FFF2-40B4-BE49-F238E27FC236}">
                <a16:creationId xmlns:a16="http://schemas.microsoft.com/office/drawing/2014/main" id="{B114B50E-2757-4DE4-915F-BCCA0A245FDC}"/>
              </a:ext>
            </a:extLst>
          </p:cNvPr>
          <p:cNvPicPr>
            <a:picLocks noChangeAspect="1"/>
          </p:cNvPicPr>
          <p:nvPr/>
        </p:nvPicPr>
        <p:blipFill>
          <a:blip r:embed="rId6"/>
          <a:stretch>
            <a:fillRect/>
          </a:stretch>
        </p:blipFill>
        <p:spPr>
          <a:xfrm>
            <a:off x="1298854" y="1616532"/>
            <a:ext cx="8004742" cy="2139881"/>
          </a:xfrm>
          <a:prstGeom prst="rect">
            <a:avLst/>
          </a:prstGeom>
        </p:spPr>
      </p:pic>
      <p:pic>
        <p:nvPicPr>
          <p:cNvPr id="8" name="Picture 7">
            <a:extLst>
              <a:ext uri="{FF2B5EF4-FFF2-40B4-BE49-F238E27FC236}">
                <a16:creationId xmlns:a16="http://schemas.microsoft.com/office/drawing/2014/main" id="{25A54F67-4740-405B-9CED-90F0E55B38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9800" y="3346147"/>
            <a:ext cx="1365976" cy="1408414"/>
          </a:xfrm>
          <a:prstGeom prst="rect">
            <a:avLst/>
          </a:prstGeom>
        </p:spPr>
      </p:pic>
      <p:pic>
        <p:nvPicPr>
          <p:cNvPr id="10" name="Picture 9">
            <a:extLst>
              <a:ext uri="{FF2B5EF4-FFF2-40B4-BE49-F238E27FC236}">
                <a16:creationId xmlns:a16="http://schemas.microsoft.com/office/drawing/2014/main" id="{413E48EC-3205-43C5-83AD-594AD3481364}"/>
              </a:ext>
            </a:extLst>
          </p:cNvPr>
          <p:cNvPicPr>
            <a:picLocks noChangeAspect="1"/>
          </p:cNvPicPr>
          <p:nvPr/>
        </p:nvPicPr>
        <p:blipFill rotWithShape="1">
          <a:blip r:embed="rId8"/>
          <a:srcRect l="78548" t="7449" r="-20318" b="66699"/>
          <a:stretch/>
        </p:blipFill>
        <p:spPr>
          <a:xfrm>
            <a:off x="7303135" y="16194"/>
            <a:ext cx="3630929" cy="1431539"/>
          </a:xfrm>
          <a:prstGeom prst="rect">
            <a:avLst/>
          </a:prstGeom>
        </p:spPr>
      </p:pic>
    </p:spTree>
    <p:extLst>
      <p:ext uri="{BB962C8B-B14F-4D97-AF65-F5344CB8AC3E}">
        <p14:creationId xmlns:p14="http://schemas.microsoft.com/office/powerpoint/2010/main" val="1287084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
        <p:nvSpPr>
          <p:cNvPr id="15" name="Rounded Rectangle 14"/>
          <p:cNvSpPr/>
          <p:nvPr/>
        </p:nvSpPr>
        <p:spPr>
          <a:xfrm>
            <a:off x="304800" y="196359"/>
            <a:ext cx="8559800" cy="4705350"/>
          </a:xfrm>
          <a:prstGeom prst="roundRect">
            <a:avLst>
              <a:gd name="adj" fmla="val 8667"/>
            </a:avLst>
          </a:prstGeom>
          <a:solidFill>
            <a:schemeClr val="bg1">
              <a:alpha val="99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397734" rtl="0" eaLnBrk="1" fontAlgn="auto" latinLnBrk="0" hangingPunct="1">
              <a:lnSpc>
                <a:spcPct val="100000"/>
              </a:lnSpc>
              <a:spcBef>
                <a:spcPts val="0"/>
              </a:spcBef>
              <a:spcAft>
                <a:spcPts val="0"/>
              </a:spcAft>
              <a:buClrTx/>
              <a:buSzTx/>
              <a:buFontTx/>
              <a:buNone/>
              <a:tabLst/>
              <a:defRPr/>
            </a:pPr>
            <a:endParaRPr kumimoji="0" lang="en-US" sz="6689"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E9486476-D717-40BF-BE9C-A0BB282EB179}"/>
              </a:ext>
            </a:extLst>
          </p:cNvPr>
          <p:cNvSpPr txBox="1"/>
          <p:nvPr/>
        </p:nvSpPr>
        <p:spPr>
          <a:xfrm>
            <a:off x="680498" y="323174"/>
            <a:ext cx="7696200" cy="707886"/>
          </a:xfrm>
          <a:prstGeom prst="rect">
            <a:avLst/>
          </a:prstGeom>
          <a:noFill/>
        </p:spPr>
        <p:txBody>
          <a:bodyPr wrap="square" rtlCol="0">
            <a:spAutoFit/>
          </a:bodyPr>
          <a:lstStyle/>
          <a:p>
            <a:pPr lvl="0" algn="ctr"/>
            <a:r>
              <a:rPr lang="vi-VN" sz="4000" b="1" dirty="0">
                <a:solidFill>
                  <a:srgbClr val="FF0000"/>
                </a:solidFill>
                <a:latin typeface="Cambria" panose="02040503050406030204" pitchFamily="18" charset="0"/>
                <a:ea typeface="Cambria" panose="02040503050406030204" pitchFamily="18" charset="0"/>
              </a:rPr>
              <a:t>b</a:t>
            </a:r>
            <a:r>
              <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r>
              <a:rPr lang="en-SG" sz="4000" b="1" dirty="0">
                <a:solidFill>
                  <a:srgbClr val="FF0000"/>
                </a:solidFill>
                <a:latin typeface="Cambria" panose="02040503050406030204" pitchFamily="18" charset="0"/>
                <a:ea typeface="Cambria" panose="02040503050406030204" pitchFamily="18" charset="0"/>
              </a:rPr>
              <a:t>  </a:t>
            </a:r>
            <a:r>
              <a:rPr lang="en-SG" sz="4000" b="1" dirty="0" err="1">
                <a:solidFill>
                  <a:srgbClr val="FF0000"/>
                </a:solidFill>
                <a:latin typeface="Cambria" panose="02040503050406030204" pitchFamily="18" charset="0"/>
                <a:ea typeface="Cambria" panose="02040503050406030204" pitchFamily="18" charset="0"/>
              </a:rPr>
              <a:t>Đời</a:t>
            </a:r>
            <a:r>
              <a:rPr lang="en-SG" sz="4000" b="1" dirty="0">
                <a:solidFill>
                  <a:srgbClr val="FF0000"/>
                </a:solidFill>
                <a:latin typeface="Cambria" panose="02040503050406030204" pitchFamily="18" charset="0"/>
                <a:ea typeface="Cambria" panose="02040503050406030204" pitchFamily="18" charset="0"/>
              </a:rPr>
              <a:t> </a:t>
            </a:r>
            <a:r>
              <a:rPr lang="en-SG" sz="4000" b="1" dirty="0" err="1">
                <a:solidFill>
                  <a:srgbClr val="FF0000"/>
                </a:solidFill>
                <a:latin typeface="Cambria" panose="02040503050406030204" pitchFamily="18" charset="0"/>
                <a:ea typeface="Cambria" panose="02040503050406030204" pitchFamily="18" charset="0"/>
              </a:rPr>
              <a:t>sống</a:t>
            </a:r>
            <a:r>
              <a:rPr lang="vi-VN" sz="4000" b="1" dirty="0">
                <a:solidFill>
                  <a:srgbClr val="FF0000"/>
                </a:solidFill>
                <a:latin typeface="Cambria" panose="02040503050406030204" pitchFamily="18" charset="0"/>
                <a:ea typeface="Cambria" panose="02040503050406030204" pitchFamily="18" charset="0"/>
              </a:rPr>
              <a:t> của người Việt cổ</a:t>
            </a:r>
            <a:endParaRPr kumimoji="0" lang="en-SG"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C64009B-71D4-47D9-8484-C127A43139B6}"/>
              </a:ext>
            </a:extLst>
          </p:cNvPr>
          <p:cNvSpPr txBox="1"/>
          <p:nvPr/>
        </p:nvSpPr>
        <p:spPr>
          <a:xfrm>
            <a:off x="457200" y="1150248"/>
            <a:ext cx="8229600" cy="3323987"/>
          </a:xfrm>
          <a:prstGeom prst="rect">
            <a:avLst/>
          </a:prstGeom>
          <a:noFill/>
        </p:spPr>
        <p:txBody>
          <a:bodyPr wrap="square" rtlCol="0">
            <a:spAutoFit/>
          </a:bodyPr>
          <a:lstStyle/>
          <a:p>
            <a:pPr algn="just"/>
            <a:r>
              <a:rPr lang="vi-VN" sz="3500" dirty="0">
                <a:latin typeface="Cambria" panose="02040503050406030204" pitchFamily="18" charset="0"/>
                <a:ea typeface="Cambria" panose="02040503050406030204" pitchFamily="18" charset="0"/>
              </a:rPr>
              <a:t>1. Đọc thông tin và quan sát hình 4 em hãy mô tả một số nét chính về đời sống vật chất và tinh thần của người Việt cổ</a:t>
            </a:r>
            <a:r>
              <a:rPr lang="en-SG" sz="3500" dirty="0">
                <a:latin typeface="Cambria" panose="02040503050406030204" pitchFamily="18" charset="0"/>
                <a:ea typeface="Cambria" panose="02040503050406030204" pitchFamily="18" charset="0"/>
              </a:rPr>
              <a:t>.</a:t>
            </a:r>
          </a:p>
          <a:p>
            <a:pPr algn="just"/>
            <a:r>
              <a:rPr lang="vi-VN" sz="3500" dirty="0">
                <a:latin typeface="Cambria" panose="02040503050406030204" pitchFamily="18" charset="0"/>
                <a:ea typeface="Cambria" panose="02040503050406030204" pitchFamily="18" charset="0"/>
              </a:rPr>
              <a:t>2. Câu chuyện Bánh chưng bánh giầy ở Bài 7 trang 35 cho em biết điều gì về đời sống vật chất và tinh thần của người Việt cổ.</a:t>
            </a:r>
            <a:endParaRPr lang="en-SG" sz="35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0219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ounded Rectangle 5"/>
          <p:cNvSpPr/>
          <p:nvPr/>
        </p:nvSpPr>
        <p:spPr>
          <a:xfrm>
            <a:off x="304800" y="196359"/>
            <a:ext cx="8559800" cy="4705350"/>
          </a:xfrm>
          <a:prstGeom prst="roundRect">
            <a:avLst>
              <a:gd name="adj" fmla="val 8667"/>
            </a:avLst>
          </a:prstGeom>
          <a:solidFill>
            <a:schemeClr val="bg1">
              <a:alpha val="97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397734" rtl="0" eaLnBrk="1" fontAlgn="auto" latinLnBrk="0" hangingPunct="1">
              <a:lnSpc>
                <a:spcPct val="100000"/>
              </a:lnSpc>
              <a:spcBef>
                <a:spcPts val="0"/>
              </a:spcBef>
              <a:spcAft>
                <a:spcPts val="0"/>
              </a:spcAft>
              <a:buClrTx/>
              <a:buSzTx/>
              <a:buFontTx/>
              <a:buNone/>
              <a:tabLst/>
              <a:defRPr/>
            </a:pPr>
            <a:endParaRPr kumimoji="0" lang="en-US" sz="6689"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文本框 14">
            <a:extLst>
              <a:ext uri="{FF2B5EF4-FFF2-40B4-BE49-F238E27FC236}">
                <a16:creationId xmlns:a16="http://schemas.microsoft.com/office/drawing/2014/main" id="{BEF2A3DD-3C59-806D-6C08-2E6D801DD0D1}"/>
              </a:ext>
            </a:extLst>
          </p:cNvPr>
          <p:cNvSpPr txBox="1"/>
          <p:nvPr/>
        </p:nvSpPr>
        <p:spPr>
          <a:xfrm>
            <a:off x="635000" y="354883"/>
            <a:ext cx="7772400" cy="1323439"/>
          </a:xfrm>
          <a:prstGeom prst="rect">
            <a:avLst/>
          </a:prstGeom>
          <a:noFill/>
        </p:spPr>
        <p:txBody>
          <a:bodyPr wrap="square" rtlCol="0">
            <a:spAutoFit/>
          </a:bodyPr>
          <a:lstStyle/>
          <a:p>
            <a:pPr marL="0" marR="0" lvl="0" indent="0" algn="ctr" defTabSz="182486"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Một số nét chính về đời sống </a:t>
            </a:r>
          </a:p>
          <a:p>
            <a:pPr marL="0" marR="0" lvl="0" indent="0" algn="ctr" defTabSz="182486"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vật chất của người Việt cổ</a:t>
            </a:r>
            <a:endParaRPr kumimoji="0" lang="en-US" sz="40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03A705CD-02FC-49F2-8DB4-516A30AFD270}"/>
              </a:ext>
            </a:extLst>
          </p:cNvPr>
          <p:cNvSpPr txBox="1"/>
          <p:nvPr/>
        </p:nvSpPr>
        <p:spPr>
          <a:xfrm>
            <a:off x="660400" y="1524434"/>
            <a:ext cx="7848600" cy="2785378"/>
          </a:xfrm>
          <a:prstGeom prst="rect">
            <a:avLst/>
          </a:prstGeom>
          <a:noFill/>
        </p:spPr>
        <p:txBody>
          <a:bodyPr wrap="square" rtlCol="0">
            <a:spAutoFit/>
          </a:bodyPr>
          <a:lstStyle/>
          <a:p>
            <a:pPr marL="0" marR="0" lvl="0" indent="0" algn="just" defTabSz="3397734"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Nguồn lương thực chính là thóc gạo, người Việt cổ ở nhà sàn, đi lại bằng thuyền, nam thường đóng khố cởi trần, nữ mặc váy và áo yếm. Họ biết trồng dâu, nuôi tằm, dệt vải,..</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36668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ounded Rectangle 5"/>
          <p:cNvSpPr/>
          <p:nvPr/>
        </p:nvSpPr>
        <p:spPr>
          <a:xfrm>
            <a:off x="63500" y="161566"/>
            <a:ext cx="9080500" cy="4820367"/>
          </a:xfrm>
          <a:prstGeom prst="roundRect">
            <a:avLst>
              <a:gd name="adj" fmla="val 8667"/>
            </a:avLst>
          </a:prstGeom>
          <a:solidFill>
            <a:schemeClr val="bg1">
              <a:alpha val="97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397734" rtl="0" eaLnBrk="1" fontAlgn="auto" latinLnBrk="0" hangingPunct="1">
              <a:lnSpc>
                <a:spcPct val="100000"/>
              </a:lnSpc>
              <a:spcBef>
                <a:spcPts val="0"/>
              </a:spcBef>
              <a:spcAft>
                <a:spcPts val="0"/>
              </a:spcAft>
              <a:buClrTx/>
              <a:buSzTx/>
              <a:buFontTx/>
              <a:buNone/>
              <a:tabLst/>
              <a:defRPr/>
            </a:pPr>
            <a:endParaRPr kumimoji="0" lang="en-US" sz="6689"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文本框 14">
            <a:extLst>
              <a:ext uri="{FF2B5EF4-FFF2-40B4-BE49-F238E27FC236}">
                <a16:creationId xmlns:a16="http://schemas.microsoft.com/office/drawing/2014/main" id="{BEF2A3DD-3C59-806D-6C08-2E6D801DD0D1}"/>
              </a:ext>
            </a:extLst>
          </p:cNvPr>
          <p:cNvSpPr txBox="1"/>
          <p:nvPr/>
        </p:nvSpPr>
        <p:spPr>
          <a:xfrm>
            <a:off x="184150" y="207733"/>
            <a:ext cx="8839200" cy="892552"/>
          </a:xfrm>
          <a:prstGeom prst="rect">
            <a:avLst/>
          </a:prstGeom>
          <a:noFill/>
        </p:spPr>
        <p:txBody>
          <a:bodyPr wrap="square" rtlCol="0">
            <a:spAutoFit/>
          </a:bodyPr>
          <a:lstStyle/>
          <a:p>
            <a:pPr marL="0" marR="0" lvl="0" indent="0" algn="ctr" defTabSz="182486"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1. Lập và hoàn thành bảng mô tả (theo gợi ý dưới đây) về đời sống vật chất và tinh thần của người Việt cổ</a:t>
            </a:r>
            <a:endParaRPr kumimoji="0" lang="en-US" sz="2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2" name="Table 2">
            <a:extLst>
              <a:ext uri="{FF2B5EF4-FFF2-40B4-BE49-F238E27FC236}">
                <a16:creationId xmlns:a16="http://schemas.microsoft.com/office/drawing/2014/main" id="{4A88F907-0CED-4B3B-880C-15D27DBEC663}"/>
              </a:ext>
            </a:extLst>
          </p:cNvPr>
          <p:cNvGraphicFramePr>
            <a:graphicFrameLocks noGrp="1"/>
          </p:cNvGraphicFramePr>
          <p:nvPr>
            <p:extLst>
              <p:ext uri="{D42A27DB-BD31-4B8C-83A1-F6EECF244321}">
                <p14:modId xmlns:p14="http://schemas.microsoft.com/office/powerpoint/2010/main" val="1870621539"/>
              </p:ext>
            </p:extLst>
          </p:nvPr>
        </p:nvGraphicFramePr>
        <p:xfrm>
          <a:off x="152400" y="1146451"/>
          <a:ext cx="8839200" cy="3835483"/>
        </p:xfrm>
        <a:graphic>
          <a:graphicData uri="http://schemas.openxmlformats.org/drawingml/2006/table">
            <a:tbl>
              <a:tblPr firstRow="1" bandRow="1">
                <a:tableStyleId>{21E4AEA4-8DFA-4A89-87EB-49C32662AFE0}</a:tableStyleId>
              </a:tblPr>
              <a:tblGrid>
                <a:gridCol w="1752600">
                  <a:extLst>
                    <a:ext uri="{9D8B030D-6E8A-4147-A177-3AD203B41FA5}">
                      <a16:colId xmlns:a16="http://schemas.microsoft.com/office/drawing/2014/main" val="2110190926"/>
                    </a:ext>
                  </a:extLst>
                </a:gridCol>
                <a:gridCol w="3962400">
                  <a:extLst>
                    <a:ext uri="{9D8B030D-6E8A-4147-A177-3AD203B41FA5}">
                      <a16:colId xmlns:a16="http://schemas.microsoft.com/office/drawing/2014/main" val="1854208686"/>
                    </a:ext>
                  </a:extLst>
                </a:gridCol>
                <a:gridCol w="3124200">
                  <a:extLst>
                    <a:ext uri="{9D8B030D-6E8A-4147-A177-3AD203B41FA5}">
                      <a16:colId xmlns:a16="http://schemas.microsoft.com/office/drawing/2014/main" val="1646360964"/>
                    </a:ext>
                  </a:extLst>
                </a:gridCol>
              </a:tblGrid>
              <a:tr h="512724">
                <a:tc gridSpan="2">
                  <a:txBody>
                    <a:bodyPr/>
                    <a:lstStyle/>
                    <a:p>
                      <a:pPr algn="ctr"/>
                      <a:r>
                        <a:rPr lang="vi-VN" sz="2600" b="1" dirty="0">
                          <a:solidFill>
                            <a:schemeClr val="tx1"/>
                          </a:solidFill>
                          <a:latin typeface="Cambria" panose="02040503050406030204" pitchFamily="18" charset="0"/>
                          <a:ea typeface="Cambria" panose="02040503050406030204" pitchFamily="18" charset="0"/>
                        </a:rPr>
                        <a:t>Đời sống của người Việt cổ</a:t>
                      </a:r>
                      <a:endParaRPr lang="en-SG" sz="2600" b="1" dirty="0">
                        <a:solidFill>
                          <a:schemeClr val="tx1"/>
                        </a:solidFill>
                        <a:latin typeface="Cambria" panose="02040503050406030204" pitchFamily="18" charset="0"/>
                        <a:ea typeface="Cambria" panose="02040503050406030204" pitchFamily="18" charset="0"/>
                      </a:endParaRPr>
                    </a:p>
                  </a:txBody>
                  <a:tcPr/>
                </a:tc>
                <a:tc hMerge="1">
                  <a:txBody>
                    <a:bodyPr/>
                    <a:lstStyle/>
                    <a:p>
                      <a:endParaRPr lang="en-SG" dirty="0"/>
                    </a:p>
                  </a:txBody>
                  <a:tcPr/>
                </a:tc>
                <a:tc>
                  <a:txBody>
                    <a:bodyPr/>
                    <a:lstStyle/>
                    <a:p>
                      <a:pPr algn="ctr"/>
                      <a:r>
                        <a:rPr lang="vi-VN" sz="2600" b="1" dirty="0">
                          <a:solidFill>
                            <a:schemeClr val="tx1"/>
                          </a:solidFill>
                          <a:latin typeface="Cambria" panose="02040503050406030204" pitchFamily="18" charset="0"/>
                          <a:ea typeface="Cambria" panose="02040503050406030204" pitchFamily="18" charset="0"/>
                        </a:rPr>
                        <a:t>Biểu hiện</a:t>
                      </a:r>
                      <a:endParaRPr lang="en-SG" sz="2600" b="1"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07044090"/>
                  </a:ext>
                </a:extLst>
              </a:tr>
              <a:tr h="524398">
                <a:tc rowSpan="4">
                  <a:txBody>
                    <a:bodyPr/>
                    <a:lstStyle/>
                    <a:p>
                      <a:pPr algn="ctr"/>
                      <a:endParaRPr lang="vi-VN" sz="2600" b="1" dirty="0">
                        <a:solidFill>
                          <a:schemeClr val="tx1"/>
                        </a:solidFill>
                        <a:latin typeface="Cambria" panose="02040503050406030204" pitchFamily="18" charset="0"/>
                        <a:ea typeface="Cambria" panose="02040503050406030204" pitchFamily="18" charset="0"/>
                      </a:endParaRPr>
                    </a:p>
                    <a:p>
                      <a:pPr algn="ctr"/>
                      <a:r>
                        <a:rPr lang="vi-VN" sz="2600" b="1" dirty="0">
                          <a:solidFill>
                            <a:schemeClr val="tx1"/>
                          </a:solidFill>
                          <a:latin typeface="Cambria" panose="02040503050406030204" pitchFamily="18" charset="0"/>
                          <a:ea typeface="Cambria" panose="02040503050406030204" pitchFamily="18" charset="0"/>
                        </a:rPr>
                        <a:t>Đời sống </a:t>
                      </a:r>
                    </a:p>
                    <a:p>
                      <a:pPr algn="ctr"/>
                      <a:r>
                        <a:rPr lang="vi-VN" sz="2600" b="1" dirty="0">
                          <a:solidFill>
                            <a:schemeClr val="tx1"/>
                          </a:solidFill>
                          <a:latin typeface="Cambria" panose="02040503050406030204" pitchFamily="18" charset="0"/>
                          <a:ea typeface="Cambria" panose="02040503050406030204" pitchFamily="18" charset="0"/>
                        </a:rPr>
                        <a:t>vật chất</a:t>
                      </a:r>
                      <a:endParaRPr lang="en-SG" sz="2600" b="1" dirty="0">
                        <a:solidFill>
                          <a:schemeClr val="tx1"/>
                        </a:solidFill>
                        <a:latin typeface="Cambria" panose="02040503050406030204" pitchFamily="18" charset="0"/>
                        <a:ea typeface="Cambria" panose="02040503050406030204" pitchFamily="18" charset="0"/>
                      </a:endParaRPr>
                    </a:p>
                  </a:txBody>
                  <a:tcPr/>
                </a:tc>
                <a:tc>
                  <a:txBody>
                    <a:bodyPr/>
                    <a:lstStyle/>
                    <a:p>
                      <a:r>
                        <a:rPr lang="vi-VN" sz="2600" b="1" dirty="0">
                          <a:latin typeface="Cambria" panose="02040503050406030204" pitchFamily="18" charset="0"/>
                          <a:ea typeface="Cambria" panose="02040503050406030204" pitchFamily="18" charset="0"/>
                        </a:rPr>
                        <a:t>Thức ăn</a:t>
                      </a:r>
                      <a:endParaRPr lang="en-SG" sz="2600" b="1" dirty="0">
                        <a:latin typeface="Cambria" panose="02040503050406030204" pitchFamily="18" charset="0"/>
                        <a:ea typeface="Cambria" panose="02040503050406030204" pitchFamily="18" charset="0"/>
                      </a:endParaRPr>
                    </a:p>
                  </a:txBody>
                  <a:tcPr/>
                </a:tc>
                <a:tc>
                  <a:txBody>
                    <a:bodyPr/>
                    <a:lstStyle/>
                    <a:p>
                      <a:endParaRPr lang="en-SG" sz="26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696764106"/>
                  </a:ext>
                </a:extLst>
              </a:tr>
              <a:tr h="524398">
                <a:tc vMerge="1">
                  <a:txBody>
                    <a:bodyPr/>
                    <a:lstStyle/>
                    <a:p>
                      <a:endParaRPr lang="en-SG" dirty="0"/>
                    </a:p>
                  </a:txBody>
                  <a:tcPr/>
                </a:tc>
                <a:tc>
                  <a:txBody>
                    <a:bodyPr/>
                    <a:lstStyle/>
                    <a:p>
                      <a:pPr marL="0" marR="0" lvl="0" indent="0" algn="l" defTabSz="903839" rtl="0" eaLnBrk="1" fontAlgn="auto" latinLnBrk="0" hangingPunct="1">
                        <a:lnSpc>
                          <a:spcPct val="100000"/>
                        </a:lnSpc>
                        <a:spcBef>
                          <a:spcPts val="0"/>
                        </a:spcBef>
                        <a:spcAft>
                          <a:spcPts val="0"/>
                        </a:spcAft>
                        <a:buClrTx/>
                        <a:buSzTx/>
                        <a:buFontTx/>
                        <a:buNone/>
                        <a:tabLst/>
                        <a:defRPr/>
                      </a:pPr>
                      <a:r>
                        <a:rPr lang="vi-VN" sz="2800" b="1" dirty="0">
                          <a:latin typeface="Cambria" panose="02040503050406030204" pitchFamily="18" charset="0"/>
                          <a:ea typeface="Cambria" panose="02040503050406030204" pitchFamily="18" charset="0"/>
                        </a:rPr>
                        <a:t>Nhà ở</a:t>
                      </a:r>
                      <a:endParaRPr lang="en-SG" sz="2800" b="1" dirty="0">
                        <a:latin typeface="Cambria" panose="02040503050406030204" pitchFamily="18" charset="0"/>
                        <a:ea typeface="Cambria" panose="02040503050406030204" pitchFamily="18" charset="0"/>
                      </a:endParaRPr>
                    </a:p>
                  </a:txBody>
                  <a:tcPr/>
                </a:tc>
                <a:tc>
                  <a:txBody>
                    <a:bodyPr/>
                    <a:lstStyle/>
                    <a:p>
                      <a:endParaRPr lang="en-SG" sz="2600" b="1">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55294992"/>
                  </a:ext>
                </a:extLst>
              </a:tr>
              <a:tr h="524398">
                <a:tc vMerge="1">
                  <a:txBody>
                    <a:bodyPr/>
                    <a:lstStyle/>
                    <a:p>
                      <a:endParaRPr lang="en-SG" dirty="0"/>
                    </a:p>
                  </a:txBody>
                  <a:tcPr/>
                </a:tc>
                <a:tc>
                  <a:txBody>
                    <a:bodyPr/>
                    <a:lstStyle/>
                    <a:p>
                      <a:r>
                        <a:rPr lang="vi-VN" sz="2600" b="1" dirty="0">
                          <a:latin typeface="Cambria" panose="02040503050406030204" pitchFamily="18" charset="0"/>
                          <a:ea typeface="Cambria" panose="02040503050406030204" pitchFamily="18" charset="0"/>
                        </a:rPr>
                        <a:t>Trang phục</a:t>
                      </a:r>
                      <a:endParaRPr lang="en-SG" sz="2600" b="1" dirty="0">
                        <a:latin typeface="Cambria" panose="02040503050406030204" pitchFamily="18" charset="0"/>
                        <a:ea typeface="Cambria" panose="02040503050406030204" pitchFamily="18" charset="0"/>
                      </a:endParaRPr>
                    </a:p>
                  </a:txBody>
                  <a:tcPr/>
                </a:tc>
                <a:tc>
                  <a:txBody>
                    <a:bodyPr/>
                    <a:lstStyle/>
                    <a:p>
                      <a:endParaRPr lang="en-SG" sz="2600" b="1">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136747349"/>
                  </a:ext>
                </a:extLst>
              </a:tr>
              <a:tr h="524398">
                <a:tc vMerge="1">
                  <a:txBody>
                    <a:bodyPr/>
                    <a:lstStyle/>
                    <a:p>
                      <a:endParaRPr lang="en-SG" dirty="0"/>
                    </a:p>
                  </a:txBody>
                  <a:tcPr/>
                </a:tc>
                <a:tc>
                  <a:txBody>
                    <a:bodyPr/>
                    <a:lstStyle/>
                    <a:p>
                      <a:r>
                        <a:rPr lang="vi-VN" sz="2600" b="1" dirty="0">
                          <a:latin typeface="Cambria" panose="02040503050406030204" pitchFamily="18" charset="0"/>
                          <a:ea typeface="Cambria" panose="02040503050406030204" pitchFamily="18" charset="0"/>
                        </a:rPr>
                        <a:t>Phương tiện đi lại</a:t>
                      </a:r>
                      <a:endParaRPr lang="en-SG" sz="2600" b="1" dirty="0">
                        <a:latin typeface="Cambria" panose="02040503050406030204" pitchFamily="18" charset="0"/>
                        <a:ea typeface="Cambria" panose="02040503050406030204" pitchFamily="18" charset="0"/>
                      </a:endParaRPr>
                    </a:p>
                  </a:txBody>
                  <a:tcPr/>
                </a:tc>
                <a:tc>
                  <a:txBody>
                    <a:bodyPr/>
                    <a:lstStyle/>
                    <a:p>
                      <a:endParaRPr lang="en-SG" sz="26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127621496"/>
                  </a:ext>
                </a:extLst>
              </a:tr>
              <a:tr h="524398">
                <a:tc rowSpan="2">
                  <a:txBody>
                    <a:bodyPr/>
                    <a:lstStyle/>
                    <a:p>
                      <a:pPr marL="0" marR="0" lvl="0" indent="0" algn="ctr" defTabSz="903839" rtl="0" eaLnBrk="1" fontAlgn="auto" latinLnBrk="0" hangingPunct="1">
                        <a:lnSpc>
                          <a:spcPct val="100000"/>
                        </a:lnSpc>
                        <a:spcBef>
                          <a:spcPts val="0"/>
                        </a:spcBef>
                        <a:spcAft>
                          <a:spcPts val="0"/>
                        </a:spcAft>
                        <a:buClrTx/>
                        <a:buSzTx/>
                        <a:buFontTx/>
                        <a:buNone/>
                        <a:tabLst/>
                        <a:defRPr/>
                      </a:pPr>
                      <a:r>
                        <a:rPr lang="vi-VN" sz="2600" b="1" dirty="0">
                          <a:solidFill>
                            <a:schemeClr val="tx1"/>
                          </a:solidFill>
                          <a:latin typeface="Cambria" panose="02040503050406030204" pitchFamily="18" charset="0"/>
                          <a:ea typeface="Cambria" panose="02040503050406030204" pitchFamily="18" charset="0"/>
                        </a:rPr>
                        <a:t>Đời sống </a:t>
                      </a:r>
                    </a:p>
                    <a:p>
                      <a:pPr marL="0" marR="0" lvl="0" indent="0" algn="ctr" defTabSz="903839" rtl="0" eaLnBrk="1" fontAlgn="auto" latinLnBrk="0" hangingPunct="1">
                        <a:lnSpc>
                          <a:spcPct val="100000"/>
                        </a:lnSpc>
                        <a:spcBef>
                          <a:spcPts val="0"/>
                        </a:spcBef>
                        <a:spcAft>
                          <a:spcPts val="0"/>
                        </a:spcAft>
                        <a:buClrTx/>
                        <a:buSzTx/>
                        <a:buFontTx/>
                        <a:buNone/>
                        <a:tabLst/>
                        <a:defRPr/>
                      </a:pPr>
                      <a:r>
                        <a:rPr lang="vi-VN" sz="2600" b="1" dirty="0">
                          <a:solidFill>
                            <a:schemeClr val="tx1"/>
                          </a:solidFill>
                          <a:latin typeface="Cambria" panose="02040503050406030204" pitchFamily="18" charset="0"/>
                          <a:ea typeface="Cambria" panose="02040503050406030204" pitchFamily="18" charset="0"/>
                        </a:rPr>
                        <a:t>tinh thần</a:t>
                      </a:r>
                      <a:endParaRPr lang="en-SG" sz="2600" b="1" dirty="0">
                        <a:solidFill>
                          <a:schemeClr val="tx1"/>
                        </a:solidFill>
                        <a:latin typeface="Cambria" panose="02040503050406030204" pitchFamily="18" charset="0"/>
                        <a:ea typeface="Cambria" panose="02040503050406030204" pitchFamily="18" charset="0"/>
                      </a:endParaRPr>
                    </a:p>
                  </a:txBody>
                  <a:tcPr anchor="ctr"/>
                </a:tc>
                <a:tc>
                  <a:txBody>
                    <a:bodyPr/>
                    <a:lstStyle/>
                    <a:p>
                      <a:r>
                        <a:rPr lang="vi-VN" sz="2600" b="1" dirty="0">
                          <a:latin typeface="Cambria" panose="02040503050406030204" pitchFamily="18" charset="0"/>
                          <a:ea typeface="Cambria" panose="02040503050406030204" pitchFamily="18" charset="0"/>
                        </a:rPr>
                        <a:t>Tín ngưỡng</a:t>
                      </a:r>
                      <a:endParaRPr lang="en-SG" sz="2600" b="1" dirty="0">
                        <a:latin typeface="Cambria" panose="02040503050406030204" pitchFamily="18" charset="0"/>
                        <a:ea typeface="Cambria" panose="02040503050406030204" pitchFamily="18" charset="0"/>
                      </a:endParaRPr>
                    </a:p>
                  </a:txBody>
                  <a:tcPr/>
                </a:tc>
                <a:tc>
                  <a:txBody>
                    <a:bodyPr/>
                    <a:lstStyle/>
                    <a:p>
                      <a:endParaRPr lang="en-SG" sz="26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955193299"/>
                  </a:ext>
                </a:extLst>
              </a:tr>
              <a:tr h="700769">
                <a:tc vMerge="1">
                  <a:txBody>
                    <a:bodyPr/>
                    <a:lstStyle/>
                    <a:p>
                      <a:endParaRPr lang="en-SG" dirty="0"/>
                    </a:p>
                  </a:txBody>
                  <a:tcPr/>
                </a:tc>
                <a:tc>
                  <a:txBody>
                    <a:bodyPr/>
                    <a:lstStyle/>
                    <a:p>
                      <a:r>
                        <a:rPr lang="vi-VN" sz="2600" b="1" dirty="0">
                          <a:latin typeface="Cambria" panose="02040503050406030204" pitchFamily="18" charset="0"/>
                          <a:ea typeface="Cambria" panose="02040503050406030204" pitchFamily="18" charset="0"/>
                        </a:rPr>
                        <a:t>Phong tục, tập quán</a:t>
                      </a:r>
                      <a:endParaRPr lang="en-SG" sz="2600" b="1" dirty="0">
                        <a:latin typeface="Cambria" panose="02040503050406030204" pitchFamily="18" charset="0"/>
                        <a:ea typeface="Cambria" panose="02040503050406030204" pitchFamily="18" charset="0"/>
                      </a:endParaRPr>
                    </a:p>
                  </a:txBody>
                  <a:tcPr/>
                </a:tc>
                <a:tc>
                  <a:txBody>
                    <a:bodyPr/>
                    <a:lstStyle/>
                    <a:p>
                      <a:endParaRPr lang="en-SG" sz="26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852139453"/>
                  </a:ext>
                </a:extLst>
              </a:tr>
            </a:tbl>
          </a:graphicData>
        </a:graphic>
      </p:graphicFrame>
    </p:spTree>
    <p:extLst>
      <p:ext uri="{BB962C8B-B14F-4D97-AF65-F5344CB8AC3E}">
        <p14:creationId xmlns:p14="http://schemas.microsoft.com/office/powerpoint/2010/main" val="404546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ounded Rectangle 5"/>
          <p:cNvSpPr/>
          <p:nvPr/>
        </p:nvSpPr>
        <p:spPr>
          <a:xfrm>
            <a:off x="63500" y="0"/>
            <a:ext cx="9080500" cy="4981933"/>
          </a:xfrm>
          <a:prstGeom prst="roundRect">
            <a:avLst>
              <a:gd name="adj" fmla="val 8667"/>
            </a:avLst>
          </a:prstGeom>
          <a:solidFill>
            <a:schemeClr val="bg1">
              <a:alpha val="97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397734" rtl="0" eaLnBrk="1" fontAlgn="auto" latinLnBrk="0" hangingPunct="1">
              <a:lnSpc>
                <a:spcPct val="100000"/>
              </a:lnSpc>
              <a:spcBef>
                <a:spcPts val="0"/>
              </a:spcBef>
              <a:spcAft>
                <a:spcPts val="0"/>
              </a:spcAft>
              <a:buClrTx/>
              <a:buSzTx/>
              <a:buFontTx/>
              <a:buNone/>
              <a:tabLst/>
              <a:defRPr/>
            </a:pPr>
            <a:endParaRPr kumimoji="0" lang="en-US" sz="6689"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文本框 14">
            <a:extLst>
              <a:ext uri="{FF2B5EF4-FFF2-40B4-BE49-F238E27FC236}">
                <a16:creationId xmlns:a16="http://schemas.microsoft.com/office/drawing/2014/main" id="{BEF2A3DD-3C59-806D-6C08-2E6D801DD0D1}"/>
              </a:ext>
            </a:extLst>
          </p:cNvPr>
          <p:cNvSpPr txBox="1"/>
          <p:nvPr/>
        </p:nvSpPr>
        <p:spPr>
          <a:xfrm>
            <a:off x="16509" y="-11645"/>
            <a:ext cx="9144000" cy="923330"/>
          </a:xfrm>
          <a:prstGeom prst="rect">
            <a:avLst/>
          </a:prstGeom>
          <a:noFill/>
        </p:spPr>
        <p:txBody>
          <a:bodyPr wrap="square" rtlCol="0">
            <a:spAutoFit/>
          </a:bodyPr>
          <a:lstStyle/>
          <a:p>
            <a:pPr marL="514350" marR="0" lvl="0" indent="-514350" algn="ctr" defTabSz="182486" rtl="0" eaLnBrk="1" fontAlgn="auto" latinLnBrk="0" hangingPunct="1">
              <a:lnSpc>
                <a:spcPct val="100000"/>
              </a:lnSpc>
              <a:spcBef>
                <a:spcPts val="0"/>
              </a:spcBef>
              <a:spcAft>
                <a:spcPts val="0"/>
              </a:spcAft>
              <a:buClrTx/>
              <a:buSzTx/>
              <a:buFontTx/>
              <a:buAutoNum type="arabicPeriod"/>
              <a:tabLst/>
              <a:defRPr/>
            </a:pPr>
            <a:r>
              <a:rPr kumimoji="0" lang="vi-VN"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Lập và hoàn thành bảng mô tả (theo gợi ý dưới đây) </a:t>
            </a:r>
          </a:p>
          <a:p>
            <a:pPr marR="0" lvl="0" algn="ctr" defTabSz="182486" rtl="0" eaLnBrk="1" fontAlgn="auto" latinLnBrk="0" hangingPunct="1">
              <a:lnSpc>
                <a:spcPct val="100000"/>
              </a:lnSpc>
              <a:spcBef>
                <a:spcPts val="0"/>
              </a:spcBef>
              <a:spcAft>
                <a:spcPts val="0"/>
              </a:spcAft>
              <a:buClrTx/>
              <a:buSzTx/>
              <a:tabLst/>
              <a:defRPr/>
            </a:pPr>
            <a:r>
              <a:rPr kumimoji="0" lang="vi-VN"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về đời sống vật chất và tinh thần của người Việt cổ</a:t>
            </a:r>
            <a:endParaRPr kumimoji="0" lang="en-US" sz="27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2" name="Table 2">
            <a:extLst>
              <a:ext uri="{FF2B5EF4-FFF2-40B4-BE49-F238E27FC236}">
                <a16:creationId xmlns:a16="http://schemas.microsoft.com/office/drawing/2014/main" id="{4A88F907-0CED-4B3B-880C-15D27DBEC663}"/>
              </a:ext>
            </a:extLst>
          </p:cNvPr>
          <p:cNvGraphicFramePr>
            <a:graphicFrameLocks noGrp="1"/>
          </p:cNvGraphicFramePr>
          <p:nvPr>
            <p:extLst>
              <p:ext uri="{D42A27DB-BD31-4B8C-83A1-F6EECF244321}">
                <p14:modId xmlns:p14="http://schemas.microsoft.com/office/powerpoint/2010/main" val="2009822290"/>
              </p:ext>
            </p:extLst>
          </p:nvPr>
        </p:nvGraphicFramePr>
        <p:xfrm>
          <a:off x="92076" y="819150"/>
          <a:ext cx="8959849" cy="4310958"/>
        </p:xfrm>
        <a:graphic>
          <a:graphicData uri="http://schemas.openxmlformats.org/drawingml/2006/table">
            <a:tbl>
              <a:tblPr firstRow="1" bandRow="1">
                <a:tableStyleId>{21E4AEA4-8DFA-4A89-87EB-49C32662AFE0}</a:tableStyleId>
              </a:tblPr>
              <a:tblGrid>
                <a:gridCol w="1682362">
                  <a:extLst>
                    <a:ext uri="{9D8B030D-6E8A-4147-A177-3AD203B41FA5}">
                      <a16:colId xmlns:a16="http://schemas.microsoft.com/office/drawing/2014/main" val="2110190926"/>
                    </a:ext>
                  </a:extLst>
                </a:gridCol>
                <a:gridCol w="2657366">
                  <a:extLst>
                    <a:ext uri="{9D8B030D-6E8A-4147-A177-3AD203B41FA5}">
                      <a16:colId xmlns:a16="http://schemas.microsoft.com/office/drawing/2014/main" val="1854208686"/>
                    </a:ext>
                  </a:extLst>
                </a:gridCol>
                <a:gridCol w="4620121">
                  <a:extLst>
                    <a:ext uri="{9D8B030D-6E8A-4147-A177-3AD203B41FA5}">
                      <a16:colId xmlns:a16="http://schemas.microsoft.com/office/drawing/2014/main" val="1646360964"/>
                    </a:ext>
                  </a:extLst>
                </a:gridCol>
              </a:tblGrid>
              <a:tr h="512724">
                <a:tc gridSpan="2">
                  <a:txBody>
                    <a:bodyPr/>
                    <a:lstStyle/>
                    <a:p>
                      <a:pPr algn="ctr"/>
                      <a:r>
                        <a:rPr lang="vi-VN" sz="2600" b="1" dirty="0">
                          <a:solidFill>
                            <a:schemeClr val="bg1"/>
                          </a:solidFill>
                          <a:latin typeface="Cambria" panose="02040503050406030204" pitchFamily="18" charset="0"/>
                          <a:ea typeface="Cambria" panose="02040503050406030204" pitchFamily="18" charset="0"/>
                        </a:rPr>
                        <a:t>Đời sống của người Việt cổ</a:t>
                      </a:r>
                      <a:endParaRPr lang="en-SG" sz="2600" b="1" dirty="0">
                        <a:solidFill>
                          <a:schemeClr val="bg1"/>
                        </a:solidFill>
                        <a:latin typeface="Cambria" panose="02040503050406030204" pitchFamily="18" charset="0"/>
                        <a:ea typeface="Cambria" panose="02040503050406030204" pitchFamily="18" charset="0"/>
                      </a:endParaRPr>
                    </a:p>
                  </a:txBody>
                  <a:tcPr/>
                </a:tc>
                <a:tc hMerge="1">
                  <a:txBody>
                    <a:bodyPr/>
                    <a:lstStyle/>
                    <a:p>
                      <a:endParaRPr lang="en-SG" dirty="0"/>
                    </a:p>
                  </a:txBody>
                  <a:tcPr/>
                </a:tc>
                <a:tc>
                  <a:txBody>
                    <a:bodyPr/>
                    <a:lstStyle/>
                    <a:p>
                      <a:pPr algn="ctr"/>
                      <a:r>
                        <a:rPr lang="vi-VN" sz="2600" b="1" dirty="0">
                          <a:solidFill>
                            <a:schemeClr val="bg1"/>
                          </a:solidFill>
                          <a:latin typeface="Cambria" panose="02040503050406030204" pitchFamily="18" charset="0"/>
                          <a:ea typeface="Cambria" panose="02040503050406030204" pitchFamily="18" charset="0"/>
                        </a:rPr>
                        <a:t>Biểu hiện</a:t>
                      </a:r>
                      <a:endParaRPr lang="en-SG" sz="2600" b="1"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07044090"/>
                  </a:ext>
                </a:extLst>
              </a:tr>
              <a:tr h="524398">
                <a:tc rowSpan="4">
                  <a:txBody>
                    <a:bodyPr/>
                    <a:lstStyle/>
                    <a:p>
                      <a:pPr algn="ctr"/>
                      <a:endParaRPr lang="vi-VN" sz="2300" b="1" dirty="0">
                        <a:solidFill>
                          <a:schemeClr val="tx1"/>
                        </a:solidFill>
                        <a:latin typeface="Cambria" panose="02040503050406030204" pitchFamily="18" charset="0"/>
                        <a:ea typeface="Cambria" panose="02040503050406030204" pitchFamily="18" charset="0"/>
                      </a:endParaRPr>
                    </a:p>
                    <a:p>
                      <a:pPr algn="ctr"/>
                      <a:r>
                        <a:rPr lang="vi-VN" sz="2300" b="1" dirty="0">
                          <a:solidFill>
                            <a:schemeClr val="tx1"/>
                          </a:solidFill>
                          <a:latin typeface="Cambria" panose="02040503050406030204" pitchFamily="18" charset="0"/>
                          <a:ea typeface="Cambria" panose="02040503050406030204" pitchFamily="18" charset="0"/>
                        </a:rPr>
                        <a:t>Đời sống </a:t>
                      </a:r>
                    </a:p>
                    <a:p>
                      <a:pPr algn="ctr"/>
                      <a:r>
                        <a:rPr lang="vi-VN" sz="2300" b="1" dirty="0">
                          <a:solidFill>
                            <a:schemeClr val="tx1"/>
                          </a:solidFill>
                          <a:latin typeface="Cambria" panose="02040503050406030204" pitchFamily="18" charset="0"/>
                          <a:ea typeface="Cambria" panose="02040503050406030204" pitchFamily="18" charset="0"/>
                        </a:rPr>
                        <a:t>vật chất</a:t>
                      </a:r>
                      <a:endParaRPr lang="en-SG" sz="2300" b="1"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vi-VN" sz="2300" b="1" dirty="0">
                          <a:latin typeface="Cambria" panose="02040503050406030204" pitchFamily="18" charset="0"/>
                          <a:ea typeface="Cambria" panose="02040503050406030204" pitchFamily="18" charset="0"/>
                        </a:rPr>
                        <a:t>Thức ăn</a:t>
                      </a:r>
                      <a:endParaRPr lang="en-SG" sz="2300" b="1" dirty="0">
                        <a:latin typeface="Cambria" panose="02040503050406030204" pitchFamily="18" charset="0"/>
                        <a:ea typeface="Cambria" panose="02040503050406030204" pitchFamily="18" charset="0"/>
                      </a:endParaRPr>
                    </a:p>
                  </a:txBody>
                  <a:tcPr/>
                </a:tc>
                <a:tc>
                  <a:txBody>
                    <a:bodyPr/>
                    <a:lstStyle/>
                    <a:p>
                      <a:endParaRPr lang="en-SG" sz="26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696764106"/>
                  </a:ext>
                </a:extLst>
              </a:tr>
              <a:tr h="524398">
                <a:tc vMerge="1">
                  <a:txBody>
                    <a:bodyPr/>
                    <a:lstStyle/>
                    <a:p>
                      <a:endParaRPr lang="en-SG" dirty="0"/>
                    </a:p>
                  </a:txBody>
                  <a:tcPr/>
                </a:tc>
                <a:tc>
                  <a:txBody>
                    <a:bodyPr/>
                    <a:lstStyle/>
                    <a:p>
                      <a:pPr marL="0" marR="0" lvl="0" indent="0" algn="ctr" defTabSz="903839" rtl="0" eaLnBrk="1" fontAlgn="auto" latinLnBrk="0" hangingPunct="1">
                        <a:lnSpc>
                          <a:spcPct val="100000"/>
                        </a:lnSpc>
                        <a:spcBef>
                          <a:spcPts val="0"/>
                        </a:spcBef>
                        <a:spcAft>
                          <a:spcPts val="0"/>
                        </a:spcAft>
                        <a:buClrTx/>
                        <a:buSzTx/>
                        <a:buFontTx/>
                        <a:buNone/>
                        <a:tabLst/>
                        <a:defRPr/>
                      </a:pPr>
                      <a:r>
                        <a:rPr lang="vi-VN" sz="2300" b="1" dirty="0">
                          <a:latin typeface="Cambria" panose="02040503050406030204" pitchFamily="18" charset="0"/>
                          <a:ea typeface="Cambria" panose="02040503050406030204" pitchFamily="18" charset="0"/>
                        </a:rPr>
                        <a:t>Nhà ở</a:t>
                      </a:r>
                      <a:endParaRPr lang="en-SG" sz="2300" b="1" dirty="0">
                        <a:latin typeface="Cambria" panose="02040503050406030204" pitchFamily="18" charset="0"/>
                        <a:ea typeface="Cambria" panose="02040503050406030204" pitchFamily="18" charset="0"/>
                      </a:endParaRPr>
                    </a:p>
                  </a:txBody>
                  <a:tcPr/>
                </a:tc>
                <a:tc>
                  <a:txBody>
                    <a:bodyPr/>
                    <a:lstStyle/>
                    <a:p>
                      <a:endParaRPr lang="en-SG" sz="26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55294992"/>
                  </a:ext>
                </a:extLst>
              </a:tr>
              <a:tr h="524398">
                <a:tc vMerge="1">
                  <a:txBody>
                    <a:bodyPr/>
                    <a:lstStyle/>
                    <a:p>
                      <a:endParaRPr lang="en-SG" dirty="0"/>
                    </a:p>
                  </a:txBody>
                  <a:tcPr/>
                </a:tc>
                <a:tc>
                  <a:txBody>
                    <a:bodyPr/>
                    <a:lstStyle/>
                    <a:p>
                      <a:pPr algn="ctr"/>
                      <a:r>
                        <a:rPr lang="vi-VN" sz="2300" b="1" dirty="0">
                          <a:latin typeface="Cambria" panose="02040503050406030204" pitchFamily="18" charset="0"/>
                          <a:ea typeface="Cambria" panose="02040503050406030204" pitchFamily="18" charset="0"/>
                        </a:rPr>
                        <a:t>Trang phục</a:t>
                      </a:r>
                      <a:endParaRPr lang="en-SG" sz="2300" b="1" dirty="0">
                        <a:latin typeface="Cambria" panose="02040503050406030204" pitchFamily="18" charset="0"/>
                        <a:ea typeface="Cambria" panose="02040503050406030204" pitchFamily="18" charset="0"/>
                      </a:endParaRPr>
                    </a:p>
                    <a:p>
                      <a:pPr algn="ctr"/>
                      <a:endParaRPr lang="vi-VN" sz="2300" b="1" dirty="0">
                        <a:latin typeface="Cambria" panose="02040503050406030204" pitchFamily="18" charset="0"/>
                        <a:ea typeface="Cambria" panose="02040503050406030204" pitchFamily="18" charset="0"/>
                      </a:endParaRPr>
                    </a:p>
                  </a:txBody>
                  <a:tcPr/>
                </a:tc>
                <a:tc>
                  <a:txBody>
                    <a:bodyPr/>
                    <a:lstStyle/>
                    <a:p>
                      <a:endParaRPr lang="en-SG" sz="2600" b="1">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136747349"/>
                  </a:ext>
                </a:extLst>
              </a:tr>
              <a:tr h="524398">
                <a:tc vMerge="1">
                  <a:txBody>
                    <a:bodyPr/>
                    <a:lstStyle/>
                    <a:p>
                      <a:endParaRPr lang="en-SG" dirty="0"/>
                    </a:p>
                  </a:txBody>
                  <a:tcPr/>
                </a:tc>
                <a:tc>
                  <a:txBody>
                    <a:bodyPr/>
                    <a:lstStyle/>
                    <a:p>
                      <a:pPr algn="ctr"/>
                      <a:r>
                        <a:rPr lang="vi-VN" sz="2300" b="1" dirty="0">
                          <a:latin typeface="Cambria" panose="02040503050406030204" pitchFamily="18" charset="0"/>
                          <a:ea typeface="Cambria" panose="02040503050406030204" pitchFamily="18" charset="0"/>
                        </a:rPr>
                        <a:t>Phương tiện đi lại</a:t>
                      </a:r>
                      <a:endParaRPr lang="en-SG" sz="2300" b="1" dirty="0">
                        <a:latin typeface="Cambria" panose="02040503050406030204" pitchFamily="18" charset="0"/>
                        <a:ea typeface="Cambria" panose="02040503050406030204" pitchFamily="18" charset="0"/>
                      </a:endParaRPr>
                    </a:p>
                  </a:txBody>
                  <a:tcPr/>
                </a:tc>
                <a:tc>
                  <a:txBody>
                    <a:bodyPr/>
                    <a:lstStyle/>
                    <a:p>
                      <a:endParaRPr lang="en-SG" sz="26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127621496"/>
                  </a:ext>
                </a:extLst>
              </a:tr>
              <a:tr h="524398">
                <a:tc rowSpan="2">
                  <a:txBody>
                    <a:bodyPr/>
                    <a:lstStyle/>
                    <a:p>
                      <a:pPr marL="0" marR="0" lvl="0" indent="0" algn="ctr" defTabSz="903839" rtl="0" eaLnBrk="1" fontAlgn="auto" latinLnBrk="0" hangingPunct="1">
                        <a:lnSpc>
                          <a:spcPct val="100000"/>
                        </a:lnSpc>
                        <a:spcBef>
                          <a:spcPts val="0"/>
                        </a:spcBef>
                        <a:spcAft>
                          <a:spcPts val="0"/>
                        </a:spcAft>
                        <a:buClrTx/>
                        <a:buSzTx/>
                        <a:buFontTx/>
                        <a:buNone/>
                        <a:tabLst/>
                        <a:defRPr/>
                      </a:pPr>
                      <a:r>
                        <a:rPr lang="vi-VN" sz="2300" b="1" dirty="0">
                          <a:solidFill>
                            <a:schemeClr val="tx1"/>
                          </a:solidFill>
                          <a:latin typeface="Cambria" panose="02040503050406030204" pitchFamily="18" charset="0"/>
                          <a:ea typeface="Cambria" panose="02040503050406030204" pitchFamily="18" charset="0"/>
                        </a:rPr>
                        <a:t>Đời sống </a:t>
                      </a:r>
                    </a:p>
                    <a:p>
                      <a:pPr marL="0" marR="0" lvl="0" indent="0" algn="ctr" defTabSz="903839" rtl="0" eaLnBrk="1" fontAlgn="auto" latinLnBrk="0" hangingPunct="1">
                        <a:lnSpc>
                          <a:spcPct val="100000"/>
                        </a:lnSpc>
                        <a:spcBef>
                          <a:spcPts val="0"/>
                        </a:spcBef>
                        <a:spcAft>
                          <a:spcPts val="0"/>
                        </a:spcAft>
                        <a:buClrTx/>
                        <a:buSzTx/>
                        <a:buFontTx/>
                        <a:buNone/>
                        <a:tabLst/>
                        <a:defRPr/>
                      </a:pPr>
                      <a:r>
                        <a:rPr lang="vi-VN" sz="2300" b="1" dirty="0">
                          <a:solidFill>
                            <a:schemeClr val="tx1"/>
                          </a:solidFill>
                          <a:latin typeface="Cambria" panose="02040503050406030204" pitchFamily="18" charset="0"/>
                          <a:ea typeface="Cambria" panose="02040503050406030204" pitchFamily="18" charset="0"/>
                        </a:rPr>
                        <a:t>tinh thần</a:t>
                      </a:r>
                      <a:endParaRPr lang="en-SG" sz="2300" b="1" dirty="0">
                        <a:solidFill>
                          <a:schemeClr val="tx1"/>
                        </a:solidFill>
                        <a:latin typeface="Cambria" panose="02040503050406030204" pitchFamily="18" charset="0"/>
                        <a:ea typeface="Cambria" panose="02040503050406030204" pitchFamily="18" charset="0"/>
                      </a:endParaRPr>
                    </a:p>
                    <a:p>
                      <a:pPr algn="ctr"/>
                      <a:endParaRPr lang="en-SG" sz="2300" b="1"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vi-VN" sz="2300" b="1" dirty="0">
                          <a:latin typeface="Cambria" panose="02040503050406030204" pitchFamily="18" charset="0"/>
                          <a:ea typeface="Cambria" panose="02040503050406030204" pitchFamily="18" charset="0"/>
                        </a:rPr>
                        <a:t>Tín ngưỡng</a:t>
                      </a:r>
                      <a:endParaRPr lang="en-US" sz="2300" b="1" dirty="0">
                        <a:latin typeface="Cambria" panose="02040503050406030204" pitchFamily="18" charset="0"/>
                        <a:ea typeface="Cambria" panose="02040503050406030204" pitchFamily="18" charset="0"/>
                      </a:endParaRPr>
                    </a:p>
                    <a:p>
                      <a:pPr algn="ctr"/>
                      <a:endParaRPr lang="en-SG" sz="1500" b="1" dirty="0">
                        <a:latin typeface="Cambria" panose="02040503050406030204" pitchFamily="18" charset="0"/>
                        <a:ea typeface="Cambria" panose="02040503050406030204" pitchFamily="18" charset="0"/>
                      </a:endParaRPr>
                    </a:p>
                  </a:txBody>
                  <a:tcPr/>
                </a:tc>
                <a:tc>
                  <a:txBody>
                    <a:bodyPr/>
                    <a:lstStyle/>
                    <a:p>
                      <a:endParaRPr lang="en-SG" sz="26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955193299"/>
                  </a:ext>
                </a:extLst>
              </a:tr>
              <a:tr h="493734">
                <a:tc vMerge="1">
                  <a:txBody>
                    <a:bodyPr/>
                    <a:lstStyle/>
                    <a:p>
                      <a:endParaRPr lang="en-SG" dirty="0"/>
                    </a:p>
                  </a:txBody>
                  <a:tcPr/>
                </a:tc>
                <a:tc>
                  <a:txBody>
                    <a:bodyPr/>
                    <a:lstStyle/>
                    <a:p>
                      <a:pPr algn="ctr"/>
                      <a:r>
                        <a:rPr lang="vi-VN" sz="2200" b="1" dirty="0">
                          <a:latin typeface="Cambria" panose="02040503050406030204" pitchFamily="18" charset="0"/>
                          <a:ea typeface="Cambria" panose="02040503050406030204" pitchFamily="18" charset="0"/>
                        </a:rPr>
                        <a:t>Phong tục,</a:t>
                      </a:r>
                    </a:p>
                    <a:p>
                      <a:pPr algn="ctr"/>
                      <a:r>
                        <a:rPr lang="vi-VN" sz="2200" b="1" dirty="0">
                          <a:latin typeface="Cambria" panose="02040503050406030204" pitchFamily="18" charset="0"/>
                          <a:ea typeface="Cambria" panose="02040503050406030204" pitchFamily="18" charset="0"/>
                        </a:rPr>
                        <a:t> tập quán</a:t>
                      </a:r>
                      <a:endParaRPr lang="en-SG" sz="2200" b="1" dirty="0">
                        <a:latin typeface="Cambria" panose="02040503050406030204" pitchFamily="18" charset="0"/>
                        <a:ea typeface="Cambria" panose="02040503050406030204" pitchFamily="18" charset="0"/>
                      </a:endParaRPr>
                    </a:p>
                  </a:txBody>
                  <a:tcPr/>
                </a:tc>
                <a:tc>
                  <a:txBody>
                    <a:bodyPr/>
                    <a:lstStyle/>
                    <a:p>
                      <a:endParaRPr lang="en-SG" sz="26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852139453"/>
                  </a:ext>
                </a:extLst>
              </a:tr>
            </a:tbl>
          </a:graphicData>
        </a:graphic>
      </p:graphicFrame>
      <p:sp>
        <p:nvSpPr>
          <p:cNvPr id="3" name="TextBox 2">
            <a:extLst>
              <a:ext uri="{FF2B5EF4-FFF2-40B4-BE49-F238E27FC236}">
                <a16:creationId xmlns:a16="http://schemas.microsoft.com/office/drawing/2014/main" id="{1EDB2C9E-43A5-491F-838A-96AADF87BE89}"/>
              </a:ext>
            </a:extLst>
          </p:cNvPr>
          <p:cNvSpPr txBox="1"/>
          <p:nvPr/>
        </p:nvSpPr>
        <p:spPr>
          <a:xfrm>
            <a:off x="6096000" y="1352418"/>
            <a:ext cx="1981200" cy="461665"/>
          </a:xfrm>
          <a:prstGeom prst="rect">
            <a:avLst/>
          </a:prstGeom>
          <a:noFill/>
        </p:spPr>
        <p:txBody>
          <a:bodyPr wrap="square" rtlCol="0">
            <a:spAutoFit/>
          </a:bodyPr>
          <a:lstStyle/>
          <a:p>
            <a:r>
              <a:rPr lang="vi-VN" sz="2400" b="1" dirty="0">
                <a:solidFill>
                  <a:srgbClr val="C00000"/>
                </a:solidFill>
                <a:latin typeface="Cambria" panose="02040503050406030204" pitchFamily="18" charset="0"/>
                <a:ea typeface="Cambria" panose="02040503050406030204" pitchFamily="18" charset="0"/>
              </a:rPr>
              <a:t>Lúa, gạo</a:t>
            </a:r>
            <a:endParaRPr lang="en-SG" sz="2400" b="1" dirty="0">
              <a:solidFill>
                <a:srgbClr val="C0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5EEDBA0-A5D7-49F5-A7D9-E7628B8611A3}"/>
              </a:ext>
            </a:extLst>
          </p:cNvPr>
          <p:cNvSpPr txBox="1"/>
          <p:nvPr/>
        </p:nvSpPr>
        <p:spPr>
          <a:xfrm>
            <a:off x="6096000" y="1883105"/>
            <a:ext cx="1295400" cy="461665"/>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Nhà sàn</a:t>
            </a:r>
            <a:endParaRPr lang="en-SG" sz="2400" b="1"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E010047B-C3BD-4AB7-96FA-B0798E5F3D73}"/>
              </a:ext>
            </a:extLst>
          </p:cNvPr>
          <p:cNvSpPr txBox="1"/>
          <p:nvPr/>
        </p:nvSpPr>
        <p:spPr>
          <a:xfrm>
            <a:off x="5129211" y="3191172"/>
            <a:ext cx="3184526" cy="461665"/>
          </a:xfrm>
          <a:prstGeom prst="rect">
            <a:avLst/>
          </a:prstGeom>
          <a:noFill/>
        </p:spPr>
        <p:txBody>
          <a:bodyPr wrap="square" rtlCol="0">
            <a:spAutoFit/>
          </a:bodyPr>
          <a:lstStyle/>
          <a:p>
            <a:pPr algn="ctr"/>
            <a:r>
              <a:rPr lang="vi-VN" sz="2400" b="1" dirty="0">
                <a:solidFill>
                  <a:srgbClr val="002060"/>
                </a:solidFill>
                <a:latin typeface="Cambria" panose="02040503050406030204" pitchFamily="18" charset="0"/>
                <a:ea typeface="Cambria" panose="02040503050406030204" pitchFamily="18" charset="0"/>
              </a:rPr>
              <a:t>Chủ yếu bằng thuyền</a:t>
            </a:r>
            <a:endParaRPr lang="en-SG" sz="2400" b="1"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FF179CFD-981B-4DE6-ACF4-47AA0E9E0A19}"/>
              </a:ext>
            </a:extLst>
          </p:cNvPr>
          <p:cNvSpPr txBox="1"/>
          <p:nvPr/>
        </p:nvSpPr>
        <p:spPr>
          <a:xfrm>
            <a:off x="4603750" y="2354147"/>
            <a:ext cx="4419600" cy="861774"/>
          </a:xfrm>
          <a:prstGeom prst="rect">
            <a:avLst/>
          </a:prstGeom>
          <a:noFill/>
        </p:spPr>
        <p:txBody>
          <a:bodyPr wrap="square" rtlCol="0">
            <a:spAutoFit/>
          </a:bodyPr>
          <a:lstStyle/>
          <a:p>
            <a:pPr algn="ctr"/>
            <a:r>
              <a:rPr lang="vi-VN" sz="2400" b="1" dirty="0">
                <a:solidFill>
                  <a:srgbClr val="C00000"/>
                </a:solidFill>
                <a:latin typeface="Cambria" panose="02040503050406030204" pitchFamily="18" charset="0"/>
                <a:ea typeface="Cambria" panose="02040503050406030204" pitchFamily="18" charset="0"/>
              </a:rPr>
              <a:t>Nam thường đóng khố cởi trần, nữ mặc váy và áo yếm</a:t>
            </a:r>
            <a:endParaRPr lang="en-SG" sz="2400" b="1" dirty="0">
              <a:solidFill>
                <a:srgbClr val="C0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5AD07C1C-AEC9-4ABC-B934-62E75AF6DF40}"/>
              </a:ext>
            </a:extLst>
          </p:cNvPr>
          <p:cNvSpPr txBox="1"/>
          <p:nvPr/>
        </p:nvSpPr>
        <p:spPr>
          <a:xfrm>
            <a:off x="4330699" y="3628087"/>
            <a:ext cx="4781550" cy="830997"/>
          </a:xfrm>
          <a:prstGeom prst="rect">
            <a:avLst/>
          </a:prstGeom>
          <a:noFill/>
        </p:spPr>
        <p:txBody>
          <a:bodyPr wrap="square" rtlCol="0">
            <a:spAutoFit/>
          </a:bodyPr>
          <a:lstStyle/>
          <a:p>
            <a:pPr algn="ctr"/>
            <a:r>
              <a:rPr lang="vi-VN" sz="2400" b="1" dirty="0">
                <a:solidFill>
                  <a:srgbClr val="C00000"/>
                </a:solidFill>
                <a:latin typeface="Cambria" panose="02040503050406030204" pitchFamily="18" charset="0"/>
                <a:ea typeface="Cambria" panose="02040503050406030204" pitchFamily="18" charset="0"/>
              </a:rPr>
              <a:t>Thờ cúng tổ tiên, thờ cúng các vị thần: thần Sông, thần Núi</a:t>
            </a:r>
            <a:endParaRPr lang="en-SG" sz="2400" b="1" dirty="0">
              <a:solidFill>
                <a:srgbClr val="C0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81F39DBF-C132-4CC7-B0C1-AA596D05B08B}"/>
              </a:ext>
            </a:extLst>
          </p:cNvPr>
          <p:cNvSpPr txBox="1"/>
          <p:nvPr/>
        </p:nvSpPr>
        <p:spPr>
          <a:xfrm>
            <a:off x="4419600" y="4344983"/>
            <a:ext cx="4356100" cy="830997"/>
          </a:xfrm>
          <a:prstGeom prst="rect">
            <a:avLst/>
          </a:prstGeom>
          <a:noFill/>
        </p:spPr>
        <p:txBody>
          <a:bodyPr wrap="square" rtlCol="0">
            <a:spAutoFit/>
          </a:bodyPr>
          <a:lstStyle/>
          <a:p>
            <a:pPr algn="ctr"/>
            <a:r>
              <a:rPr lang="vi-VN" sz="2400" b="1" dirty="0">
                <a:solidFill>
                  <a:srgbClr val="002060"/>
                </a:solidFill>
                <a:latin typeface="Cambria" panose="02040503050406030204" pitchFamily="18" charset="0"/>
                <a:ea typeface="Cambria" panose="02040503050406030204" pitchFamily="18" charset="0"/>
              </a:rPr>
              <a:t>Phong tục ăn trầu, nhuộm răng đen</a:t>
            </a:r>
            <a:endParaRPr lang="en-SG"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2474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Vertic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barn(inVertical)">
                                      <p:cBhvr>
                                        <p:cTn id="4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2526" y="57150"/>
            <a:ext cx="9029700" cy="495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B10CD7-9FD2-3D4B-393B-6827BE79BCCF}"/>
              </a:ext>
            </a:extLst>
          </p:cNvPr>
          <p:cNvSpPr/>
          <p:nvPr/>
        </p:nvSpPr>
        <p:spPr>
          <a:xfrm>
            <a:off x="262076" y="57150"/>
            <a:ext cx="8610600" cy="1311086"/>
          </a:xfrm>
          <a:prstGeom prst="rect">
            <a:avLst/>
          </a:prstGeom>
          <a:noFill/>
        </p:spPr>
        <p:txBody>
          <a:bodyPr wrap="square" lIns="18245" tIns="9123" rIns="18245" bIns="9123">
            <a:spAutoFit/>
          </a:bodyPr>
          <a:lstStyle/>
          <a:p>
            <a:pPr algn="just" defTabSz="182486"/>
            <a:r>
              <a:rPr lang="vi-VN" sz="2800" b="1" dirty="0">
                <a:solidFill>
                  <a:srgbClr val="C00000"/>
                </a:solidFill>
                <a:latin typeface="Cambria" panose="02040503050406030204" pitchFamily="18" charset="0"/>
                <a:ea typeface="Cambria" panose="02040503050406030204" pitchFamily="18" charset="0"/>
              </a:rPr>
              <a:t>2. Giới thiệu một câu chuyện dân gian về đời sống của người Việt cổ. Câu chuyện đó giúp em biết điều gì về đời sống của con người thời kì đó?</a:t>
            </a:r>
            <a:endParaRPr lang="en-US" sz="2800" b="1" dirty="0">
              <a:ln w="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sp>
        <p:nvSpPr>
          <p:cNvPr id="11" name="Rectangle 10"/>
          <p:cNvSpPr/>
          <p:nvPr/>
        </p:nvSpPr>
        <p:spPr>
          <a:xfrm>
            <a:off x="262076" y="1527199"/>
            <a:ext cx="8583227" cy="33239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000" b="1" dirty="0">
                <a:solidFill>
                  <a:srgbClr val="002060"/>
                </a:solidFill>
                <a:latin typeface="Cambria" panose="02040503050406030204" pitchFamily="18" charset="0"/>
                <a:ea typeface="Cambria" panose="02040503050406030204" pitchFamily="18" charset="0"/>
              </a:rPr>
              <a:t>Câu chuyện dân gian mà em thấy tâm đắc nhất là câu chuyện về sự tích Chử Đồng Tử và Nàng công chúa Tiên Dung. Qua câu chuyện giúp ta nhận thấy rằng từ thời xa xưa dân Việt cổ ta đã mặc trang phục nam đóng khố, và người dân chủ yếu đi lại bằng thuyền bè, có nhiều lễ hội được diễn ra và được lưu giữ đến tận ngày nay.</a:t>
            </a:r>
            <a:endParaRPr lang="en-US" sz="30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792318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790</TotalTime>
  <Words>407</Words>
  <Application>Microsoft Office PowerPoint</Application>
  <PresentationFormat>On-screen Show (16:9)</PresentationFormat>
  <Paragraphs>44</Paragraphs>
  <Slides>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vt:i4>
      </vt:variant>
    </vt:vector>
  </HeadingPairs>
  <TitlesOfParts>
    <vt:vector size="18" baseType="lpstr">
      <vt:lpstr>Arial</vt:lpstr>
      <vt:lpstr>思源黑体 Medium</vt:lpstr>
      <vt:lpstr>思源黑体</vt:lpstr>
      <vt:lpstr>SVN-Newton</vt:lpstr>
      <vt:lpstr>Cambria</vt:lpstr>
      <vt:lpstr>#9Slide07 HoneyCream</vt:lpstr>
      <vt:lpstr>Times New Roman</vt:lpstr>
      <vt:lpstr>SVN-Ready</vt:lpstr>
      <vt:lpstr>阿里巴巴普惠体</vt:lpstr>
      <vt:lpstr>Calibri</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and Dark Blue Watercolor Solar System Science Class Schoology Course Card</dc:title>
  <dc:creator>MANG NON</dc:creator>
  <cp:keywords>Măngnon</cp:keywords>
  <cp:lastModifiedBy>Administrator</cp:lastModifiedBy>
  <cp:revision>45</cp:revision>
  <dcterms:created xsi:type="dcterms:W3CDTF">2006-08-16T00:00:00Z</dcterms:created>
  <dcterms:modified xsi:type="dcterms:W3CDTF">2024-12-05T05:24:58Z</dcterms:modified>
  <dc:identifier>DAFuVWHYRwQ</dc:identifier>
</cp:coreProperties>
</file>