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383" r:id="rId4"/>
    <p:sldId id="386" r:id="rId5"/>
    <p:sldId id="381" r:id="rId6"/>
    <p:sldId id="376" r:id="rId7"/>
    <p:sldId id="389" r:id="rId8"/>
    <p:sldId id="361" r:id="rId9"/>
    <p:sldId id="367" r:id="rId10"/>
  </p:sldIdLst>
  <p:sldSz cx="12192000" cy="6858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SVN-Newton" panose="020B0604020202020204" charset="0"/>
      <p:regular r:id="rId18"/>
    </p:embeddedFont>
    <p:embeddedFont>
      <p:font typeface="SVN-Ready" panose="020B0604020202020204" charset="0"/>
      <p:regular r:id="rId19"/>
    </p:embeddedFont>
    <p:embeddedFont>
      <p:font typeface="Vogue-ExtraBold" panose="020B05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D5"/>
    <a:srgbClr val="FED3A8"/>
    <a:srgbClr val="FD9938"/>
    <a:srgbClr val="FFEEB9"/>
    <a:srgbClr val="FFEBAB"/>
    <a:srgbClr val="FFF5EB"/>
    <a:srgbClr val="FFF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9D2140-742C-9BD8-2C0A-66FCCE5BBF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55E7B-68E0-C6F2-6F85-0DDA4A8600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E359D-DAF7-47CF-964B-64A93D25E28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5FC80-B0AB-77BE-9E22-1B4FA712E7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9383C-6822-B6A2-CD0A-BC49374D13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2F5C0-C63E-47CB-8FC5-BF6CB18DE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CF1BF-364E-428A-9896-5D02D50F2A2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46CD0-D405-4D8C-98FB-44D5D3863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AFA4-8B8C-236C-4273-03C123CE8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42C46-C4D3-35A6-36CC-35CB72084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D312-035D-6805-B6CB-DA00162A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B6CC4-84B0-C026-5B88-DCB1C600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AFEB9-77CC-2E71-17C1-0D7905EB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8491-44CD-F98B-AA67-41F449E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795D0-29AA-03BB-FD58-079906847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508E6-ACDF-519D-FA57-92CC4F08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2A364-3B06-A4F0-067E-8D3E9C9F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A6ADA-D791-E0DB-7446-5635B489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74F47-50AD-9FCA-937F-BB8B1A5BC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3B74A-B1DA-EA58-67E9-77BBD60B1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1D0E-4578-E995-0C0C-645D14DC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5B90B-9050-4741-66DE-8609EA6A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7E36-9C3F-5BEF-C68F-818BE279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0DBF-6D53-7843-69BA-C2D34783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4F65-A4C5-C9D9-0723-FB435B067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10F8-558F-1D97-A2BF-2491C6A4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C32DD-FF65-FDE2-373E-23DE8733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FBD98-F4A1-0C29-03EC-7ACC32CF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876B-886E-2C1D-38B3-FA8A1EF1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EBD89-D02A-7CDD-BA4A-5B87D5DC0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074D4-3614-3F06-CEE7-4D5936E3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BF98-B88F-A5B7-9C8C-32A736F8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FA1C3-BABF-0184-0EB1-950CEA77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1EAB-1B7D-4C4C-0DE0-4D2B2086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1977-FD95-8000-6169-343165777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BF8F9-2B99-F6E6-1447-B6C18D073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72E16-313E-A0E2-8C22-89A6472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275DD-3A26-B752-980B-66CA8D7D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AE3C4-20F5-3C5F-4F61-863F68FB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CAA8-2E1B-83E1-9D8C-BDF0EEEC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49354-FB29-AED5-9C85-082C3561E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8FC53-2AEB-A677-EE8E-1BA36CED1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D712F-6E38-E0A3-1E48-ED9E60EFA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BDD00-83E1-0C36-BD95-498D14B50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1968C-6323-EE17-2024-E79CAF56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EB7D9-6685-1371-9077-7E053DB0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24383-E501-65B9-0BF3-07CB5741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C4F87-F966-405F-B15C-D9A6FCE3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96883-3AA6-7181-B0BE-567A8275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38440-F1B1-FFAA-54F2-6A9C3626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38CB1-DE2E-E47D-36B2-C9764D90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E7ED6-D54C-9CCD-31EC-AA8A115C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CF11D-4FE5-21EE-8789-7B17FA82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462C8-3694-FD76-75E8-EC9E303F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B5CB-732C-3A90-F2EC-0E5A320B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EAC3F-AD8D-1913-935F-F105710FD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D4388-3C79-EEA0-6CFA-4EE3EE55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D91A9-CFD3-7CE9-3BC1-AF39C19D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99373-A4DC-2533-288C-7DDBDACE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2BA12-5E27-F50F-4F19-730C3A54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2D0C-F619-2735-719F-1A0EB299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74DCC-691B-F323-2420-B9CDB91C7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47A42-A72A-07A3-3C59-EBE7B45BA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7F147-3774-CA80-66D3-CB2ADE9F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EB6DD-E754-9E60-71DA-D77AFC19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DB85B-778D-CBFA-0D11-71919CA9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3F8D-FC6D-54D8-5EE7-20881619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F00F0-A3F8-DC31-DE1D-998B0AF8C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EC96B-EB89-5F6A-F619-555CA6390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10D78-8D05-4AB6-8D9E-CF51D587728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256C4-055D-48C1-5F9D-0E5268595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5F54-12E0-AFBF-4F6C-FF5269367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DC0574C4-0467-8DA6-649B-9DCC5726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0"/>
            <a:ext cx="12192000" cy="688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42CCDE-C2EB-2425-1888-FE38DCB9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2" y="-102078"/>
            <a:ext cx="1346627" cy="13466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9CA8D-8976-B5A7-55E3-E4AB3D8B8572}"/>
              </a:ext>
            </a:extLst>
          </p:cNvPr>
          <p:cNvSpPr/>
          <p:nvPr/>
        </p:nvSpPr>
        <p:spPr>
          <a:xfrm>
            <a:off x="4178168" y="207010"/>
            <a:ext cx="4101761" cy="668203"/>
          </a:xfrm>
          <a:prstGeom prst="roundRect">
            <a:avLst>
              <a:gd name="adj" fmla="val 50000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endParaRPr lang="en-US" sz="4000" dirty="0">
              <a:solidFill>
                <a:schemeClr val="tx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571D4-EA99-58FD-65D0-B5BB1F75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57" y="838110"/>
            <a:ext cx="11248095" cy="3334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531CD-F075-B021-95F4-BA1FFA63F873}"/>
              </a:ext>
            </a:extLst>
          </p:cNvPr>
          <p:cNvSpPr txBox="1"/>
          <p:nvPr/>
        </p:nvSpPr>
        <p:spPr>
          <a:xfrm>
            <a:off x="5113020" y="3381916"/>
            <a:ext cx="275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5CCAD-9EAD-B11A-3384-A1741BED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48" y="4021647"/>
            <a:ext cx="12192000" cy="30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571766" y="1550609"/>
            <a:ext cx="110484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7, 8,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nét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truyền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486D6-3F14-D9D4-BA7A-E75E378E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78" y="239022"/>
            <a:ext cx="3755989" cy="165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3A867-F2BB-5F7D-6EF4-40960912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78" y="4720708"/>
            <a:ext cx="5651489" cy="1845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40FCD-F0CD-60B3-F423-76ABA283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DBE5F-5D0F-7CDD-E9E6-C17E1996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E952-911D-33C4-F8DF-03B8CD6F0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89C28C-26D1-AD7C-3C90-AB5C9BCE73D1}"/>
              </a:ext>
            </a:extLst>
          </p:cNvPr>
          <p:cNvSpPr/>
          <p:nvPr/>
        </p:nvSpPr>
        <p:spPr>
          <a:xfrm>
            <a:off x="6807200" y="1727199"/>
            <a:ext cx="4690534" cy="4282714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35911-3BB8-F712-46A8-82B458EA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00" r="50000"/>
          <a:stretch/>
        </p:blipFill>
        <p:spPr>
          <a:xfrm>
            <a:off x="469979" y="1322692"/>
            <a:ext cx="5762898" cy="5071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21524-4720-7E18-48C5-AA444872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878" y="440832"/>
            <a:ext cx="5834378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78323-0BEE-3D02-9C34-9BCA0041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30306-0C25-B287-99E6-DAAAB8BCA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DEEC4-9A6F-B2CB-778E-3914A9BB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19D37A-25B0-109E-2754-DDEE7F024CA8}"/>
              </a:ext>
            </a:extLst>
          </p:cNvPr>
          <p:cNvSpPr/>
          <p:nvPr/>
        </p:nvSpPr>
        <p:spPr>
          <a:xfrm>
            <a:off x="6807200" y="829733"/>
            <a:ext cx="4690534" cy="51801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Trong các lễ hội, người dân mặc trang phục truyền thống, tổ chức tế lễ và nhiều hoạt động vui chơi, giải trí như: đánh đu, đấu vật, kéo co, cờ người,...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0C1D6-6B12-03F5-F04A-EDFC0398B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8" t="546" r="-1188" b="-1347"/>
          <a:stretch/>
        </p:blipFill>
        <p:spPr>
          <a:xfrm>
            <a:off x="419178" y="829733"/>
            <a:ext cx="6099781" cy="5367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675689-84C0-F218-4320-9D94948C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CC984-FEE0-8BD8-2A4F-6137CBD9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25661-5AB1-D433-817A-71AE0B1A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00" y="1798530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1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7D96E9C-1233-A88D-4AAA-DEEFBE482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99818"/>
              </p:ext>
            </p:extLst>
          </p:nvPr>
        </p:nvGraphicFramePr>
        <p:xfrm>
          <a:off x="465667" y="372017"/>
          <a:ext cx="10930466" cy="6231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3562764704"/>
                    </a:ext>
                  </a:extLst>
                </a:gridCol>
                <a:gridCol w="8365066">
                  <a:extLst>
                    <a:ext uri="{9D8B030D-6E8A-4147-A177-3AD203B41FA5}">
                      <a16:colId xmlns:a16="http://schemas.microsoft.com/office/drawing/2014/main" val="4032012169"/>
                    </a:ext>
                  </a:extLst>
                </a:gridCol>
              </a:tblGrid>
              <a:tr h="728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Một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nét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văn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hóa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điểm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94803"/>
                  </a:ext>
                </a:extLst>
              </a:tr>
              <a:tr h="13385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Làng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quê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thống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219983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Nhà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ở</a:t>
                      </a: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73337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Lễ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hội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326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34A8B8F-FE45-3D19-C492-578F61192290}"/>
              </a:ext>
            </a:extLst>
          </p:cNvPr>
          <p:cNvSpPr txBox="1"/>
          <p:nvPr/>
        </p:nvSpPr>
        <p:spPr>
          <a:xfrm>
            <a:off x="3268132" y="1601893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mbria" panose="02040503050406030204" pitchFamily="18" charset="0"/>
              </a:rPr>
              <a:t>-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các làng quê truyền thống Bắc Bộ thường có luỹ tre xanh, cổng làng, cây đa, giếng nước, sân đình.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Một số làng còn có đền, chùa, miếu,...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63C9-EB10-2BE3-9FE0-02DC90D0CF54}"/>
              </a:ext>
            </a:extLst>
          </p:cNvPr>
          <p:cNvSpPr txBox="1"/>
          <p:nvPr/>
        </p:nvSpPr>
        <p:spPr>
          <a:xfrm>
            <a:off x="3098800" y="2986888"/>
            <a:ext cx="8095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Nhà ở truyền thống thường được đắp bằng đất hoặc xây bằng gạch, mái lợp lá hoặc ngói; có 3 gian.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Hiện nay, nhà ở có sự thay đổi theo hướng hiện đại và tiện nghi hơn.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A8F7A-064D-3B4A-44EE-65FB15052B7C}"/>
              </a:ext>
            </a:extLst>
          </p:cNvPr>
          <p:cNvSpPr txBox="1"/>
          <p:nvPr/>
        </p:nvSpPr>
        <p:spPr>
          <a:xfrm>
            <a:off x="3098800" y="5100988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41809-8EE2-B3A1-288D-C2125815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9FD5E-1579-E89A-B2C3-DE7D3FFE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937F0-BA51-6FFA-D5D0-6CB153D0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14538" y="-237433"/>
            <a:ext cx="7095433" cy="7095433"/>
            <a:chOff x="6576608" y="-237433"/>
            <a:chExt cx="7095433" cy="70954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08" y="-237433"/>
              <a:ext cx="7095433" cy="70954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7217167" y="1690062"/>
              <a:ext cx="5895706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Sưu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tầm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ảnh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quê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nay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thầy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ACB179-AC8B-3D82-BD98-20382508DE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8" y="1493615"/>
            <a:ext cx="4910124" cy="5110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9A61F-34A4-C9F5-F2BD-E71FEAC29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71CA4-7E5A-C257-569C-D905085B9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ED324-DB92-E62A-01CA-3BD686BD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275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SVN-Newton</vt:lpstr>
      <vt:lpstr>SVN-Ready</vt:lpstr>
      <vt:lpstr>Arial</vt:lpstr>
      <vt:lpstr>#9Slide07 HoneyCream</vt:lpstr>
      <vt:lpstr>Calibri Light</vt:lpstr>
      <vt:lpstr>Cambria</vt:lpstr>
      <vt:lpstr>Vogue-ExtraBold</vt:lpstr>
      <vt:lpstr>Times New Roman</vt:lpstr>
      <vt:lpstr>阿里妈妈刀隶体</vt:lpstr>
      <vt:lpstr>阿里巴巴普惠体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Administrator</cp:lastModifiedBy>
  <cp:revision>23</cp:revision>
  <dcterms:created xsi:type="dcterms:W3CDTF">2023-07-30T07:51:19Z</dcterms:created>
  <dcterms:modified xsi:type="dcterms:W3CDTF">2024-11-26T04:53:41Z</dcterms:modified>
</cp:coreProperties>
</file>