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76" r:id="rId4"/>
    <p:sldId id="260" r:id="rId5"/>
    <p:sldId id="279" r:id="rId6"/>
    <p:sldId id="292" r:id="rId7"/>
    <p:sldId id="470" r:id="rId8"/>
    <p:sldId id="285" r:id="rId9"/>
    <p:sldId id="284" r:id="rId10"/>
    <p:sldId id="476" r:id="rId11"/>
    <p:sldId id="291" r:id="rId12"/>
    <p:sldId id="289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262D-B79C-1138-895D-FAEA58B5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04865-01F4-4344-B8B9-EAEE9E12F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9C51-8DCB-04D3-3AC3-8318A4FB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412E1-FEEA-E09B-84F9-B8CF6780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9570-2F3F-4C24-4EED-FDAFB6FD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2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0C74-055F-693C-2936-6D77E33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1714F-33E9-9836-D145-1E4DED3FF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6AF78-86D1-7088-5546-FBC42C55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2591F-52B6-7CE1-E670-E8578BFE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347D-0B2F-9478-823B-47E71243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C37CD-E999-8868-46AB-8E63EBF93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43BF4-6C2F-E434-4F8C-7134D526A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5287-184E-B865-B63B-712FDA1E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20B7C-D5EA-1104-1F5B-6FC930DC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2351-DB01-5550-258D-0C4F6112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5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7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5704A-7178-71D2-2598-006435C23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7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7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56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30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5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5CA6-7FDE-18A0-01E6-F003EEE2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2B41-A16D-12D6-3447-DED699722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4940-E7CC-1102-6313-2F04F070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EA32-562A-D42C-533A-CEA185FC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5D92-5F76-DBF2-C75C-5512FCB2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9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1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351B-D8B1-512E-94BB-4310622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F2BE1-8B68-2330-25E5-53955E002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32C2-04A0-1490-3650-8AEA6E46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103A5-9E10-D77D-841C-C215FC24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D21C-F648-1E7D-3D72-134017B1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B9A7D-64E9-3A22-8237-BE81BC2AE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B5B48-4606-55A0-0ED2-2A02A3E3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D9CF9-7BA7-91B8-168A-5515AD4A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8E433-475D-AD60-5300-93A2B341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54238-F86B-5A52-CB15-A830CEAE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DE0-2204-F34B-28A4-689045C3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094C-4C1E-54C9-1CF5-BDDABBBC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BDABD-D687-C960-EBF5-B7CC8967F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3A979-EC9F-9B20-F57A-6103DBCE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C2377-73F9-866A-102F-C4897784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98073-A067-6C30-B286-772B9304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D0F2-121A-D0FB-36E5-EB60CF93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87D8-E7A9-76FC-3E49-55C86697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33E72-419D-A2A1-976A-D68F54C7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77D9-F2FA-2E6D-134A-C2C3B74C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CA57A-0C10-769E-6D0F-F771AAD27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F64DA-93C7-7B6C-B7D5-415F28BD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C5261-58A9-FB60-397A-DEEE324A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D672D-7A2E-5A55-7D49-455CCF8A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1BAD-AB97-8C45-DFE2-FE9D1FD5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DCCC3-6F0E-9F83-E501-4155A709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759E-F51E-BFF7-600A-C64D37C4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31A2-AFC6-BF65-8517-B83E27F3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D74A5-9C80-48C4-5A04-53BFD705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AA2EF-6F18-88F7-2692-FBA7EFAD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813B4-A5D1-2E5A-84A3-3431A8F1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1F4F-CC1A-EB84-75F2-147A4CA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22EE-D782-5BF3-5136-DA76C006F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A3532-2A70-4987-9A3F-48C881E1C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75F32-A77A-FD9D-CEF6-37B1DFA5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3247F-71B4-09CD-5D27-BCF34A4E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4AF1-566F-E1C2-8A9E-953A4877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908C-DBA7-83B1-A130-214BCF15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F36FF-6F3E-9B7D-CF41-78E835221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7908-60B6-91E3-4E85-E19BB077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AC8CB-69ED-F42F-1B59-987D6885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2B46-4130-B96E-432E-A57B22CB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AFF3D-529D-2711-8DC3-22502BE2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82CDB-7267-E025-5A2E-867C1A6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A74ED-798F-C986-376C-F08DC03D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74D8-21BD-02B4-B7D0-A50751103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0382-1C8B-4F0A-BA21-6A68214A361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3269C-0F91-B6B5-7C00-E60234F57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DE6D4-1D62-3925-6DDA-A7C069207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70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D77F4-D106-A331-D962-5C0CEDF8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404B-BAA1-9BFB-0D21-8300BE1B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21E7-5278-398D-087A-16F9C6C1B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3A80-C419-4B9F-9FED-818D3DA1B816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AD73-25A5-BEC4-C52E-0B40550F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B8BD-DAE5-1B07-3FF6-C80180205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58" y="1308340"/>
            <a:ext cx="10516511" cy="427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859" y="412055"/>
            <a:ext cx="48589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BC510-4B30-C355-D228-434E9D52EFE7}"/>
              </a:ext>
            </a:extLst>
          </p:cNvPr>
          <p:cNvGrpSpPr/>
          <p:nvPr/>
        </p:nvGrpSpPr>
        <p:grpSpPr>
          <a:xfrm>
            <a:off x="159354" y="399511"/>
            <a:ext cx="3748110" cy="1346154"/>
            <a:chOff x="6592021" y="652227"/>
            <a:chExt cx="2616721" cy="717641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C4FD436-71B3-FC3F-11D8-D8AEE355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592021" y="878934"/>
              <a:ext cx="2616721" cy="49093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B822E4-5EF5-1279-DBB7-2F219C61C635}"/>
                </a:ext>
              </a:extLst>
            </p:cNvPr>
            <p:cNvSpPr/>
            <p:nvPr/>
          </p:nvSpPr>
          <p:spPr>
            <a:xfrm>
              <a:off x="6751292" y="952120"/>
              <a:ext cx="2298179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6715789-18B8-75DA-3077-6B499AD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6991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161F38-0E8E-237E-25FC-3A8B7FCFE9F1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343D7841-FD44-D2E3-EAC8-5138C724F5C4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3B7FC2C-DC25-2D91-E83E-2E359A104198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28" name="Text Box 13">
              <a:extLst>
                <a:ext uri="{FF2B5EF4-FFF2-40B4-BE49-F238E27FC236}">
                  <a16:creationId xmlns:a16="http://schemas.microsoft.com/office/drawing/2014/main" id="{C4439034-4D4D-9E34-ECE0-B27537122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A1D954-F070-53FA-5C73-A534535A7A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>
            <a:extLst>
              <a:ext uri="{FF2B5EF4-FFF2-40B4-BE49-F238E27FC236}">
                <a16:creationId xmlns:a16="http://schemas.microsoft.com/office/drawing/2014/main" id="{0D3E4DC8-FEBD-86AB-C7D5-5580E1B239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251378">
            <a:off x="5478495" y="4855829"/>
            <a:ext cx="120285" cy="13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22786-AC97-08D7-A957-B1AED561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9F7C3-C5FC-459A-C563-2909C60775C0}"/>
              </a:ext>
            </a:extLst>
          </p:cNvPr>
          <p:cNvGrpSpPr/>
          <p:nvPr/>
        </p:nvGrpSpPr>
        <p:grpSpPr>
          <a:xfrm>
            <a:off x="504573" y="1253953"/>
            <a:ext cx="4003431" cy="4350094"/>
            <a:chOff x="432958" y="2391500"/>
            <a:chExt cx="5111822" cy="26909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A9582E-2592-37BB-6BE0-7B544F66E599}"/>
                </a:ext>
              </a:extLst>
            </p:cNvPr>
            <p:cNvGrpSpPr/>
            <p:nvPr/>
          </p:nvGrpSpPr>
          <p:grpSpPr>
            <a:xfrm>
              <a:off x="896692" y="2473498"/>
              <a:ext cx="4648088" cy="2608938"/>
              <a:chOff x="896692" y="2436267"/>
              <a:chExt cx="4648088" cy="260893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E7BDD1E-7639-D09F-3146-EA93FDE089C0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2608938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88CC42-DEE0-DFCE-D910-9A98D2C55638}"/>
                  </a:ext>
                </a:extLst>
              </p:cNvPr>
              <p:cNvSpPr/>
              <p:nvPr/>
            </p:nvSpPr>
            <p:spPr>
              <a:xfrm>
                <a:off x="896693" y="2580405"/>
                <a:ext cx="4648087" cy="2456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Đọc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thông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tin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sát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2,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xác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định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vị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trí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lược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đồ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E6E0749C-B244-4BCA-4B07-A160AEB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32958" y="2391500"/>
              <a:ext cx="902157" cy="464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2198914" y="433493"/>
            <a:ext cx="804071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E4A520-D9D5-F318-4679-489F7960F869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88DEBC94-4143-A55B-883B-04759069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FB8885-CC0E-EBA4-E9D6-4ACDC1032D51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5BFBD46-599F-DC4C-B875-CF4E24A0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1E23C-054C-DC92-D7AA-1C0DFBDE8CBB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3C08643-22DE-5260-2778-43E32194A1AC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C583DEC6-ADE8-C948-0F2F-574A2CAB49E3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02ECE348-E877-2A00-BFB9-DE1A17C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88D2FB-B59B-59BF-2CC0-2794EA28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4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8C275E2-AE07-A780-F404-2400DF39FD24}"/>
              </a:ext>
            </a:extLst>
          </p:cNvPr>
          <p:cNvGrpSpPr/>
          <p:nvPr/>
        </p:nvGrpSpPr>
        <p:grpSpPr>
          <a:xfrm>
            <a:off x="381879" y="2056437"/>
            <a:ext cx="3957291" cy="1959304"/>
            <a:chOff x="193628" y="1076739"/>
            <a:chExt cx="3661518" cy="1262597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B3B5C0D-11A7-9870-46EC-2A86C0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1262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CD869-44C6-CFC5-70A0-106B69176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9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ngòi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676CBD-ADEC-ACDB-3C39-CB458AA5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585908"/>
            <a:ext cx="7441998" cy="56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265</Words>
  <Application>Microsoft Office PowerPoint</Application>
  <PresentationFormat>Widescreen</PresentationFormat>
  <Paragraphs>16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 Light</vt:lpstr>
      <vt:lpstr>Cambria</vt:lpstr>
      <vt:lpstr>思源黑体 CN Bold</vt:lpstr>
      <vt:lpstr>#9Slide07 HoneyCream</vt:lpstr>
      <vt:lpstr>Arial</vt:lpstr>
      <vt:lpstr>Calibri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Administrator</cp:lastModifiedBy>
  <cp:revision>28</cp:revision>
  <dcterms:created xsi:type="dcterms:W3CDTF">2023-06-19T12:34:56Z</dcterms:created>
  <dcterms:modified xsi:type="dcterms:W3CDTF">2024-10-04T11:17:13Z</dcterms:modified>
  <cp:contentStatus/>
</cp:coreProperties>
</file>