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9" r:id="rId2"/>
    <p:sldId id="410" r:id="rId3"/>
    <p:sldId id="412" r:id="rId4"/>
    <p:sldId id="414" r:id="rId5"/>
    <p:sldId id="459" r:id="rId6"/>
    <p:sldId id="461" r:id="rId7"/>
    <p:sldId id="462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FDD"/>
    <a:srgbClr val="FFFFFF"/>
    <a:srgbClr val="FE9F55"/>
    <a:srgbClr val="FE8B3C"/>
    <a:srgbClr val="FCF5ED"/>
    <a:srgbClr val="FA90A7"/>
    <a:srgbClr val="DC8680"/>
    <a:srgbClr val="5272A7"/>
    <a:srgbClr val="FAE0E6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102"/>
      </p:cViewPr>
      <p:guideLst>
        <p:guide orient="horz" pos="2304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rPr>
              <a:t>2024/10/29</a:t>
            </a:fld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rPr>
              <a:t>‹#›</a:t>
            </a:fld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61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19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59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8390" y="-594"/>
            <a:ext cx="13540390" cy="6858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23" y="-85952"/>
            <a:ext cx="1588377" cy="1588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" y="5807046"/>
            <a:ext cx="932769" cy="9571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" descr="5d1de482s853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7" name="图形" descr="60sd85274b5aab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9686" t="8361" r="10690" b="13683"/>
          <a:stretch>
            <a:fillRect/>
          </a:stretch>
        </p:blipFill>
        <p:spPr>
          <a:xfrm rot="16200000">
            <a:off x="3103245" y="-2334260"/>
            <a:ext cx="5603875" cy="11287125"/>
          </a:xfrm>
          <a:prstGeom prst="rect">
            <a:avLst/>
          </a:prstGeom>
        </p:spPr>
      </p:pic>
      <p:pic>
        <p:nvPicPr>
          <p:cNvPr id="18" name="图形" descr="5d1dse482853c6"/>
          <p:cNvPicPr>
            <a:picLocks noChangeAspect="1"/>
          </p:cNvPicPr>
          <p:nvPr/>
        </p:nvPicPr>
        <p:blipFill>
          <a:blip r:embed="rId8"/>
          <a:srcRect r="79547" b="62187"/>
          <a:stretch>
            <a:fillRect/>
          </a:stretch>
        </p:blipFill>
        <p:spPr>
          <a:xfrm>
            <a:off x="0" y="0"/>
            <a:ext cx="2574290" cy="2379345"/>
          </a:xfrm>
          <a:prstGeom prst="rect">
            <a:avLst/>
          </a:prstGeom>
        </p:spPr>
      </p:pic>
      <p:pic>
        <p:nvPicPr>
          <p:cNvPr id="19" name="图形" descr="5d1dse482853c6"/>
          <p:cNvPicPr>
            <a:picLocks noChangeAspect="1"/>
          </p:cNvPicPr>
          <p:nvPr/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4533900" y="4727575"/>
            <a:ext cx="3201670" cy="2131060"/>
          </a:xfrm>
          <a:prstGeom prst="rect">
            <a:avLst/>
          </a:prstGeom>
        </p:spPr>
      </p:pic>
      <p:pic>
        <p:nvPicPr>
          <p:cNvPr id="20" name="图形" descr="E:\006包图网\素材\064家长会\5d0sdc75bfbd77a.png5d0sdc75bfbd77a"/>
          <p:cNvPicPr>
            <a:picLocks noChangeAspect="1"/>
          </p:cNvPicPr>
          <p:nvPr/>
        </p:nvPicPr>
        <p:blipFill>
          <a:blip r:embed="rId9"/>
          <a:srcRect l="68116"/>
          <a:stretch>
            <a:fillRect/>
          </a:stretch>
        </p:blipFill>
        <p:spPr>
          <a:xfrm>
            <a:off x="8010525" y="-88900"/>
            <a:ext cx="4288155" cy="6722745"/>
          </a:xfrm>
          <a:prstGeom prst="rect">
            <a:avLst/>
          </a:prstGeom>
        </p:spPr>
      </p:pic>
      <p:pic>
        <p:nvPicPr>
          <p:cNvPr id="28" name="图形" descr="5d1dse482853c6"/>
          <p:cNvPicPr>
            <a:picLocks noChangeAspect="1"/>
          </p:cNvPicPr>
          <p:nvPr/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3" name="图形" descr="5d1dse482853c6"/>
          <p:cNvPicPr>
            <a:picLocks noChangeAspect="1"/>
          </p:cNvPicPr>
          <p:nvPr/>
        </p:nvPicPr>
        <p:blipFill>
          <a:blip r:embed="rId8"/>
          <a:srcRect l="88234" t="44365" b="25750"/>
          <a:stretch>
            <a:fillRect/>
          </a:stretch>
        </p:blipFill>
        <p:spPr>
          <a:xfrm flipH="1">
            <a:off x="1431290" y="4131310"/>
            <a:ext cx="1228725" cy="1561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442" y="973247"/>
            <a:ext cx="8510754" cy="33348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1926" y="600312"/>
            <a:ext cx="9062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  <a:spcAft>
                <a:spcPts val="240"/>
              </a:spcAft>
            </a:pPr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kể tên một số truyền thuyết có liên quan đến thời Hùng Vương.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图形"/>
          <p:cNvSpPr/>
          <p:nvPr>
            <p:custDataLst>
              <p:tags r:id="rId2"/>
            </p:custDataLst>
          </p:nvPr>
        </p:nvSpPr>
        <p:spPr>
          <a:xfrm>
            <a:off x="1911926" y="4805388"/>
            <a:ext cx="2316969" cy="555064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Thánh Gióng</a:t>
            </a:r>
            <a:endParaRPr lang="zh-CN" altLang="en-US" sz="2200" b="1" i="1" dirty="0">
              <a:solidFill>
                <a:schemeClr val="bg1"/>
              </a:solidFill>
              <a:latin typeface="Cambria" panose="02040503050406030204" pitchFamily="18" charset="0"/>
              <a:ea typeface="思源宋体 CN Heavy" panose="02020900000000000000" charset="-122"/>
              <a:cs typeface="思源宋体 SemiBold" panose="02020600000000000000" charset="-122"/>
              <a:sym typeface="+mn-ea"/>
            </a:endParaRPr>
          </a:p>
        </p:txBody>
      </p:sp>
      <p:pic>
        <p:nvPicPr>
          <p:cNvPr id="17" name="Picture 16" descr="https://myaloha.vn/upload/images/anh-baiviet-48569-7dfc9f9e-0d82-4077-b4a7-e02575ad879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0" y="1764403"/>
            <a:ext cx="4716639" cy="297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www.dkn.tv/wp-content/uploads/2018/11/mai-an-tiem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66" y="2484582"/>
            <a:ext cx="4788815" cy="306789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图形"/>
          <p:cNvSpPr/>
          <p:nvPr>
            <p:custDataLst>
              <p:tags r:id="rId3"/>
            </p:custDataLst>
          </p:nvPr>
        </p:nvSpPr>
        <p:spPr>
          <a:xfrm>
            <a:off x="7481936" y="5632290"/>
            <a:ext cx="2316969" cy="555064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Mai An Tiêm</a:t>
            </a:r>
            <a:endParaRPr lang="zh-CN" altLang="en-US" sz="2200" b="1" i="1" dirty="0">
              <a:solidFill>
                <a:schemeClr val="bg1"/>
              </a:solidFill>
              <a:latin typeface="Cambria" panose="02040503050406030204" pitchFamily="18" charset="0"/>
              <a:ea typeface="思源宋体 CN Heavy" panose="02020900000000000000" charset="-122"/>
              <a:cs typeface="思源宋体 SemiBold" panose="020206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tps://tse2.mm.bing.net/th?id=OIP.z2ddiJIxt6-ePOZt0OnydAEsDS&amp;pid=Api&amp;P=0&amp;h=1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98" y="644582"/>
            <a:ext cx="4702231" cy="33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khaiminh.vn/wp-content/uploads/2017/01/Su-Tich-_Banh-chung-banh-day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65" y="1535689"/>
            <a:ext cx="4736048" cy="355171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图形"/>
          <p:cNvSpPr/>
          <p:nvPr>
            <p:custDataLst>
              <p:tags r:id="rId2"/>
            </p:custDataLst>
          </p:nvPr>
        </p:nvSpPr>
        <p:spPr>
          <a:xfrm>
            <a:off x="1993900" y="5087406"/>
            <a:ext cx="2485735" cy="747836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Bánh chưng, </a:t>
            </a:r>
          </a:p>
          <a:p>
            <a:pPr algn="ctr"/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bánh giầy</a:t>
            </a:r>
            <a:endParaRPr lang="zh-CN" altLang="en-US" sz="2200" b="1" i="1" dirty="0">
              <a:solidFill>
                <a:schemeClr val="bg1"/>
              </a:solidFill>
              <a:latin typeface="Cambria" panose="02040503050406030204" pitchFamily="18" charset="0"/>
              <a:ea typeface="思源宋体 CN Heavy" panose="02020900000000000000" charset="-122"/>
              <a:cs typeface="思源宋体 SemiBold" panose="02020600000000000000" charset="-122"/>
              <a:sym typeface="+mn-ea"/>
            </a:endParaRPr>
          </a:p>
        </p:txBody>
      </p:sp>
      <p:sp>
        <p:nvSpPr>
          <p:cNvPr id="29" name="图形"/>
          <p:cNvSpPr/>
          <p:nvPr>
            <p:custDataLst>
              <p:tags r:id="rId3"/>
            </p:custDataLst>
          </p:nvPr>
        </p:nvSpPr>
        <p:spPr>
          <a:xfrm>
            <a:off x="8270009" y="4242433"/>
            <a:ext cx="2767446" cy="625131"/>
          </a:xfrm>
          <a:prstGeom prst="rect">
            <a:avLst/>
          </a:prstGeom>
          <a:gradFill>
            <a:gsLst>
              <a:gs pos="0">
                <a:schemeClr val="accent2"/>
              </a:gs>
              <a:gs pos="78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i="1" dirty="0">
                <a:solidFill>
                  <a:schemeClr val="bg1"/>
                </a:solidFill>
                <a:latin typeface="Cambria" panose="02040503050406030204" pitchFamily="18" charset="0"/>
                <a:ea typeface="思源宋体 CN Heavy" panose="02020900000000000000" charset="-122"/>
                <a:cs typeface="思源宋体 SemiBold" panose="02020600000000000000" charset="-122"/>
                <a:sym typeface="+mn-ea"/>
              </a:rPr>
              <a:t>Phù Đổng Thiên Vương</a:t>
            </a:r>
            <a:endParaRPr lang="zh-CN" altLang="en-US" sz="2000" i="1" dirty="0">
              <a:solidFill>
                <a:schemeClr val="bg1"/>
              </a:solidFill>
              <a:latin typeface="Cambria" panose="02040503050406030204" pitchFamily="18" charset="0"/>
              <a:ea typeface="思源宋体 CN Heavy" panose="02020900000000000000" charset="-122"/>
              <a:cs typeface="思源宋体 SemiBold" panose="020206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" descr="E:\006包图网\素材\064家长会\5d0sdc75bfbd77a.png5d0sdc75bfbd77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68116"/>
          <a:stretch>
            <a:fillRect/>
          </a:stretch>
        </p:blipFill>
        <p:spPr>
          <a:xfrm>
            <a:off x="7563975" y="258127"/>
            <a:ext cx="4288155" cy="6722745"/>
          </a:xfrm>
          <a:prstGeom prst="rect">
            <a:avLst/>
          </a:prstGeom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F7273840-0F51-172F-B65C-1942EFC88EBD}"/>
              </a:ext>
            </a:extLst>
          </p:cNvPr>
          <p:cNvGrpSpPr/>
          <p:nvPr/>
        </p:nvGrpSpPr>
        <p:grpSpPr>
          <a:xfrm>
            <a:off x="2036648" y="965545"/>
            <a:ext cx="7061804" cy="4964001"/>
            <a:chOff x="1804137" y="1407736"/>
            <a:chExt cx="7061804" cy="496400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8271EFF-B7C2-E865-0D55-497B4E2D5068}"/>
                </a:ext>
              </a:extLst>
            </p:cNvPr>
            <p:cNvSpPr/>
            <p:nvPr/>
          </p:nvSpPr>
          <p:spPr>
            <a:xfrm>
              <a:off x="1804137" y="1407736"/>
              <a:ext cx="7061804" cy="4605945"/>
            </a:xfrm>
            <a:custGeom>
              <a:avLst/>
              <a:gdLst>
                <a:gd name="connsiteX0" fmla="*/ 0 w 6388100"/>
                <a:gd name="connsiteY0" fmla="*/ 2038350 h 4076700"/>
                <a:gd name="connsiteX1" fmla="*/ 3194050 w 6388100"/>
                <a:gd name="connsiteY1" fmla="*/ 0 h 4076700"/>
                <a:gd name="connsiteX2" fmla="*/ 6388100 w 6388100"/>
                <a:gd name="connsiteY2" fmla="*/ 2038350 h 4076700"/>
                <a:gd name="connsiteX3" fmla="*/ 3194050 w 6388100"/>
                <a:gd name="connsiteY3" fmla="*/ 4076700 h 4076700"/>
                <a:gd name="connsiteX4" fmla="*/ 0 w 6388100"/>
                <a:gd name="connsiteY4" fmla="*/ 2038350 h 4076700"/>
                <a:gd name="connsiteX0" fmla="*/ 34305 w 6422405"/>
                <a:gd name="connsiteY0" fmla="*/ 2343150 h 4381500"/>
                <a:gd name="connsiteX1" fmla="*/ 2136155 w 6422405"/>
                <a:gd name="connsiteY1" fmla="*/ 0 h 4381500"/>
                <a:gd name="connsiteX2" fmla="*/ 6422405 w 6422405"/>
                <a:gd name="connsiteY2" fmla="*/ 2343150 h 4381500"/>
                <a:gd name="connsiteX3" fmla="*/ 3228355 w 6422405"/>
                <a:gd name="connsiteY3" fmla="*/ 4381500 h 4381500"/>
                <a:gd name="connsiteX4" fmla="*/ 34305 w 6422405"/>
                <a:gd name="connsiteY4" fmla="*/ 2343150 h 4381500"/>
                <a:gd name="connsiteX0" fmla="*/ 18857 w 6711757"/>
                <a:gd name="connsiteY0" fmla="*/ 2345646 h 4385735"/>
                <a:gd name="connsiteX1" fmla="*/ 2120707 w 6711757"/>
                <a:gd name="connsiteY1" fmla="*/ 2496 h 4385735"/>
                <a:gd name="connsiteX2" fmla="*/ 6711757 w 6711757"/>
                <a:gd name="connsiteY2" fmla="*/ 2002746 h 4385735"/>
                <a:gd name="connsiteX3" fmla="*/ 3212907 w 6711757"/>
                <a:gd name="connsiteY3" fmla="*/ 4383996 h 4385735"/>
                <a:gd name="connsiteX4" fmla="*/ 18857 w 6711757"/>
                <a:gd name="connsiteY4" fmla="*/ 2345646 h 4385735"/>
                <a:gd name="connsiteX0" fmla="*/ 18140 w 6774540"/>
                <a:gd name="connsiteY0" fmla="*/ 2578222 h 4393423"/>
                <a:gd name="connsiteX1" fmla="*/ 2183490 w 6774540"/>
                <a:gd name="connsiteY1" fmla="*/ 6472 h 4393423"/>
                <a:gd name="connsiteX2" fmla="*/ 6774540 w 6774540"/>
                <a:gd name="connsiteY2" fmla="*/ 2006722 h 4393423"/>
                <a:gd name="connsiteX3" fmla="*/ 3275690 w 6774540"/>
                <a:gd name="connsiteY3" fmla="*/ 4387972 h 4393423"/>
                <a:gd name="connsiteX4" fmla="*/ 18140 w 6774540"/>
                <a:gd name="connsiteY4" fmla="*/ 2578222 h 4393423"/>
                <a:gd name="connsiteX0" fmla="*/ 603 w 6757003"/>
                <a:gd name="connsiteY0" fmla="*/ 2578222 h 4398233"/>
                <a:gd name="connsiteX1" fmla="*/ 2165953 w 6757003"/>
                <a:gd name="connsiteY1" fmla="*/ 6472 h 4398233"/>
                <a:gd name="connsiteX2" fmla="*/ 6757003 w 6757003"/>
                <a:gd name="connsiteY2" fmla="*/ 2006722 h 4398233"/>
                <a:gd name="connsiteX3" fmla="*/ 3258153 w 6757003"/>
                <a:gd name="connsiteY3" fmla="*/ 4387972 h 4398233"/>
                <a:gd name="connsiteX4" fmla="*/ 603 w 6757003"/>
                <a:gd name="connsiteY4" fmla="*/ 2578222 h 4398233"/>
                <a:gd name="connsiteX0" fmla="*/ 603 w 6757003"/>
                <a:gd name="connsiteY0" fmla="*/ 2587133 h 4407144"/>
                <a:gd name="connsiteX1" fmla="*/ 2165953 w 6757003"/>
                <a:gd name="connsiteY1" fmla="*/ 15383 h 4407144"/>
                <a:gd name="connsiteX2" fmla="*/ 6757003 w 6757003"/>
                <a:gd name="connsiteY2" fmla="*/ 2015633 h 4407144"/>
                <a:gd name="connsiteX3" fmla="*/ 3258153 w 6757003"/>
                <a:gd name="connsiteY3" fmla="*/ 4396883 h 4407144"/>
                <a:gd name="connsiteX4" fmla="*/ 603 w 6757003"/>
                <a:gd name="connsiteY4" fmla="*/ 2587133 h 44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003" h="4407144">
                  <a:moveTo>
                    <a:pt x="603" y="2587133"/>
                  </a:moveTo>
                  <a:cubicBezTo>
                    <a:pt x="-29030" y="1247283"/>
                    <a:pt x="1039886" y="110633"/>
                    <a:pt x="2165953" y="15383"/>
                  </a:cubicBezTo>
                  <a:cubicBezTo>
                    <a:pt x="3292020" y="-79867"/>
                    <a:pt x="6718903" y="229483"/>
                    <a:pt x="6757003" y="2015633"/>
                  </a:cubicBezTo>
                  <a:cubicBezTo>
                    <a:pt x="6757003" y="3141383"/>
                    <a:pt x="4384220" y="4301633"/>
                    <a:pt x="3258153" y="4396883"/>
                  </a:cubicBezTo>
                  <a:cubicBezTo>
                    <a:pt x="2132086" y="4492133"/>
                    <a:pt x="30236" y="3926983"/>
                    <a:pt x="603" y="2587133"/>
                  </a:cubicBezTo>
                  <a:close/>
                </a:path>
              </a:pathLst>
            </a:custGeom>
            <a:solidFill>
              <a:srgbClr val="FFC000"/>
            </a:solidFill>
            <a:ln w="349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">
              <a:extLst>
                <a:ext uri="{FF2B5EF4-FFF2-40B4-BE49-F238E27FC236}">
                  <a16:creationId xmlns:a16="http://schemas.microsoft.com/office/drawing/2014/main" id="{CB79ADB1-B7B6-F1EA-32E9-A1735B9BE79A}"/>
                </a:ext>
              </a:extLst>
            </p:cNvPr>
            <p:cNvSpPr/>
            <p:nvPr/>
          </p:nvSpPr>
          <p:spPr>
            <a:xfrm>
              <a:off x="2121911" y="2207874"/>
              <a:ext cx="5458371" cy="60792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9A0E5D9-792B-E3CE-B08E-ECC0FB6B2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376" y="4377831"/>
              <a:ext cx="1993906" cy="199390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83" y="2310254"/>
            <a:ext cx="851075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3" descr="ce1ed7f935192fceca30dfb2bcebe602"/>
          <p:cNvPicPr>
            <a:picLocks noChangeAspect="1"/>
          </p:cNvPicPr>
          <p:nvPr/>
        </p:nvPicPr>
        <p:blipFill>
          <a:blip r:embed="rId2"/>
          <a:srcRect l="11188" t="20367" r="10619" b="19944"/>
          <a:stretch>
            <a:fillRect/>
          </a:stretch>
        </p:blipFill>
        <p:spPr>
          <a:xfrm>
            <a:off x="1125259" y="1285833"/>
            <a:ext cx="9311832" cy="4667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01" y="2261516"/>
            <a:ext cx="9394750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83162203-BC7C-46AD-90E6-1F83F8F7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29" y="791715"/>
            <a:ext cx="9491035" cy="5077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1282" y="2433521"/>
            <a:ext cx="79694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 lại một truyền thuyết mà em thích theo hình thức đóng vai hoặc kể chuyện theo tranh.</a:t>
            </a:r>
            <a:endParaRPr lang="en-US" sz="4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6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A4MTdjNTgxNmFlYzk3ZWYxMjQyMTJhNmViNGIxMDYifQ=="/>
  <p:tag name="KSO_WPP_MARK_KEY" val="7aae49b3-904e-4ef0-975f-2a2dd3f22f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36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E7A26"/>
      </a:accent1>
      <a:accent2>
        <a:srgbClr val="FEA259"/>
      </a:accent2>
      <a:accent3>
        <a:srgbClr val="FE7A26"/>
      </a:accent3>
      <a:accent4>
        <a:srgbClr val="FEA259"/>
      </a:accent4>
      <a:accent5>
        <a:srgbClr val="FE7A26"/>
      </a:accent5>
      <a:accent6>
        <a:srgbClr val="FEA259"/>
      </a:accent6>
      <a:hlink>
        <a:srgbClr val="FE7A26"/>
      </a:hlink>
      <a:folHlink>
        <a:srgbClr val="FEA259"/>
      </a:folHlink>
    </a:clrScheme>
    <a:fontScheme name="自定义 9">
      <a:majorFont>
        <a:latin typeface="思源宋体 SemiBold"/>
        <a:ea typeface="思源宋体 SemiBold"/>
        <a:cs typeface=""/>
      </a:majorFont>
      <a:minorFont>
        <a:latin typeface="思源宋体 SemiBold"/>
        <a:ea typeface="思源宋体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SemiBold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思源宋体 SemiBold"/>
        <a:font script="Hebr" typeface="思源宋体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SemiBold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思源宋体 SemiBold"/>
        <a:font script="Hebr" typeface="思源宋体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49</Words>
  <Application>Microsoft Office PowerPoint</Application>
  <PresentationFormat>Widescreen</PresentationFormat>
  <Paragraphs>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#9Slide07 HoneyCream</vt:lpstr>
      <vt:lpstr>Arial</vt:lpstr>
      <vt:lpstr>Cambria</vt:lpstr>
      <vt:lpstr>SVN-Newton</vt:lpstr>
      <vt:lpstr>Times New Roman</vt:lpstr>
      <vt:lpstr>Wingdings</vt:lpstr>
      <vt:lpstr>思源宋体 CN Heavy</vt:lpstr>
      <vt:lpstr>思源宋体 CN Medium</vt:lpstr>
      <vt:lpstr>思源宋体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MĂNG NON TEAM</dc:creator>
  <cp:keywords>MĂNG NON TEAM</cp:keywords>
  <cp:lastModifiedBy>Administrator</cp:lastModifiedBy>
  <cp:revision>433</cp:revision>
  <dcterms:created xsi:type="dcterms:W3CDTF">2019-06-19T02:08:00Z</dcterms:created>
  <dcterms:modified xsi:type="dcterms:W3CDTF">2024-10-29T05:12:56Z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